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20"/>
  </p:notesMasterIdLst>
  <p:handoutMasterIdLst>
    <p:handoutMasterId r:id="rId21"/>
  </p:handoutMasterIdLst>
  <p:sldIdLst>
    <p:sldId id="604" r:id="rId3"/>
    <p:sldId id="613" r:id="rId4"/>
    <p:sldId id="621" r:id="rId5"/>
    <p:sldId id="609" r:id="rId6"/>
    <p:sldId id="622" r:id="rId7"/>
    <p:sldId id="607" r:id="rId8"/>
    <p:sldId id="611" r:id="rId9"/>
    <p:sldId id="623" r:id="rId10"/>
    <p:sldId id="608" r:id="rId11"/>
    <p:sldId id="612" r:id="rId12"/>
    <p:sldId id="614" r:id="rId13"/>
    <p:sldId id="615" r:id="rId14"/>
    <p:sldId id="616" r:id="rId15"/>
    <p:sldId id="617" r:id="rId16"/>
    <p:sldId id="618" r:id="rId17"/>
    <p:sldId id="619" r:id="rId18"/>
    <p:sldId id="620" r:id="rId19"/>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ECFF"/>
    <a:srgbClr val="CCFFFF"/>
    <a:srgbClr val="FFCCCC"/>
    <a:srgbClr val="FFFFCC"/>
    <a:srgbClr val="FF0000"/>
    <a:srgbClr val="FF9900"/>
    <a:srgbClr val="008000"/>
    <a:srgbClr val="990099"/>
  </p:clrMru>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8"/>
    <p:restoredTop sz="93676"/>
  </p:normalViewPr>
  <p:slideViewPr>
    <p:cSldViewPr>
      <p:cViewPr>
        <p:scale>
          <a:sx n="50" d="100"/>
          <a:sy n="50" d="100"/>
        </p:scale>
        <p:origin x="-552" y="-125"/>
      </p:cViewPr>
      <p:guideLst>
        <p:guide orient="horz" pos="2182"/>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ea typeface="宋体" panose="02010600030101010101" pitchFamily="2" charset="-122"/>
              </a:defRPr>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smtClean="0">
                <a:latin typeface="Arial" panose="020B0604020202020204" pitchFamily="34" charset="0"/>
                <a:ea typeface="宋体" panose="02010600030101010101" pitchFamily="2" charset="-122"/>
              </a:defRPr>
            </a:lvl1pPr>
          </a:lstStyle>
          <a:p>
            <a:pPr>
              <a:defRPr/>
            </a:pPr>
            <a:fld id="{D5A13E09-518F-4C08-AD5E-319979063FCE}" type="datetimeFigureOut">
              <a:rPr lang="zh-CN" altLang="en-US"/>
              <a:pPr>
                <a:defRPr/>
              </a:pPr>
              <a:t>2018/10/19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ea typeface="宋体" panose="02010600030101010101" pitchFamily="2" charset="-122"/>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smtClean="0">
                <a:latin typeface="Arial" panose="020B0604020202020204" pitchFamily="34" charset="0"/>
                <a:ea typeface="宋体" panose="02010600030101010101" pitchFamily="2" charset="-122"/>
              </a:defRPr>
            </a:lvl1pPr>
          </a:lstStyle>
          <a:p>
            <a:pPr>
              <a:defRPr/>
            </a:pPr>
            <a:fld id="{299A2208-3C69-4C98-AA41-3ABDF1544ACD}"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dirty="0">
                <a:latin typeface="Calibri" panose="020F0502020204030204" pitchFamily="34" charset="0"/>
                <a:ea typeface="宋体" panose="02010600030101010101" pitchFamily="2" charset="-122"/>
              </a:defRPr>
            </a:lvl1pPr>
          </a:lstStyle>
          <a:p>
            <a:pPr>
              <a:defRPr/>
            </a:pPr>
            <a:fld id="{25980449-120B-45B8-8FA0-D5C8F291B517}"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pPr>
              <a:defRPr/>
            </a:pPr>
            <a:fld id="{8ACB7667-6333-4F64-A5A6-12C141561AF7}"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pPr>
              <a:defRPr/>
            </a:pPr>
            <a:fld id="{4C32DF41-BBCF-4EF1-8713-F172FE7A3EE4}"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pPr>
              <a:defRPr/>
            </a:pPr>
            <a:fld id="{C7B94363-03EE-4BF0-9142-857617A11CE7}"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1"/>
          <p:cNvSpPr>
            <a:spLocks noGrp="1"/>
          </p:cNvSpPr>
          <p:nvPr>
            <p:ph type="dt" sz="half" idx="10"/>
          </p:nvPr>
        </p:nvSpPr>
        <p:spPr/>
        <p:txBody>
          <a:bodyPr/>
          <a:lstStyle>
            <a:lvl1pPr>
              <a:defRPr/>
            </a:lvl1pPr>
          </a:lstStyle>
          <a:p>
            <a:pPr>
              <a:defRPr/>
            </a:pPr>
            <a:endParaRPr lang="en-US"/>
          </a:p>
        </p:txBody>
      </p:sp>
      <p:sp>
        <p:nvSpPr>
          <p:cNvPr id="6" name="页脚占位符 2"/>
          <p:cNvSpPr>
            <a:spLocks noGrp="1"/>
          </p:cNvSpPr>
          <p:nvPr>
            <p:ph type="ftr" sz="quarter" idx="11"/>
          </p:nvPr>
        </p:nvSpPr>
        <p:spPr/>
        <p:txBody>
          <a:bodyPr/>
          <a:lstStyle>
            <a:lvl1pPr>
              <a:defRPr/>
            </a:lvl1pPr>
          </a:lstStyle>
          <a:p>
            <a:pPr>
              <a:defRPr/>
            </a:pPr>
            <a:endParaRPr lang="en-US"/>
          </a:p>
        </p:txBody>
      </p:sp>
      <p:sp>
        <p:nvSpPr>
          <p:cNvPr id="7" name="灯片编号占位符 3"/>
          <p:cNvSpPr>
            <a:spLocks noGrp="1"/>
          </p:cNvSpPr>
          <p:nvPr>
            <p:ph type="sldNum" sz="quarter" idx="12"/>
          </p:nvPr>
        </p:nvSpPr>
        <p:spPr/>
        <p:txBody>
          <a:bodyPr/>
          <a:lstStyle>
            <a:lvl1pPr>
              <a:defRPr/>
            </a:lvl1pPr>
          </a:lstStyle>
          <a:p>
            <a:pPr>
              <a:defRPr/>
            </a:pPr>
            <a:fld id="{52A59698-EA4D-4217-B6C3-C1F07331AF38}"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1"/>
          <p:cNvSpPr>
            <a:spLocks noGrp="1"/>
          </p:cNvSpPr>
          <p:nvPr>
            <p:ph type="dt" sz="half" idx="10"/>
          </p:nvPr>
        </p:nvSpPr>
        <p:spPr/>
        <p:txBody>
          <a:bodyPr/>
          <a:lstStyle>
            <a:lvl1pPr>
              <a:defRPr/>
            </a:lvl1pPr>
          </a:lstStyle>
          <a:p>
            <a:pPr>
              <a:defRPr/>
            </a:pPr>
            <a:endParaRPr lang="en-US"/>
          </a:p>
        </p:txBody>
      </p:sp>
      <p:sp>
        <p:nvSpPr>
          <p:cNvPr id="8" name="页脚占位符 2"/>
          <p:cNvSpPr>
            <a:spLocks noGrp="1"/>
          </p:cNvSpPr>
          <p:nvPr>
            <p:ph type="ftr" sz="quarter" idx="11"/>
          </p:nvPr>
        </p:nvSpPr>
        <p:spPr/>
        <p:txBody>
          <a:bodyPr/>
          <a:lstStyle>
            <a:lvl1pPr>
              <a:defRPr/>
            </a:lvl1pPr>
          </a:lstStyle>
          <a:p>
            <a:pPr>
              <a:defRPr/>
            </a:pPr>
            <a:endParaRPr lang="en-US"/>
          </a:p>
        </p:txBody>
      </p:sp>
      <p:sp>
        <p:nvSpPr>
          <p:cNvPr id="9" name="灯片编号占位符 3"/>
          <p:cNvSpPr>
            <a:spLocks noGrp="1"/>
          </p:cNvSpPr>
          <p:nvPr>
            <p:ph type="sldNum" sz="quarter" idx="12"/>
          </p:nvPr>
        </p:nvSpPr>
        <p:spPr/>
        <p:txBody>
          <a:bodyPr/>
          <a:lstStyle>
            <a:lvl1pPr>
              <a:defRPr/>
            </a:lvl1pPr>
          </a:lstStyle>
          <a:p>
            <a:pPr>
              <a:defRPr/>
            </a:pPr>
            <a:fld id="{CB7DDACB-F4EF-4219-B779-CEFFDC5B6099}"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1"/>
          <p:cNvSpPr>
            <a:spLocks noGrp="1"/>
          </p:cNvSpPr>
          <p:nvPr>
            <p:ph type="dt" sz="half" idx="10"/>
          </p:nvPr>
        </p:nvSpPr>
        <p:spPr/>
        <p:txBody>
          <a:bodyPr/>
          <a:lstStyle>
            <a:lvl1pPr>
              <a:defRPr/>
            </a:lvl1pPr>
          </a:lstStyle>
          <a:p>
            <a:pPr>
              <a:defRPr/>
            </a:pPr>
            <a:endParaRPr lang="en-US"/>
          </a:p>
        </p:txBody>
      </p:sp>
      <p:sp>
        <p:nvSpPr>
          <p:cNvPr id="4" name="页脚占位符 2"/>
          <p:cNvSpPr>
            <a:spLocks noGrp="1"/>
          </p:cNvSpPr>
          <p:nvPr>
            <p:ph type="ftr" sz="quarter" idx="11"/>
          </p:nvPr>
        </p:nvSpPr>
        <p:spPr/>
        <p:txBody>
          <a:bodyPr/>
          <a:lstStyle>
            <a:lvl1pPr>
              <a:defRPr/>
            </a:lvl1pPr>
          </a:lstStyle>
          <a:p>
            <a:pPr>
              <a:defRPr/>
            </a:pPr>
            <a:endParaRPr lang="en-US"/>
          </a:p>
        </p:txBody>
      </p:sp>
      <p:sp>
        <p:nvSpPr>
          <p:cNvPr id="5" name="灯片编号占位符 3"/>
          <p:cNvSpPr>
            <a:spLocks noGrp="1"/>
          </p:cNvSpPr>
          <p:nvPr>
            <p:ph type="sldNum" sz="quarter" idx="12"/>
          </p:nvPr>
        </p:nvSpPr>
        <p:spPr/>
        <p:txBody>
          <a:bodyPr/>
          <a:lstStyle>
            <a:lvl1pPr>
              <a:defRPr/>
            </a:lvl1pPr>
          </a:lstStyle>
          <a:p>
            <a:pPr>
              <a:defRPr/>
            </a:pPr>
            <a:fld id="{51592372-DFDC-40E3-A75A-EB67BFE08BEB}"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en-US"/>
          </a:p>
        </p:txBody>
      </p:sp>
      <p:sp>
        <p:nvSpPr>
          <p:cNvPr id="3" name="页脚占位符 2"/>
          <p:cNvSpPr>
            <a:spLocks noGrp="1"/>
          </p:cNvSpPr>
          <p:nvPr>
            <p:ph type="ftr" sz="quarter" idx="11"/>
          </p:nvPr>
        </p:nvSpPr>
        <p:spPr/>
        <p:txBody>
          <a:bodyPr/>
          <a:lstStyle>
            <a:lvl1pPr>
              <a:defRPr/>
            </a:lvl1pPr>
          </a:lstStyle>
          <a:p>
            <a:pPr>
              <a:defRPr/>
            </a:pPr>
            <a:endParaRPr lang="en-US"/>
          </a:p>
        </p:txBody>
      </p:sp>
      <p:sp>
        <p:nvSpPr>
          <p:cNvPr id="4" name="灯片编号占位符 3"/>
          <p:cNvSpPr>
            <a:spLocks noGrp="1"/>
          </p:cNvSpPr>
          <p:nvPr>
            <p:ph type="sldNum" sz="quarter" idx="12"/>
          </p:nvPr>
        </p:nvSpPr>
        <p:spPr/>
        <p:txBody>
          <a:bodyPr/>
          <a:lstStyle>
            <a:lvl1pPr>
              <a:defRPr/>
            </a:lvl1pPr>
          </a:lstStyle>
          <a:p>
            <a:pPr>
              <a:defRPr/>
            </a:pPr>
            <a:fld id="{FF766EC9-9BAF-40BE-ADDC-429E0BDA99D1}"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1"/>
          <p:cNvSpPr>
            <a:spLocks noGrp="1"/>
          </p:cNvSpPr>
          <p:nvPr>
            <p:ph type="dt" sz="half" idx="10"/>
          </p:nvPr>
        </p:nvSpPr>
        <p:spPr/>
        <p:txBody>
          <a:bodyPr/>
          <a:lstStyle>
            <a:lvl1pPr>
              <a:defRPr/>
            </a:lvl1pPr>
          </a:lstStyle>
          <a:p>
            <a:pPr>
              <a:defRPr/>
            </a:pPr>
            <a:endParaRPr lang="en-US"/>
          </a:p>
        </p:txBody>
      </p:sp>
      <p:sp>
        <p:nvSpPr>
          <p:cNvPr id="6" name="页脚占位符 2"/>
          <p:cNvSpPr>
            <a:spLocks noGrp="1"/>
          </p:cNvSpPr>
          <p:nvPr>
            <p:ph type="ftr" sz="quarter" idx="11"/>
          </p:nvPr>
        </p:nvSpPr>
        <p:spPr/>
        <p:txBody>
          <a:bodyPr/>
          <a:lstStyle>
            <a:lvl1pPr>
              <a:defRPr/>
            </a:lvl1pPr>
          </a:lstStyle>
          <a:p>
            <a:pPr>
              <a:defRPr/>
            </a:pPr>
            <a:endParaRPr lang="en-US"/>
          </a:p>
        </p:txBody>
      </p:sp>
      <p:sp>
        <p:nvSpPr>
          <p:cNvPr id="7" name="灯片编号占位符 3"/>
          <p:cNvSpPr>
            <a:spLocks noGrp="1"/>
          </p:cNvSpPr>
          <p:nvPr>
            <p:ph type="sldNum" sz="quarter" idx="12"/>
          </p:nvPr>
        </p:nvSpPr>
        <p:spPr/>
        <p:txBody>
          <a:bodyPr/>
          <a:lstStyle>
            <a:lvl1pPr>
              <a:defRPr/>
            </a:lvl1pPr>
          </a:lstStyle>
          <a:p>
            <a:pPr>
              <a:defRPr/>
            </a:pPr>
            <a:fld id="{B47D1724-AB4B-49A6-901E-F4086B7B3333}"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1"/>
          <p:cNvSpPr>
            <a:spLocks noGrp="1"/>
          </p:cNvSpPr>
          <p:nvPr>
            <p:ph type="dt" sz="half" idx="10"/>
          </p:nvPr>
        </p:nvSpPr>
        <p:spPr/>
        <p:txBody>
          <a:bodyPr/>
          <a:lstStyle>
            <a:lvl1pPr>
              <a:defRPr/>
            </a:lvl1pPr>
          </a:lstStyle>
          <a:p>
            <a:pPr>
              <a:defRPr/>
            </a:pPr>
            <a:endParaRPr lang="en-US"/>
          </a:p>
        </p:txBody>
      </p:sp>
      <p:sp>
        <p:nvSpPr>
          <p:cNvPr id="6" name="页脚占位符 2"/>
          <p:cNvSpPr>
            <a:spLocks noGrp="1"/>
          </p:cNvSpPr>
          <p:nvPr>
            <p:ph type="ftr" sz="quarter" idx="11"/>
          </p:nvPr>
        </p:nvSpPr>
        <p:spPr/>
        <p:txBody>
          <a:bodyPr/>
          <a:lstStyle>
            <a:lvl1pPr>
              <a:defRPr/>
            </a:lvl1pPr>
          </a:lstStyle>
          <a:p>
            <a:pPr>
              <a:defRPr/>
            </a:pPr>
            <a:endParaRPr lang="en-US"/>
          </a:p>
        </p:txBody>
      </p:sp>
      <p:sp>
        <p:nvSpPr>
          <p:cNvPr id="7" name="灯片编号占位符 3"/>
          <p:cNvSpPr>
            <a:spLocks noGrp="1"/>
          </p:cNvSpPr>
          <p:nvPr>
            <p:ph type="sldNum" sz="quarter" idx="12"/>
          </p:nvPr>
        </p:nvSpPr>
        <p:spPr/>
        <p:txBody>
          <a:bodyPr/>
          <a:lstStyle>
            <a:lvl1pPr>
              <a:defRPr/>
            </a:lvl1pPr>
          </a:lstStyle>
          <a:p>
            <a:pPr>
              <a:defRPr/>
            </a:pPr>
            <a:fld id="{2B21EDFE-0CA4-42C8-9A02-BAAC2F163318}"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pPr>
              <a:defRPr/>
            </a:pPr>
            <a:fld id="{D5DCB9F0-F268-456A-B510-EA29471B0A62}"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pPr>
              <a:defRPr/>
            </a:pPr>
            <a:fld id="{A25EDC32-56DB-4209-AC18-97FC4E63798D}" type="slidenum">
              <a:rPr lang="en-US" altLang="zh-CN"/>
              <a:pPr>
                <a:defRPr/>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48200" y="1600200"/>
            <a:ext cx="4038600" cy="21859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48200" y="3938588"/>
            <a:ext cx="4038600" cy="21875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p:txBody>
          <a:bodyPr/>
          <a:lstStyle>
            <a:lvl1pPr>
              <a:buFontTx/>
              <a:buNone/>
              <a:defRPr>
                <a:solidFill>
                  <a:srgbClr val="898989"/>
                </a:solidFill>
                <a:latin typeface="+mn-lt"/>
              </a:defRPr>
            </a:lvl1pPr>
          </a:lstStyle>
          <a:p>
            <a:pPr>
              <a:defRPr/>
            </a:pPr>
            <a:endParaRPr lang="zh-CN" altLang="en-US"/>
          </a:p>
        </p:txBody>
      </p:sp>
      <p:sp>
        <p:nvSpPr>
          <p:cNvPr id="7" name="页脚占位符 6"/>
          <p:cNvSpPr>
            <a:spLocks noGrp="1"/>
          </p:cNvSpPr>
          <p:nvPr>
            <p:ph type="ftr" sz="quarter" idx="11"/>
          </p:nvPr>
        </p:nvSpPr>
        <p:spPr/>
        <p:txBody>
          <a:bodyPr/>
          <a:lstStyle>
            <a:lvl1pPr algn="ctr">
              <a:buFontTx/>
              <a:buNone/>
              <a:defRPr>
                <a:solidFill>
                  <a:srgbClr val="898989"/>
                </a:solidFill>
                <a:latin typeface="+mn-lt"/>
              </a:defRPr>
            </a:lvl1pPr>
          </a:lstStyle>
          <a:p>
            <a:pPr>
              <a:defRPr/>
            </a:pPr>
            <a:endParaRPr lang="zh-CN" altLang="en-US"/>
          </a:p>
        </p:txBody>
      </p:sp>
      <p:sp>
        <p:nvSpPr>
          <p:cNvPr id="8" name="灯片编号占位符 7"/>
          <p:cNvSpPr>
            <a:spLocks noGrp="1"/>
          </p:cNvSpPr>
          <p:nvPr>
            <p:ph type="sldNum" sz="quarter" idx="12"/>
          </p:nvPr>
        </p:nvSpPr>
        <p:spPr/>
        <p:txBody>
          <a:bodyPr/>
          <a:lstStyle>
            <a:lvl1pPr>
              <a:buFontTx/>
              <a:buNone/>
              <a:defRPr/>
            </a:lvl1pPr>
          </a:lstStyle>
          <a:p>
            <a:pPr>
              <a:defRPr/>
            </a:pPr>
            <a:fld id="{C94B22AB-34B2-4CA4-A949-27B85C7C9101}" type="slidenum">
              <a:rPr lang="zh-CN" altLang="en-US"/>
              <a:pPr>
                <a:defRPr/>
              </a:pPr>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6245225"/>
            <a:ext cx="2133600" cy="476250"/>
          </a:xfrm>
        </p:spPr>
        <p:txBody>
          <a:bodyPr/>
          <a:lstStyle>
            <a:lvl1pPr>
              <a:buFontTx/>
              <a:buNone/>
              <a:defRPr>
                <a:latin typeface="Arial" panose="020B0604020202020204" pitchFamily="34" charset="0"/>
              </a:defRPr>
            </a:lvl1pPr>
          </a:lstStyle>
          <a:p>
            <a:pPr>
              <a:defRPr/>
            </a:pPr>
            <a:endParaRPr lang="en-US" altLang="zh-CN"/>
          </a:p>
        </p:txBody>
      </p:sp>
      <p:sp>
        <p:nvSpPr>
          <p:cNvPr id="6" name="页脚占位符 5"/>
          <p:cNvSpPr>
            <a:spLocks noGrp="1"/>
          </p:cNvSpPr>
          <p:nvPr>
            <p:ph type="ftr" sz="quarter" idx="11"/>
          </p:nvPr>
        </p:nvSpPr>
        <p:spPr>
          <a:xfrm>
            <a:off x="3124200" y="6245225"/>
            <a:ext cx="2895600" cy="476250"/>
          </a:xfrm>
        </p:spPr>
        <p:txBody>
          <a:bodyPr/>
          <a:lstStyle>
            <a:lvl1pPr>
              <a:buFontTx/>
              <a:buNone/>
              <a:defRPr>
                <a:latin typeface="Arial" panose="020B0604020202020204" pitchFamily="34" charset="0"/>
              </a:defRPr>
            </a:lvl1pPr>
          </a:lstStyle>
          <a:p>
            <a:pPr>
              <a:defRPr/>
            </a:pPr>
            <a:endParaRPr lang="en-US" altLang="zh-CN"/>
          </a:p>
        </p:txBody>
      </p:sp>
      <p:sp>
        <p:nvSpPr>
          <p:cNvPr id="7" name="灯片编号占位符 6"/>
          <p:cNvSpPr>
            <a:spLocks noGrp="1"/>
          </p:cNvSpPr>
          <p:nvPr>
            <p:ph type="sldNum" sz="quarter" idx="12"/>
          </p:nvPr>
        </p:nvSpPr>
        <p:spPr>
          <a:xfrm>
            <a:off x="6553200" y="6245225"/>
            <a:ext cx="2133600" cy="476250"/>
          </a:xfrm>
        </p:spPr>
        <p:txBody>
          <a:bodyPr/>
          <a:lstStyle>
            <a:lvl1pPr>
              <a:buFontTx/>
              <a:buNone/>
              <a:defRPr/>
            </a:lvl1pPr>
          </a:lstStyle>
          <a:p>
            <a:pPr>
              <a:defRPr/>
            </a:pPr>
            <a:fld id="{9653C988-DCC2-4CD9-8711-FC23377795E8}" type="slidenum">
              <a:rPr lang="en-US" altLang="zh-CN"/>
              <a:pPr>
                <a:defRPr/>
              </a:pPr>
              <a:t>‹#›</a:t>
            </a:fld>
            <a:endParaRPr lang="en-US"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pPr>
              <a:defRPr/>
            </a:pPr>
            <a:fld id="{7B62A367-DB74-4F7D-BA0C-C761D25B5416}" type="slidenum">
              <a:rPr lang="en-US" altLang="zh-CN"/>
              <a:pPr>
                <a:defRPr/>
              </a:pPr>
              <a:t>‹#›</a:t>
            </a:fld>
            <a:endParaRPr lang="en-US" alt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pPr>
              <a:defRPr/>
            </a:pPr>
            <a:fld id="{D16B09C4-F6AB-4DE7-BD54-3AEF0337A767}" type="slidenum">
              <a:rPr lang="en-US" altLang="zh-CN"/>
              <a:pPr>
                <a:defRPr/>
              </a:pPr>
              <a:t>‹#›</a:t>
            </a:fld>
            <a:endParaRPr lang="en-US" alt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pPr>
              <a:defRPr/>
            </a:pPr>
            <a:fld id="{0E6CE3BF-3E48-49C5-AFB3-E65B49839A3D}" type="slidenum">
              <a:rPr lang="en-US" altLang="zh-CN"/>
              <a:pPr>
                <a:defRPr/>
              </a:pPr>
              <a:t>‹#›</a:t>
            </a:fld>
            <a:endParaRPr lang="en-US" alt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1"/>
          <p:cNvSpPr>
            <a:spLocks noGrp="1"/>
          </p:cNvSpPr>
          <p:nvPr>
            <p:ph type="dt" sz="half" idx="10"/>
          </p:nvPr>
        </p:nvSpPr>
        <p:spPr/>
        <p:txBody>
          <a:bodyPr/>
          <a:lstStyle>
            <a:lvl1pPr>
              <a:defRPr/>
            </a:lvl1pPr>
          </a:lstStyle>
          <a:p>
            <a:pPr>
              <a:defRPr/>
            </a:pPr>
            <a:endParaRPr lang="en-US"/>
          </a:p>
        </p:txBody>
      </p:sp>
      <p:sp>
        <p:nvSpPr>
          <p:cNvPr id="6" name="页脚占位符 2"/>
          <p:cNvSpPr>
            <a:spLocks noGrp="1"/>
          </p:cNvSpPr>
          <p:nvPr>
            <p:ph type="ftr" sz="quarter" idx="11"/>
          </p:nvPr>
        </p:nvSpPr>
        <p:spPr/>
        <p:txBody>
          <a:bodyPr/>
          <a:lstStyle>
            <a:lvl1pPr>
              <a:defRPr/>
            </a:lvl1pPr>
          </a:lstStyle>
          <a:p>
            <a:pPr>
              <a:defRPr/>
            </a:pPr>
            <a:endParaRPr lang="en-US"/>
          </a:p>
        </p:txBody>
      </p:sp>
      <p:sp>
        <p:nvSpPr>
          <p:cNvPr id="7" name="灯片编号占位符 3"/>
          <p:cNvSpPr>
            <a:spLocks noGrp="1"/>
          </p:cNvSpPr>
          <p:nvPr>
            <p:ph type="sldNum" sz="quarter" idx="12"/>
          </p:nvPr>
        </p:nvSpPr>
        <p:spPr/>
        <p:txBody>
          <a:bodyPr/>
          <a:lstStyle>
            <a:lvl1pPr>
              <a:defRPr/>
            </a:lvl1pPr>
          </a:lstStyle>
          <a:p>
            <a:pPr>
              <a:defRPr/>
            </a:pPr>
            <a:fld id="{CD638484-1CE8-43EB-BF89-5C6C6FCE4AEE}" type="slidenum">
              <a:rPr lang="en-US" altLang="zh-CN"/>
              <a:pPr>
                <a:defRPr/>
              </a:pPr>
              <a:t>‹#›</a:t>
            </a:fld>
            <a:endParaRPr lang="en-US" alt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1"/>
          <p:cNvSpPr>
            <a:spLocks noGrp="1"/>
          </p:cNvSpPr>
          <p:nvPr>
            <p:ph type="dt" sz="half" idx="10"/>
          </p:nvPr>
        </p:nvSpPr>
        <p:spPr/>
        <p:txBody>
          <a:bodyPr/>
          <a:lstStyle>
            <a:lvl1pPr>
              <a:defRPr/>
            </a:lvl1pPr>
          </a:lstStyle>
          <a:p>
            <a:pPr>
              <a:defRPr/>
            </a:pPr>
            <a:endParaRPr lang="en-US"/>
          </a:p>
        </p:txBody>
      </p:sp>
      <p:sp>
        <p:nvSpPr>
          <p:cNvPr id="8" name="页脚占位符 2"/>
          <p:cNvSpPr>
            <a:spLocks noGrp="1"/>
          </p:cNvSpPr>
          <p:nvPr>
            <p:ph type="ftr" sz="quarter" idx="11"/>
          </p:nvPr>
        </p:nvSpPr>
        <p:spPr/>
        <p:txBody>
          <a:bodyPr/>
          <a:lstStyle>
            <a:lvl1pPr>
              <a:defRPr/>
            </a:lvl1pPr>
          </a:lstStyle>
          <a:p>
            <a:pPr>
              <a:defRPr/>
            </a:pPr>
            <a:endParaRPr lang="en-US"/>
          </a:p>
        </p:txBody>
      </p:sp>
      <p:sp>
        <p:nvSpPr>
          <p:cNvPr id="9" name="灯片编号占位符 3"/>
          <p:cNvSpPr>
            <a:spLocks noGrp="1"/>
          </p:cNvSpPr>
          <p:nvPr>
            <p:ph type="sldNum" sz="quarter" idx="12"/>
          </p:nvPr>
        </p:nvSpPr>
        <p:spPr/>
        <p:txBody>
          <a:bodyPr/>
          <a:lstStyle>
            <a:lvl1pPr>
              <a:defRPr/>
            </a:lvl1pPr>
          </a:lstStyle>
          <a:p>
            <a:pPr>
              <a:defRPr/>
            </a:pPr>
            <a:fld id="{FEF314B5-1ED0-4C0D-B1A2-BE0E36F2DE94}" type="slidenum">
              <a:rPr lang="en-US" altLang="zh-CN"/>
              <a:pPr>
                <a:defRPr/>
              </a:pPr>
              <a:t>‹#›</a:t>
            </a:fld>
            <a:endParaRPr lang="en-US" alt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1"/>
          <p:cNvSpPr>
            <a:spLocks noGrp="1"/>
          </p:cNvSpPr>
          <p:nvPr>
            <p:ph type="dt" sz="half" idx="10"/>
          </p:nvPr>
        </p:nvSpPr>
        <p:spPr/>
        <p:txBody>
          <a:bodyPr/>
          <a:lstStyle>
            <a:lvl1pPr>
              <a:defRPr/>
            </a:lvl1pPr>
          </a:lstStyle>
          <a:p>
            <a:pPr>
              <a:defRPr/>
            </a:pPr>
            <a:endParaRPr lang="en-US"/>
          </a:p>
        </p:txBody>
      </p:sp>
      <p:sp>
        <p:nvSpPr>
          <p:cNvPr id="4" name="页脚占位符 2"/>
          <p:cNvSpPr>
            <a:spLocks noGrp="1"/>
          </p:cNvSpPr>
          <p:nvPr>
            <p:ph type="ftr" sz="quarter" idx="11"/>
          </p:nvPr>
        </p:nvSpPr>
        <p:spPr/>
        <p:txBody>
          <a:bodyPr/>
          <a:lstStyle>
            <a:lvl1pPr>
              <a:defRPr/>
            </a:lvl1pPr>
          </a:lstStyle>
          <a:p>
            <a:pPr>
              <a:defRPr/>
            </a:pPr>
            <a:endParaRPr lang="en-US"/>
          </a:p>
        </p:txBody>
      </p:sp>
      <p:sp>
        <p:nvSpPr>
          <p:cNvPr id="5" name="灯片编号占位符 3"/>
          <p:cNvSpPr>
            <a:spLocks noGrp="1"/>
          </p:cNvSpPr>
          <p:nvPr>
            <p:ph type="sldNum" sz="quarter" idx="12"/>
          </p:nvPr>
        </p:nvSpPr>
        <p:spPr/>
        <p:txBody>
          <a:bodyPr/>
          <a:lstStyle>
            <a:lvl1pPr>
              <a:defRPr/>
            </a:lvl1pPr>
          </a:lstStyle>
          <a:p>
            <a:pPr>
              <a:defRPr/>
            </a:pPr>
            <a:fld id="{9811406C-6141-4A15-AC1C-4C08E2F3851F}" type="slidenum">
              <a:rPr lang="en-US" altLang="zh-CN"/>
              <a:pPr>
                <a:defRPr/>
              </a:pPr>
              <a:t>‹#›</a:t>
            </a:fld>
            <a:endParaRPr lang="en-US" alt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en-US"/>
          </a:p>
        </p:txBody>
      </p:sp>
      <p:sp>
        <p:nvSpPr>
          <p:cNvPr id="3" name="页脚占位符 2"/>
          <p:cNvSpPr>
            <a:spLocks noGrp="1"/>
          </p:cNvSpPr>
          <p:nvPr>
            <p:ph type="ftr" sz="quarter" idx="11"/>
          </p:nvPr>
        </p:nvSpPr>
        <p:spPr/>
        <p:txBody>
          <a:bodyPr/>
          <a:lstStyle>
            <a:lvl1pPr>
              <a:defRPr/>
            </a:lvl1pPr>
          </a:lstStyle>
          <a:p>
            <a:pPr>
              <a:defRPr/>
            </a:pPr>
            <a:endParaRPr lang="en-US"/>
          </a:p>
        </p:txBody>
      </p:sp>
      <p:sp>
        <p:nvSpPr>
          <p:cNvPr id="4" name="灯片编号占位符 3"/>
          <p:cNvSpPr>
            <a:spLocks noGrp="1"/>
          </p:cNvSpPr>
          <p:nvPr>
            <p:ph type="sldNum" sz="quarter" idx="12"/>
          </p:nvPr>
        </p:nvSpPr>
        <p:spPr/>
        <p:txBody>
          <a:bodyPr/>
          <a:lstStyle>
            <a:lvl1pPr>
              <a:defRPr/>
            </a:lvl1pPr>
          </a:lstStyle>
          <a:p>
            <a:pPr>
              <a:defRPr/>
            </a:pPr>
            <a:fld id="{12707A6F-F231-4720-9F89-C34D86B0D752}" type="slidenum">
              <a:rPr lang="en-US" altLang="zh-CN"/>
              <a:pPr>
                <a:defRPr/>
              </a:pPr>
              <a:t>‹#›</a:t>
            </a:fld>
            <a:endParaRPr lang="en-US" alt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1"/>
          <p:cNvSpPr>
            <a:spLocks noGrp="1"/>
          </p:cNvSpPr>
          <p:nvPr>
            <p:ph type="dt" sz="half" idx="10"/>
          </p:nvPr>
        </p:nvSpPr>
        <p:spPr/>
        <p:txBody>
          <a:bodyPr/>
          <a:lstStyle>
            <a:lvl1pPr>
              <a:defRPr/>
            </a:lvl1pPr>
          </a:lstStyle>
          <a:p>
            <a:pPr>
              <a:defRPr/>
            </a:pPr>
            <a:endParaRPr lang="en-US"/>
          </a:p>
        </p:txBody>
      </p:sp>
      <p:sp>
        <p:nvSpPr>
          <p:cNvPr id="6" name="页脚占位符 2"/>
          <p:cNvSpPr>
            <a:spLocks noGrp="1"/>
          </p:cNvSpPr>
          <p:nvPr>
            <p:ph type="ftr" sz="quarter" idx="11"/>
          </p:nvPr>
        </p:nvSpPr>
        <p:spPr/>
        <p:txBody>
          <a:bodyPr/>
          <a:lstStyle>
            <a:lvl1pPr>
              <a:defRPr/>
            </a:lvl1pPr>
          </a:lstStyle>
          <a:p>
            <a:pPr>
              <a:defRPr/>
            </a:pPr>
            <a:endParaRPr lang="en-US"/>
          </a:p>
        </p:txBody>
      </p:sp>
      <p:sp>
        <p:nvSpPr>
          <p:cNvPr id="7" name="灯片编号占位符 3"/>
          <p:cNvSpPr>
            <a:spLocks noGrp="1"/>
          </p:cNvSpPr>
          <p:nvPr>
            <p:ph type="sldNum" sz="quarter" idx="12"/>
          </p:nvPr>
        </p:nvSpPr>
        <p:spPr/>
        <p:txBody>
          <a:bodyPr/>
          <a:lstStyle>
            <a:lvl1pPr>
              <a:defRPr/>
            </a:lvl1pPr>
          </a:lstStyle>
          <a:p>
            <a:pPr>
              <a:defRPr/>
            </a:pPr>
            <a:fld id="{26A94DB1-EFA0-4264-A40E-E9A5DFC5554C}" type="slidenum">
              <a:rPr lang="en-US" altLang="zh-CN"/>
              <a:pPr>
                <a:defRPr/>
              </a:pPr>
              <a:t>‹#›</a:t>
            </a:fld>
            <a:endParaRPr lang="en-US" alt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1"/>
          <p:cNvSpPr>
            <a:spLocks noGrp="1"/>
          </p:cNvSpPr>
          <p:nvPr>
            <p:ph type="dt" sz="half" idx="10"/>
          </p:nvPr>
        </p:nvSpPr>
        <p:spPr/>
        <p:txBody>
          <a:bodyPr/>
          <a:lstStyle>
            <a:lvl1pPr>
              <a:defRPr/>
            </a:lvl1pPr>
          </a:lstStyle>
          <a:p>
            <a:pPr>
              <a:defRPr/>
            </a:pPr>
            <a:endParaRPr lang="en-US"/>
          </a:p>
        </p:txBody>
      </p:sp>
      <p:sp>
        <p:nvSpPr>
          <p:cNvPr id="6" name="页脚占位符 2"/>
          <p:cNvSpPr>
            <a:spLocks noGrp="1"/>
          </p:cNvSpPr>
          <p:nvPr>
            <p:ph type="ftr" sz="quarter" idx="11"/>
          </p:nvPr>
        </p:nvSpPr>
        <p:spPr/>
        <p:txBody>
          <a:bodyPr/>
          <a:lstStyle>
            <a:lvl1pPr>
              <a:defRPr/>
            </a:lvl1pPr>
          </a:lstStyle>
          <a:p>
            <a:pPr>
              <a:defRPr/>
            </a:pPr>
            <a:endParaRPr lang="en-US"/>
          </a:p>
        </p:txBody>
      </p:sp>
      <p:sp>
        <p:nvSpPr>
          <p:cNvPr id="7" name="灯片编号占位符 3"/>
          <p:cNvSpPr>
            <a:spLocks noGrp="1"/>
          </p:cNvSpPr>
          <p:nvPr>
            <p:ph type="sldNum" sz="quarter" idx="12"/>
          </p:nvPr>
        </p:nvSpPr>
        <p:spPr/>
        <p:txBody>
          <a:bodyPr/>
          <a:lstStyle>
            <a:lvl1pPr>
              <a:defRPr/>
            </a:lvl1pPr>
          </a:lstStyle>
          <a:p>
            <a:pPr>
              <a:defRPr/>
            </a:pPr>
            <a:fld id="{E4F328ED-CF37-4DAF-8F30-C8D7089F56BC}" type="slidenum">
              <a:rPr lang="en-US" altLang="zh-CN"/>
              <a:pPr>
                <a:defRPr/>
              </a:pPr>
              <a:t>‹#›</a:t>
            </a:fld>
            <a:endParaRPr lang="en-US" altLang="zh-CN"/>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pPr>
              <a:defRPr/>
            </a:pPr>
            <a:fld id="{F18A09F5-C32A-4014-866C-DCCD1DF9291B}" type="slidenum">
              <a:rPr lang="en-US" altLang="zh-CN"/>
              <a:pPr>
                <a:defRPr/>
              </a:pPr>
              <a:t>‹#›</a:t>
            </a:fld>
            <a:endParaRPr lang="en-US" altLang="zh-CN"/>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1"/>
          <p:cNvSpPr>
            <a:spLocks noGrp="1"/>
          </p:cNvSpPr>
          <p:nvPr>
            <p:ph type="dt" sz="half" idx="10"/>
          </p:nvPr>
        </p:nvSpPr>
        <p:spPr/>
        <p:txBody>
          <a:bodyPr/>
          <a:lstStyle>
            <a:lvl1pPr>
              <a:defRPr/>
            </a:lvl1pPr>
          </a:lstStyle>
          <a:p>
            <a:pPr>
              <a:defRPr/>
            </a:pPr>
            <a:endParaRPr lang="en-US"/>
          </a:p>
        </p:txBody>
      </p:sp>
      <p:sp>
        <p:nvSpPr>
          <p:cNvPr id="5" name="页脚占位符 2"/>
          <p:cNvSpPr>
            <a:spLocks noGrp="1"/>
          </p:cNvSpPr>
          <p:nvPr>
            <p:ph type="ftr" sz="quarter" idx="11"/>
          </p:nvPr>
        </p:nvSpPr>
        <p:spPr/>
        <p:txBody>
          <a:bodyPr/>
          <a:lstStyle>
            <a:lvl1pPr>
              <a:defRPr/>
            </a:lvl1pPr>
          </a:lstStyle>
          <a:p>
            <a:pPr>
              <a:defRPr/>
            </a:pPr>
            <a:endParaRPr lang="en-US"/>
          </a:p>
        </p:txBody>
      </p:sp>
      <p:sp>
        <p:nvSpPr>
          <p:cNvPr id="6" name="灯片编号占位符 3"/>
          <p:cNvSpPr>
            <a:spLocks noGrp="1"/>
          </p:cNvSpPr>
          <p:nvPr>
            <p:ph type="sldNum" sz="quarter" idx="12"/>
          </p:nvPr>
        </p:nvSpPr>
        <p:spPr/>
        <p:txBody>
          <a:bodyPr/>
          <a:lstStyle>
            <a:lvl1pPr>
              <a:defRPr/>
            </a:lvl1pPr>
          </a:lstStyle>
          <a:p>
            <a:pPr>
              <a:defRPr/>
            </a:pPr>
            <a:fld id="{DA2E449A-0B88-4829-84A3-D96563B3EA83}" type="slidenum">
              <a:rPr lang="en-US" altLang="zh-CN"/>
              <a:pPr>
                <a:defRPr/>
              </a:pPr>
              <a:t>‹#›</a:t>
            </a:fld>
            <a:endParaRPr lang="en-US" altLang="zh-CN"/>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09625" y="609600"/>
            <a:ext cx="7958138" cy="5486400"/>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3" name="日期占位符 1026"/>
          <p:cNvSpPr>
            <a:spLocks noGrp="1"/>
          </p:cNvSpPr>
          <p:nvPr>
            <p:ph type="dt" sz="half" idx="10"/>
          </p:nvPr>
        </p:nvSpPr>
        <p:spPr/>
        <p:txBody>
          <a:bodyPr/>
          <a:lstStyle>
            <a:lvl1pPr>
              <a:defRPr/>
            </a:lvl1pPr>
          </a:lstStyle>
          <a:p>
            <a:pPr>
              <a:defRPr/>
            </a:pPr>
            <a:endParaRPr lang="zh-CN" altLang="en-US"/>
          </a:p>
        </p:txBody>
      </p:sp>
      <p:sp>
        <p:nvSpPr>
          <p:cNvPr id="4" name="页脚占位符 1027"/>
          <p:cNvSpPr>
            <a:spLocks noGrp="1"/>
          </p:cNvSpPr>
          <p:nvPr>
            <p:ph type="ftr" sz="quarter" idx="11"/>
          </p:nvPr>
        </p:nvSpPr>
        <p:spPr/>
        <p:txBody>
          <a:bodyPr/>
          <a:lstStyle>
            <a:lvl1pPr>
              <a:defRPr/>
            </a:lvl1pPr>
          </a:lstStyle>
          <a:p>
            <a:pPr>
              <a:defRPr/>
            </a:pPr>
            <a:endParaRPr lang="zh-CN"/>
          </a:p>
        </p:txBody>
      </p:sp>
      <p:sp>
        <p:nvSpPr>
          <p:cNvPr id="5" name="灯片编号占位符 1028"/>
          <p:cNvSpPr>
            <a:spLocks noGrp="1"/>
          </p:cNvSpPr>
          <p:nvPr>
            <p:ph type="sldNum" sz="quarter" idx="12"/>
          </p:nvPr>
        </p:nvSpPr>
        <p:spPr/>
        <p:txBody>
          <a:bodyPr/>
          <a:lstStyle>
            <a:lvl1pPr>
              <a:defRPr/>
            </a:lvl1pPr>
          </a:lstStyle>
          <a:p>
            <a:pPr>
              <a:defRPr/>
            </a:pPr>
            <a:fld id="{9315BAA2-48F0-4DEF-BA84-DFD41D9BE327}" type="slidenum">
              <a:rPr lang="zh-CN" altLang="en-US"/>
              <a:pPr>
                <a:defRPr/>
              </a:pPr>
              <a:t>‹#›</a:t>
            </a:fld>
            <a:endParaRPr lang="zh-CN" altLang="en-US"/>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48200" y="1600200"/>
            <a:ext cx="4038600" cy="21859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48200" y="3938588"/>
            <a:ext cx="4038600" cy="21875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p:txBody>
          <a:bodyPr/>
          <a:lstStyle>
            <a:lvl1pPr>
              <a:buFontTx/>
              <a:buNone/>
              <a:defRPr>
                <a:solidFill>
                  <a:srgbClr val="898989"/>
                </a:solidFill>
                <a:latin typeface="+mn-lt"/>
              </a:defRPr>
            </a:lvl1pPr>
          </a:lstStyle>
          <a:p>
            <a:pPr>
              <a:defRPr/>
            </a:pPr>
            <a:endParaRPr lang="zh-CN" altLang="en-US"/>
          </a:p>
        </p:txBody>
      </p:sp>
      <p:sp>
        <p:nvSpPr>
          <p:cNvPr id="7" name="页脚占位符 6"/>
          <p:cNvSpPr>
            <a:spLocks noGrp="1"/>
          </p:cNvSpPr>
          <p:nvPr>
            <p:ph type="ftr" sz="quarter" idx="11"/>
          </p:nvPr>
        </p:nvSpPr>
        <p:spPr/>
        <p:txBody>
          <a:bodyPr/>
          <a:lstStyle>
            <a:lvl1pPr algn="ctr">
              <a:buFontTx/>
              <a:buNone/>
              <a:defRPr>
                <a:solidFill>
                  <a:srgbClr val="898989"/>
                </a:solidFill>
                <a:latin typeface="+mn-lt"/>
              </a:defRPr>
            </a:lvl1pPr>
          </a:lstStyle>
          <a:p>
            <a:pPr>
              <a:defRPr/>
            </a:pPr>
            <a:endParaRPr lang="zh-CN" altLang="en-US"/>
          </a:p>
        </p:txBody>
      </p:sp>
      <p:sp>
        <p:nvSpPr>
          <p:cNvPr id="8" name="灯片编号占位符 7"/>
          <p:cNvSpPr>
            <a:spLocks noGrp="1"/>
          </p:cNvSpPr>
          <p:nvPr>
            <p:ph type="sldNum" sz="quarter" idx="12"/>
          </p:nvPr>
        </p:nvSpPr>
        <p:spPr/>
        <p:txBody>
          <a:bodyPr/>
          <a:lstStyle>
            <a:lvl1pPr>
              <a:buFontTx/>
              <a:buNone/>
              <a:defRPr/>
            </a:lvl1pPr>
          </a:lstStyle>
          <a:p>
            <a:pPr>
              <a:defRPr/>
            </a:pPr>
            <a:fld id="{DAEF409E-D34E-46DF-BDD0-0403A06C496C}" type="slidenum">
              <a:rPr lang="zh-CN" altLang="en-US"/>
              <a:pPr>
                <a:defRPr/>
              </a:pPr>
              <a:t>‹#›</a:t>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6245225"/>
            <a:ext cx="2133600" cy="476250"/>
          </a:xfrm>
        </p:spPr>
        <p:txBody>
          <a:bodyPr/>
          <a:lstStyle>
            <a:lvl1pPr>
              <a:buFontTx/>
              <a:buNone/>
              <a:defRPr>
                <a:latin typeface="Arial" panose="020B0604020202020204" pitchFamily="34" charset="0"/>
              </a:defRPr>
            </a:lvl1pPr>
          </a:lstStyle>
          <a:p>
            <a:pPr>
              <a:defRPr/>
            </a:pPr>
            <a:endParaRPr lang="en-US" altLang="zh-CN"/>
          </a:p>
        </p:txBody>
      </p:sp>
      <p:sp>
        <p:nvSpPr>
          <p:cNvPr id="6" name="页脚占位符 5"/>
          <p:cNvSpPr>
            <a:spLocks noGrp="1"/>
          </p:cNvSpPr>
          <p:nvPr>
            <p:ph type="ftr" sz="quarter" idx="11"/>
          </p:nvPr>
        </p:nvSpPr>
        <p:spPr>
          <a:xfrm>
            <a:off x="3124200" y="6245225"/>
            <a:ext cx="2895600" cy="476250"/>
          </a:xfrm>
        </p:spPr>
        <p:txBody>
          <a:bodyPr/>
          <a:lstStyle>
            <a:lvl1pPr>
              <a:buFontTx/>
              <a:buNone/>
              <a:defRPr>
                <a:latin typeface="Arial" panose="020B0604020202020204" pitchFamily="34" charset="0"/>
              </a:defRPr>
            </a:lvl1pPr>
          </a:lstStyle>
          <a:p>
            <a:pPr>
              <a:defRPr/>
            </a:pPr>
            <a:endParaRPr lang="en-US" altLang="zh-CN"/>
          </a:p>
        </p:txBody>
      </p:sp>
      <p:sp>
        <p:nvSpPr>
          <p:cNvPr id="7" name="灯片编号占位符 6"/>
          <p:cNvSpPr>
            <a:spLocks noGrp="1"/>
          </p:cNvSpPr>
          <p:nvPr>
            <p:ph type="sldNum" sz="quarter" idx="12"/>
          </p:nvPr>
        </p:nvSpPr>
        <p:spPr>
          <a:xfrm>
            <a:off x="6553200" y="6245225"/>
            <a:ext cx="2133600" cy="476250"/>
          </a:xfrm>
        </p:spPr>
        <p:txBody>
          <a:bodyPr/>
          <a:lstStyle>
            <a:lvl1pPr>
              <a:buFontTx/>
              <a:buNone/>
              <a:defRPr/>
            </a:lvl1pPr>
          </a:lstStyle>
          <a:p>
            <a:pPr>
              <a:defRPr/>
            </a:pPr>
            <a:fld id="{0EC00C14-326D-4A6E-A195-DC1C89BAE9F0}"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3.png"/><Relationship Id="rId2" Type="http://schemas.openxmlformats.org/officeDocument/2006/relationships/slideLayout" Target="../slideLayouts/slideLayout15.xml"/><Relationship Id="rId16"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7" name="任意多边形 6"/>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buFont typeface="Arial" panose="020B0604020202020204" pitchFamily="34" charset="0"/>
              <a:buNone/>
              <a:defRPr/>
            </a:pPr>
            <a:endParaRPr lang="en-US">
              <a:latin typeface="+mn-lt"/>
              <a:ea typeface="+mn-ea"/>
            </a:endParaRPr>
          </a:p>
        </p:txBody>
      </p:sp>
      <p:sp>
        <p:nvSpPr>
          <p:cNvPr id="8" name="任意多边形 7"/>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buFont typeface="Arial" panose="020B0604020202020204" pitchFamily="34" charset="0"/>
              <a:buNone/>
              <a:defRPr/>
            </a:pPr>
            <a:endParaRPr lang="en-US">
              <a:latin typeface="+mn-lt"/>
              <a:ea typeface="+mn-ea"/>
            </a:endParaRPr>
          </a:p>
        </p:txBody>
      </p:sp>
      <p:grpSp>
        <p:nvGrpSpPr>
          <p:cNvPr id="1028" name="组合 1"/>
          <p:cNvGrpSpPr>
            <a:grpSpLocks/>
          </p:cNvGrpSpPr>
          <p:nvPr/>
        </p:nvGrpSpPr>
        <p:grpSpPr bwMode="auto">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buFont typeface="Arial" panose="020B0604020202020204" pitchFamily="34" charset="0"/>
                <a:buNone/>
                <a:defRPr/>
              </a:pPr>
              <a:endParaRPr lang="en-US">
                <a:latin typeface="Comic Sans MS" panose="030F0702030302020204" pitchFamily="66" charset="0"/>
                <a:ea typeface="宋体" panose="02010600030101010101" pitchFamily="2" charset="-122"/>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buFont typeface="Arial" panose="020B0604020202020204" pitchFamily="34" charset="0"/>
                <a:buNone/>
                <a:defRPr/>
              </a:pPr>
              <a:endParaRPr lang="en-US">
                <a:latin typeface="Comic Sans MS" panose="030F0702030302020204" pitchFamily="66" charset="0"/>
                <a:ea typeface="宋体" panose="02010600030101010101" pitchFamily="2" charset="-122"/>
              </a:endParaRPr>
            </a:p>
          </p:txBody>
        </p:sp>
      </p:grpSp>
      <p:sp>
        <p:nvSpPr>
          <p:cNvPr id="1029" name="标题占位符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zh-CN" altLang="en-US" smtClean="0"/>
              <a:t>单击此处编辑母版标题样式</a:t>
            </a:r>
            <a:endParaRPr lang="en-US" altLang="zh-CN" smtClean="0"/>
          </a:p>
        </p:txBody>
      </p:sp>
      <p:sp>
        <p:nvSpPr>
          <p:cNvPr id="1030" name="文本占位符 29"/>
          <p:cNvSpPr>
            <a:spLocks noGrp="1"/>
          </p:cNvSpPr>
          <p:nvPr>
            <p:ph type="body" idx="1"/>
          </p:nvPr>
        </p:nvSpPr>
        <p:spPr bwMode="auto">
          <a:xfrm>
            <a:off x="457200" y="1935163"/>
            <a:ext cx="8229600" cy="20621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ea typeface="宋体" panose="02010600030101010101" pitchFamily="2" charset="-122"/>
              </a:defRPr>
            </a:lvl1pPr>
          </a:lstStyle>
          <a:p>
            <a:pPr>
              <a:defRPr/>
            </a:pPr>
            <a:endParaRPr lang="en-US"/>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ea typeface="宋体" panose="02010600030101010101" pitchFamily="2" charset="-122"/>
              </a:defRPr>
            </a:lvl1pPr>
          </a:lstStyle>
          <a:p>
            <a:pPr>
              <a:defRPr/>
            </a:pPr>
            <a:endParaRPr lang="en-US"/>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Tx/>
              <a:buChar char="•"/>
              <a:defRPr sz="1200" dirty="0">
                <a:solidFill>
                  <a:srgbClr val="045C75"/>
                </a:solidFill>
                <a:latin typeface="Comic Sans MS" panose="030F0702030302020204" pitchFamily="66" charset="0"/>
                <a:ea typeface="宋体" panose="02010600030101010101" pitchFamily="2" charset="-122"/>
              </a:defRPr>
            </a:lvl1pPr>
          </a:lstStyle>
          <a:p>
            <a:pPr>
              <a:defRPr/>
            </a:pPr>
            <a:fld id="{E3C0FA63-EB36-4831-AFBA-431BDB8E5B7C}" type="slidenum">
              <a:rPr lang="en-US" altLang="zh-CN"/>
              <a:pPr>
                <a:defRPr/>
              </a:pPr>
              <a:t>‹#›</a:t>
            </a:fld>
            <a:endParaRPr lang="en-US" altLang="zh-CN"/>
          </a:p>
        </p:txBody>
      </p:sp>
      <p:pic>
        <p:nvPicPr>
          <p:cNvPr id="1034" name="图片 1"/>
          <p:cNvPicPr>
            <a:picLocks noChangeAspect="1"/>
          </p:cNvPicPr>
          <p:nvPr userDrawn="1"/>
        </p:nvPicPr>
        <p:blipFill>
          <a:blip r:embed="rId16"/>
          <a:srcRect/>
          <a:stretch>
            <a:fillRect/>
          </a:stretch>
        </p:blipFill>
        <p:spPr bwMode="auto">
          <a:xfrm>
            <a:off x="0" y="-7938"/>
            <a:ext cx="9144000" cy="6865938"/>
          </a:xfrm>
          <a:prstGeom prst="rect">
            <a:avLst/>
          </a:prstGeom>
          <a:noFill/>
          <a:ln w="9525">
            <a:noFill/>
            <a:miter lim="800000"/>
            <a:headEnd/>
            <a:tailEnd/>
          </a:ln>
        </p:spPr>
      </p:pic>
      <p:pic>
        <p:nvPicPr>
          <p:cNvPr id="1035" name="Picture 10" descr="英语周报标志"/>
          <p:cNvPicPr>
            <a:picLocks noChangeAspect="1"/>
          </p:cNvPicPr>
          <p:nvPr/>
        </p:nvPicPr>
        <p:blipFill>
          <a:blip r:embed="rId17"/>
          <a:srcRect/>
          <a:stretch>
            <a:fillRect/>
          </a:stretch>
        </p:blipFill>
        <p:spPr bwMode="auto">
          <a:xfrm>
            <a:off x="76200" y="95250"/>
            <a:ext cx="1828800" cy="590550"/>
          </a:xfrm>
          <a:prstGeom prst="rect">
            <a:avLst/>
          </a:prstGeom>
          <a:noFill/>
          <a:ln w="9525">
            <a:noFill/>
            <a:miter lim="800000"/>
            <a:headEnd/>
            <a:tailEnd/>
          </a:ln>
        </p:spPr>
      </p:pic>
      <p:sp>
        <p:nvSpPr>
          <p:cNvPr id="2" name="Text Box 11"/>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 typeface="Arial" panose="020B0604020202020204" pitchFamily="34" charset="0"/>
              <a:buNone/>
              <a:defRPr/>
            </a:pPr>
            <a:r>
              <a:rPr lang="en-US" altLang="zh-CN" dirty="0">
                <a:solidFill>
                  <a:srgbClr val="5F5F5F"/>
                </a:solidFill>
                <a:latin typeface="Comic Sans MS" panose="030F0702030302020204" pitchFamily="66" charset="0"/>
              </a:rPr>
              <a:t>Unit </a:t>
            </a:r>
            <a:r>
              <a:rPr lang="en-US" altLang="zh-CN" dirty="0" smtClean="0">
                <a:solidFill>
                  <a:srgbClr val="5F5F5F"/>
                </a:solidFill>
                <a:latin typeface="Comic Sans MS" panose="030F0702030302020204" pitchFamily="66" charset="0"/>
              </a:rPr>
              <a:t>3 Writing</a:t>
            </a:r>
            <a:endParaRPr lang="en-US" altLang="zh-CN" dirty="0">
              <a:solidFill>
                <a:srgbClr val="5F5F5F"/>
              </a:solidFill>
              <a:latin typeface="Comic Sans MS" panose="030F0702030302020204" pitchFamily="66" charset="0"/>
            </a:endParaRPr>
          </a:p>
        </p:txBody>
      </p:sp>
    </p:spTree>
  </p:cSld>
  <p:clrMap bg1="lt1" tx1="dk1" bg2="lt2" tx2="dk2" accent1="accent1" accent2="accent2" accent3="accent3" accent4="accent4" accent5="accent5" accent6="accent6" hlink="hlink" folHlink="folHlink"/>
  <p:sldLayoutIdLst>
    <p:sldLayoutId id="2147483680" r:id="rId1"/>
    <p:sldLayoutId id="2147483679" r:id="rId2"/>
    <p:sldLayoutId id="2147483678" r:id="rId3"/>
    <p:sldLayoutId id="2147483677" r:id="rId4"/>
    <p:sldLayoutId id="2147483676" r:id="rId5"/>
    <p:sldLayoutId id="2147483675" r:id="rId6"/>
    <p:sldLayoutId id="2147483674" r:id="rId7"/>
    <p:sldLayoutId id="2147483673" r:id="rId8"/>
    <p:sldLayoutId id="2147483672" r:id="rId9"/>
    <p:sldLayoutId id="2147483671" r:id="rId10"/>
    <p:sldLayoutId id="2147483670" r:id="rId11"/>
    <p:sldLayoutId id="2147483692" r:id="rId12"/>
    <p:sldLayoutId id="2147483693"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7" name="任意多边形 6"/>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buFont typeface="Arial" panose="020B0604020202020204" pitchFamily="34" charset="0"/>
              <a:buNone/>
              <a:defRPr/>
            </a:pPr>
            <a:endParaRPr lang="en-US">
              <a:latin typeface="+mn-lt"/>
              <a:ea typeface="+mn-ea"/>
            </a:endParaRPr>
          </a:p>
        </p:txBody>
      </p:sp>
      <p:sp>
        <p:nvSpPr>
          <p:cNvPr id="8" name="任意多边形 7"/>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buFont typeface="Arial" panose="020B0604020202020204" pitchFamily="34" charset="0"/>
              <a:buNone/>
              <a:defRPr/>
            </a:pPr>
            <a:endParaRPr lang="en-US">
              <a:latin typeface="+mn-lt"/>
              <a:ea typeface="+mn-ea"/>
            </a:endParaRPr>
          </a:p>
        </p:txBody>
      </p:sp>
      <p:grpSp>
        <p:nvGrpSpPr>
          <p:cNvPr id="16388" name="组合 1"/>
          <p:cNvGrpSpPr>
            <a:grpSpLocks/>
          </p:cNvGrpSpPr>
          <p:nvPr/>
        </p:nvGrpSpPr>
        <p:grpSpPr bwMode="auto">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buFont typeface="Arial" panose="020B0604020202020204" pitchFamily="34" charset="0"/>
                <a:buNone/>
                <a:defRPr/>
              </a:pPr>
              <a:endParaRPr lang="en-US">
                <a:latin typeface="Comic Sans MS" panose="030F0702030302020204" pitchFamily="66" charset="0"/>
                <a:ea typeface="宋体" panose="02010600030101010101" pitchFamily="2" charset="-122"/>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buFont typeface="Arial" panose="020B0604020202020204" pitchFamily="34" charset="0"/>
                <a:buNone/>
                <a:defRPr/>
              </a:pPr>
              <a:endParaRPr lang="en-US">
                <a:latin typeface="Comic Sans MS" panose="030F0702030302020204" pitchFamily="66" charset="0"/>
                <a:ea typeface="宋体" panose="02010600030101010101" pitchFamily="2" charset="-122"/>
              </a:endParaRPr>
            </a:p>
          </p:txBody>
        </p:sp>
      </p:grpSp>
      <p:pic>
        <p:nvPicPr>
          <p:cNvPr id="16389" name="Picture 10" descr="英语周报标志"/>
          <p:cNvPicPr>
            <a:picLocks noChangeAspect="1"/>
          </p:cNvPicPr>
          <p:nvPr/>
        </p:nvPicPr>
        <p:blipFill>
          <a:blip r:embed="rId17"/>
          <a:srcRect/>
          <a:stretch>
            <a:fillRect/>
          </a:stretch>
        </p:blipFill>
        <p:spPr bwMode="auto">
          <a:xfrm>
            <a:off x="76200" y="95250"/>
            <a:ext cx="1828800" cy="590550"/>
          </a:xfrm>
          <a:prstGeom prst="rect">
            <a:avLst/>
          </a:prstGeom>
          <a:noFill/>
          <a:ln w="9525">
            <a:noFill/>
            <a:miter lim="800000"/>
            <a:headEnd/>
            <a:tailEnd/>
          </a:ln>
        </p:spPr>
      </p:pic>
      <p:sp>
        <p:nvSpPr>
          <p:cNvPr id="1030" name="Text Box 11"/>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 typeface="Arial" panose="020B0604020202020204" pitchFamily="34" charset="0"/>
              <a:buNone/>
              <a:defRPr/>
            </a:pPr>
            <a:r>
              <a:rPr lang="en-US" altLang="zh-CN" dirty="0">
                <a:solidFill>
                  <a:srgbClr val="5F5F5F"/>
                </a:solidFill>
                <a:latin typeface="Comic Sans MS" panose="030F0702030302020204" pitchFamily="66" charset="0"/>
              </a:rPr>
              <a:t>Unit </a:t>
            </a:r>
            <a:r>
              <a:rPr lang="en-US" altLang="zh-CN" dirty="0" smtClean="0">
                <a:solidFill>
                  <a:srgbClr val="5F5F5F"/>
                </a:solidFill>
                <a:latin typeface="Comic Sans MS" panose="030F0702030302020204" pitchFamily="66" charset="0"/>
              </a:rPr>
              <a:t>3 Writing</a:t>
            </a:r>
            <a:endParaRPr lang="en-US" altLang="zh-CN" dirty="0">
              <a:solidFill>
                <a:srgbClr val="5F5F5F"/>
              </a:solidFill>
              <a:latin typeface="Comic Sans MS" panose="030F0702030302020204" pitchFamily="66" charset="0"/>
            </a:endParaRPr>
          </a:p>
        </p:txBody>
      </p:sp>
      <p:sp>
        <p:nvSpPr>
          <p:cNvPr id="16391" name="标题占位符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zh-CN" altLang="en-US" smtClean="0"/>
              <a:t>单击此处编辑母版标题样式</a:t>
            </a:r>
            <a:endParaRPr lang="en-US" altLang="zh-CN" smtClean="0"/>
          </a:p>
        </p:txBody>
      </p:sp>
      <p:sp>
        <p:nvSpPr>
          <p:cNvPr id="16392" name="文本占位符 29"/>
          <p:cNvSpPr>
            <a:spLocks noGrp="1"/>
          </p:cNvSpPr>
          <p:nvPr>
            <p:ph type="body" idx="1"/>
          </p:nvPr>
        </p:nvSpPr>
        <p:spPr bwMode="auto">
          <a:xfrm>
            <a:off x="457200" y="1935163"/>
            <a:ext cx="8229600" cy="20621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ea typeface="宋体" panose="02010600030101010101" pitchFamily="2" charset="-122"/>
              </a:defRPr>
            </a:lvl1pPr>
          </a:lstStyle>
          <a:p>
            <a:pPr>
              <a:defRPr/>
            </a:pPr>
            <a:endParaRPr lang="en-US"/>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ea typeface="宋体" panose="02010600030101010101" pitchFamily="2" charset="-122"/>
              </a:defRPr>
            </a:lvl1pPr>
          </a:lstStyle>
          <a:p>
            <a:pPr>
              <a:defRPr/>
            </a:pPr>
            <a:endParaRPr lang="en-US"/>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Tx/>
              <a:buChar char="•"/>
              <a:defRPr sz="1200" dirty="0">
                <a:solidFill>
                  <a:srgbClr val="045C75"/>
                </a:solidFill>
                <a:latin typeface="Comic Sans MS" panose="030F0702030302020204" pitchFamily="66" charset="0"/>
                <a:ea typeface="宋体" panose="02010600030101010101" pitchFamily="2" charset="-122"/>
              </a:defRPr>
            </a:lvl1pPr>
          </a:lstStyle>
          <a:p>
            <a:pPr>
              <a:defRPr/>
            </a:pPr>
            <a:fld id="{06E6F573-F580-41D0-AD93-11CC4DD2E264}"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91" r:id="rId1"/>
    <p:sldLayoutId id="2147483690" r:id="rId2"/>
    <p:sldLayoutId id="2147483689" r:id="rId3"/>
    <p:sldLayoutId id="2147483688" r:id="rId4"/>
    <p:sldLayoutId id="2147483687" r:id="rId5"/>
    <p:sldLayoutId id="2147483686" r:id="rId6"/>
    <p:sldLayoutId id="2147483685" r:id="rId7"/>
    <p:sldLayoutId id="2147483684" r:id="rId8"/>
    <p:sldLayoutId id="2147483683" r:id="rId9"/>
    <p:sldLayoutId id="2147483682" r:id="rId10"/>
    <p:sldLayoutId id="2147483681" r:id="rId11"/>
    <p:sldLayoutId id="2147483694" r:id="rId12"/>
    <p:sldLayoutId id="2147483695" r:id="rId13"/>
    <p:sldLayoutId id="2147483696" r:id="rId14"/>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副标题 2"/>
          <p:cNvSpPr>
            <a:spLocks noGrp="1"/>
          </p:cNvSpPr>
          <p:nvPr>
            <p:ph type="subTitle" idx="4294967295"/>
          </p:nvPr>
        </p:nvSpPr>
        <p:spPr>
          <a:xfrm>
            <a:off x="5811838" y="3413125"/>
            <a:ext cx="2952750" cy="831850"/>
          </a:xfrm>
          <a:solidFill>
            <a:schemeClr val="tx2">
              <a:lumMod val="40000"/>
              <a:lumOff val="60000"/>
              <a:alpha val="50000"/>
            </a:schemeClr>
          </a:solidFill>
        </p:spPr>
        <p:txBody>
          <a:bodyPr>
            <a:noAutofit/>
          </a:bodyPr>
          <a:lstStyle/>
          <a:p>
            <a:pPr marL="0" indent="0" algn="ctr" eaLnBrk="1" hangingPunct="1">
              <a:buFont typeface="Wingdings 2" pitchFamily="18" charset="2"/>
              <a:buNone/>
              <a:defRPr/>
            </a:pPr>
            <a:r>
              <a:rPr lang="en-US" altLang="zh-CN" sz="4400" b="1" dirty="0" smtClean="0">
                <a:ln w="12700">
                  <a:noFill/>
                  <a:prstDash val="solid"/>
                </a:ln>
                <a:solidFill>
                  <a:srgbClr val="0000FF"/>
                </a:solidFill>
                <a:cs typeface="Times New Roman" panose="02020603050405020304" pitchFamily="18" charset="0"/>
              </a:rPr>
              <a:t>Writing</a:t>
            </a:r>
          </a:p>
        </p:txBody>
      </p:sp>
      <p:sp>
        <p:nvSpPr>
          <p:cNvPr id="2051" name="TextBox 4"/>
          <p:cNvSpPr txBox="1">
            <a:spLocks noChangeArrowheads="1"/>
          </p:cNvSpPr>
          <p:nvPr/>
        </p:nvSpPr>
        <p:spPr bwMode="auto">
          <a:xfrm>
            <a:off x="377825" y="981075"/>
            <a:ext cx="8386763" cy="830263"/>
          </a:xfrm>
          <a:prstGeom prst="rect">
            <a:avLst/>
          </a:prstGeom>
          <a:solidFill>
            <a:schemeClr val="accent2">
              <a:lumMod val="40000"/>
              <a:lumOff val="60000"/>
              <a:alpha val="50000"/>
            </a:schemeClr>
          </a:solidFill>
          <a:ln w="9525">
            <a:noFill/>
            <a:miter lim="800000"/>
          </a:ln>
        </p:spPr>
        <p:txBody>
          <a:bodyPr>
            <a:spAutoFit/>
          </a:bodyPr>
          <a:lstStyle/>
          <a:p>
            <a:pPr algn="ctr">
              <a:defRPr/>
            </a:pPr>
            <a:r>
              <a:rPr lang="en-US" altLang="zh-CN" sz="4800" b="1" dirty="0">
                <a:solidFill>
                  <a:srgbClr val="0000FF"/>
                </a:solidFill>
                <a:latin typeface="+mj-lt"/>
                <a:ea typeface="微软雅黑" panose="020B0503020204020204" pitchFamily="34" charset="-122"/>
                <a:cs typeface="Times New Roman" panose="02020603050405020304" pitchFamily="18" charset="0"/>
              </a:rPr>
              <a:t>Unit 3 	The Earth </a:t>
            </a:r>
          </a:p>
        </p:txBody>
      </p:sp>
      <p:pic>
        <p:nvPicPr>
          <p:cNvPr id="33795" name="图片 6" descr="图片1"/>
          <p:cNvPicPr>
            <a:picLocks noChangeAspect="1"/>
          </p:cNvPicPr>
          <p:nvPr/>
        </p:nvPicPr>
        <p:blipFill>
          <a:blip r:embed="rId2"/>
          <a:srcRect/>
          <a:stretch>
            <a:fillRect/>
          </a:stretch>
        </p:blipFill>
        <p:spPr bwMode="auto">
          <a:xfrm>
            <a:off x="715963" y="2244725"/>
            <a:ext cx="4903787" cy="340201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1" name="图片 10245" descr="2014120109265865684460"/>
          <p:cNvPicPr>
            <a:picLocks noChangeAspect="1"/>
          </p:cNvPicPr>
          <p:nvPr/>
        </p:nvPicPr>
        <p:blipFill>
          <a:blip r:embed="rId2"/>
          <a:srcRect/>
          <a:stretch>
            <a:fillRect/>
          </a:stretch>
        </p:blipFill>
        <p:spPr bwMode="auto">
          <a:xfrm>
            <a:off x="6300788" y="4365625"/>
            <a:ext cx="2520950" cy="2117725"/>
          </a:xfrm>
          <a:prstGeom prst="rect">
            <a:avLst/>
          </a:prstGeom>
          <a:noFill/>
          <a:ln w="9525">
            <a:noFill/>
            <a:miter lim="800000"/>
            <a:headEnd/>
            <a:tailEnd/>
          </a:ln>
        </p:spPr>
      </p:pic>
      <p:sp>
        <p:nvSpPr>
          <p:cNvPr id="48133" name="Text Box 5"/>
          <p:cNvSpPr txBox="1">
            <a:spLocks noChangeArrowheads="1"/>
          </p:cNvSpPr>
          <p:nvPr/>
        </p:nvSpPr>
        <p:spPr bwMode="auto">
          <a:xfrm>
            <a:off x="755650" y="419100"/>
            <a:ext cx="6737350" cy="3081338"/>
          </a:xfrm>
          <a:prstGeom prst="rect">
            <a:avLst/>
          </a:prstGeom>
          <a:noFill/>
          <a:ln w="9525">
            <a:noFill/>
            <a:miter lim="800000"/>
            <a:headEnd/>
            <a:tailEnd/>
          </a:ln>
          <a:effectLst/>
        </p:spPr>
        <p:txBody>
          <a:bodyPr wrap="none">
            <a:spAutoFit/>
          </a:bodyPr>
          <a:lstStyle/>
          <a:p>
            <a:pPr>
              <a:buFontTx/>
              <a:buChar char="•"/>
            </a:pPr>
            <a:r>
              <a:rPr lang="zh-CN" altLang="en-US" sz="2800" b="1">
                <a:solidFill>
                  <a:srgbClr val="990099"/>
                </a:solidFill>
              </a:rPr>
              <a:t>为什么要写作？</a:t>
            </a:r>
          </a:p>
          <a:p>
            <a:pPr>
              <a:buFontTx/>
              <a:buChar char="•"/>
            </a:pPr>
            <a:r>
              <a:rPr lang="zh-CN" altLang="en-US" sz="2800" b="1"/>
              <a:t>因为写作是最能考察出考生的综合能力。</a:t>
            </a:r>
          </a:p>
          <a:p>
            <a:pPr>
              <a:buFontTx/>
              <a:buChar char="•"/>
            </a:pPr>
            <a:endParaRPr lang="zh-CN" altLang="en-US" sz="2800" b="1"/>
          </a:p>
          <a:p>
            <a:pPr>
              <a:buFontTx/>
              <a:buChar char="•"/>
            </a:pPr>
            <a:r>
              <a:rPr lang="zh-CN" altLang="en-US" sz="2800" b="1">
                <a:solidFill>
                  <a:srgbClr val="990099"/>
                </a:solidFill>
              </a:rPr>
              <a:t>综合能力指什么？</a:t>
            </a:r>
          </a:p>
          <a:p>
            <a:pPr>
              <a:buFontTx/>
              <a:buChar char="•"/>
            </a:pPr>
            <a:r>
              <a:rPr lang="zh-CN" altLang="en-US" sz="2800" b="1"/>
              <a:t>一、是否清楚有效地阐明自己的观点</a:t>
            </a:r>
          </a:p>
          <a:p>
            <a:pPr>
              <a:buFontTx/>
              <a:buChar char="•"/>
            </a:pPr>
            <a:r>
              <a:rPr lang="zh-CN" altLang="en-US" sz="2800" b="1"/>
              <a:t>二、是否用贴切的事理和事例支撑观点</a:t>
            </a:r>
          </a:p>
          <a:p>
            <a:pPr>
              <a:buFontTx/>
              <a:buChar char="•"/>
            </a:pPr>
            <a:r>
              <a:rPr lang="zh-CN" altLang="en-US" sz="2800" b="1"/>
              <a:t>三、语言的运用能力否胜任以上两点</a:t>
            </a:r>
          </a:p>
        </p:txBody>
      </p:sp>
      <p:sp>
        <p:nvSpPr>
          <p:cNvPr id="48134" name="Text Box 6"/>
          <p:cNvSpPr txBox="1">
            <a:spLocks noChangeArrowheads="1"/>
          </p:cNvSpPr>
          <p:nvPr/>
        </p:nvSpPr>
        <p:spPr bwMode="auto">
          <a:xfrm>
            <a:off x="827088" y="3808413"/>
            <a:ext cx="2016125" cy="1382712"/>
          </a:xfrm>
          <a:prstGeom prst="rect">
            <a:avLst/>
          </a:prstGeom>
          <a:solidFill>
            <a:srgbClr val="FFFF00"/>
          </a:solidFill>
          <a:ln w="9525">
            <a:solidFill>
              <a:srgbClr val="0000FF"/>
            </a:solidFill>
            <a:miter lim="800000"/>
            <a:headEnd/>
            <a:tailEnd/>
          </a:ln>
          <a:effectLst/>
        </p:spPr>
        <p:txBody>
          <a:bodyPr>
            <a:spAutoFit/>
          </a:bodyPr>
          <a:lstStyle/>
          <a:p>
            <a:pPr>
              <a:spcBef>
                <a:spcPct val="50000"/>
              </a:spcBef>
            </a:pPr>
            <a:r>
              <a:rPr lang="zh-CN" altLang="en-US" sz="2800" b="1"/>
              <a:t>考生的理解，分析和推理能力</a:t>
            </a:r>
          </a:p>
        </p:txBody>
      </p:sp>
      <p:sp>
        <p:nvSpPr>
          <p:cNvPr id="48135" name="Text Box 7"/>
          <p:cNvSpPr txBox="1">
            <a:spLocks noChangeArrowheads="1"/>
          </p:cNvSpPr>
          <p:nvPr/>
        </p:nvSpPr>
        <p:spPr bwMode="auto">
          <a:xfrm>
            <a:off x="3924300" y="3808413"/>
            <a:ext cx="2016125" cy="1809750"/>
          </a:xfrm>
          <a:prstGeom prst="rect">
            <a:avLst/>
          </a:prstGeom>
          <a:solidFill>
            <a:srgbClr val="FFFF00"/>
          </a:solidFill>
          <a:ln w="9525">
            <a:solidFill>
              <a:srgbClr val="0000FF"/>
            </a:solidFill>
            <a:miter lim="800000"/>
            <a:headEnd/>
            <a:tailEnd/>
          </a:ln>
          <a:effectLst/>
        </p:spPr>
        <p:txBody>
          <a:bodyPr>
            <a:spAutoFit/>
          </a:bodyPr>
          <a:lstStyle/>
          <a:p>
            <a:pPr>
              <a:spcBef>
                <a:spcPct val="50000"/>
              </a:spcBef>
            </a:pPr>
            <a:r>
              <a:rPr lang="zh-CN" altLang="en-US" sz="2800" b="1"/>
              <a:t>考生的语法，词汇，句型的运用能力</a:t>
            </a:r>
          </a:p>
        </p:txBody>
      </p:sp>
      <p:sp>
        <p:nvSpPr>
          <p:cNvPr id="48136" name="Rectangle 8"/>
          <p:cNvSpPr>
            <a:spLocks noChangeArrowheads="1"/>
          </p:cNvSpPr>
          <p:nvPr/>
        </p:nvSpPr>
        <p:spPr bwMode="auto">
          <a:xfrm>
            <a:off x="2843213" y="3789363"/>
            <a:ext cx="1025525" cy="1098550"/>
          </a:xfrm>
          <a:prstGeom prst="rect">
            <a:avLst/>
          </a:prstGeom>
          <a:noFill/>
          <a:ln w="9525">
            <a:noFill/>
            <a:miter lim="800000"/>
            <a:headEnd/>
            <a:tailEnd/>
          </a:ln>
          <a:effectLst/>
        </p:spPr>
        <p:txBody>
          <a:bodyPr wrap="none">
            <a:spAutoFit/>
          </a:bodyPr>
          <a:lstStyle/>
          <a:p>
            <a:r>
              <a:rPr lang="zh-CN" altLang="en-US" sz="6600" b="1"/>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13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813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813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813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813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813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813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813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81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4" grpId="0" animBg="1"/>
      <p:bldP spid="48135" grpId="0" animBg="1"/>
      <p:bldP spid="4813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40" name="Text Box 4"/>
          <p:cNvSpPr txBox="1">
            <a:spLocks noChangeArrowheads="1"/>
          </p:cNvSpPr>
          <p:nvPr/>
        </p:nvSpPr>
        <p:spPr bwMode="auto">
          <a:xfrm>
            <a:off x="611188" y="476250"/>
            <a:ext cx="3651250" cy="701675"/>
          </a:xfrm>
          <a:prstGeom prst="rect">
            <a:avLst/>
          </a:prstGeom>
          <a:noFill/>
          <a:ln w="9525">
            <a:noFill/>
            <a:miter lim="800000"/>
            <a:headEnd/>
            <a:tailEnd/>
          </a:ln>
          <a:effectLst/>
        </p:spPr>
        <p:txBody>
          <a:bodyPr wrap="none">
            <a:spAutoFit/>
          </a:bodyPr>
          <a:lstStyle/>
          <a:p>
            <a:r>
              <a:rPr lang="zh-CN" altLang="en-US" sz="4000" b="1">
                <a:solidFill>
                  <a:srgbClr val="990099"/>
                </a:solidFill>
              </a:rPr>
              <a:t>名词</a:t>
            </a:r>
            <a:r>
              <a:rPr lang="zh-CN" altLang="en-US" sz="3200" b="1"/>
              <a:t>你学好了吗？</a:t>
            </a:r>
          </a:p>
        </p:txBody>
      </p:sp>
      <p:sp>
        <p:nvSpPr>
          <p:cNvPr id="65541" name="Text Box 5"/>
          <p:cNvSpPr txBox="1">
            <a:spLocks noChangeArrowheads="1"/>
          </p:cNvSpPr>
          <p:nvPr/>
        </p:nvSpPr>
        <p:spPr bwMode="auto">
          <a:xfrm>
            <a:off x="808038" y="1308100"/>
            <a:ext cx="3695700" cy="519113"/>
          </a:xfrm>
          <a:prstGeom prst="rect">
            <a:avLst/>
          </a:prstGeom>
          <a:noFill/>
          <a:ln w="9525">
            <a:noFill/>
            <a:miter lim="800000"/>
            <a:headEnd/>
            <a:tailEnd/>
          </a:ln>
          <a:effectLst/>
        </p:spPr>
        <p:txBody>
          <a:bodyPr wrap="none">
            <a:spAutoFit/>
          </a:bodyPr>
          <a:lstStyle/>
          <a:p>
            <a:r>
              <a:rPr lang="en-US" altLang="zh-CN" sz="2800" b="1"/>
              <a:t>1 </a:t>
            </a:r>
            <a:r>
              <a:rPr lang="zh-CN" altLang="en-US" sz="2800" b="1">
                <a:solidFill>
                  <a:srgbClr val="990099"/>
                </a:solidFill>
              </a:rPr>
              <a:t>白色污染</a:t>
            </a:r>
            <a:r>
              <a:rPr lang="zh-CN" altLang="en-US" sz="2800" b="1"/>
              <a:t>随处可见。</a:t>
            </a:r>
          </a:p>
        </p:txBody>
      </p:sp>
      <p:sp>
        <p:nvSpPr>
          <p:cNvPr id="65542" name="Text Box 6"/>
          <p:cNvSpPr txBox="1">
            <a:spLocks noChangeArrowheads="1"/>
          </p:cNvSpPr>
          <p:nvPr/>
        </p:nvSpPr>
        <p:spPr bwMode="auto">
          <a:xfrm>
            <a:off x="804863" y="1830388"/>
            <a:ext cx="5600700" cy="519112"/>
          </a:xfrm>
          <a:prstGeom prst="rect">
            <a:avLst/>
          </a:prstGeom>
          <a:noFill/>
          <a:ln w="9525">
            <a:noFill/>
            <a:miter lim="800000"/>
            <a:headEnd/>
            <a:tailEnd/>
          </a:ln>
          <a:effectLst/>
        </p:spPr>
        <p:txBody>
          <a:bodyPr wrap="none">
            <a:spAutoFit/>
          </a:bodyPr>
          <a:lstStyle/>
          <a:p>
            <a:r>
              <a:rPr lang="zh-CN" altLang="en-US" sz="2800" b="1"/>
              <a:t>   </a:t>
            </a:r>
            <a:r>
              <a:rPr lang="en-US" altLang="zh-CN" sz="2800" b="1">
                <a:solidFill>
                  <a:srgbClr val="990099"/>
                </a:solidFill>
              </a:rPr>
              <a:t>White pollution </a:t>
            </a:r>
            <a:r>
              <a:rPr lang="en-US" altLang="zh-CN" sz="2800" b="1">
                <a:solidFill>
                  <a:srgbClr val="008000"/>
                </a:solidFill>
              </a:rPr>
              <a:t>is</a:t>
            </a:r>
            <a:r>
              <a:rPr lang="en-US" altLang="zh-CN" sz="2800" b="1"/>
              <a:t> everywhere.</a:t>
            </a:r>
          </a:p>
        </p:txBody>
      </p:sp>
      <p:sp>
        <p:nvSpPr>
          <p:cNvPr id="65543" name="Text Box 7"/>
          <p:cNvSpPr txBox="1">
            <a:spLocks noChangeArrowheads="1"/>
          </p:cNvSpPr>
          <p:nvPr/>
        </p:nvSpPr>
        <p:spPr bwMode="auto">
          <a:xfrm>
            <a:off x="827088" y="2852738"/>
            <a:ext cx="7519987" cy="519112"/>
          </a:xfrm>
          <a:prstGeom prst="rect">
            <a:avLst/>
          </a:prstGeom>
          <a:noFill/>
          <a:ln w="9525">
            <a:noFill/>
            <a:miter lim="800000"/>
            <a:headEnd/>
            <a:tailEnd/>
          </a:ln>
          <a:effectLst/>
        </p:spPr>
        <p:txBody>
          <a:bodyPr wrap="none">
            <a:spAutoFit/>
          </a:bodyPr>
          <a:lstStyle/>
          <a:p>
            <a:r>
              <a:rPr lang="zh-CN" altLang="en-US" sz="2800" b="1"/>
              <a:t>   </a:t>
            </a:r>
            <a:r>
              <a:rPr lang="en-US" altLang="zh-CN" sz="2800" b="1">
                <a:solidFill>
                  <a:srgbClr val="990099"/>
                </a:solidFill>
              </a:rPr>
              <a:t>White pollution </a:t>
            </a:r>
            <a:r>
              <a:rPr lang="en-US" altLang="zh-CN" sz="2800" b="1">
                <a:solidFill>
                  <a:srgbClr val="008000"/>
                </a:solidFill>
              </a:rPr>
              <a:t>can be found</a:t>
            </a:r>
            <a:r>
              <a:rPr lang="en-US" altLang="zh-CN" sz="2800" b="1"/>
              <a:t> everywhere.</a:t>
            </a:r>
          </a:p>
        </p:txBody>
      </p:sp>
      <p:sp>
        <p:nvSpPr>
          <p:cNvPr id="65544" name="Text Box 8"/>
          <p:cNvSpPr txBox="1">
            <a:spLocks noChangeArrowheads="1"/>
          </p:cNvSpPr>
          <p:nvPr/>
        </p:nvSpPr>
        <p:spPr bwMode="auto">
          <a:xfrm>
            <a:off x="4881563" y="476250"/>
            <a:ext cx="4059237" cy="701675"/>
          </a:xfrm>
          <a:prstGeom prst="rect">
            <a:avLst/>
          </a:prstGeom>
          <a:noFill/>
          <a:ln w="9525">
            <a:noFill/>
            <a:miter lim="800000"/>
            <a:headEnd/>
            <a:tailEnd/>
          </a:ln>
          <a:effectLst/>
        </p:spPr>
        <p:txBody>
          <a:bodyPr wrap="none">
            <a:spAutoFit/>
          </a:bodyPr>
          <a:lstStyle/>
          <a:p>
            <a:r>
              <a:rPr lang="zh-CN" altLang="en-US" sz="4000" b="1">
                <a:solidFill>
                  <a:srgbClr val="008000"/>
                </a:solidFill>
              </a:rPr>
              <a:t>动词</a:t>
            </a:r>
            <a:r>
              <a:rPr lang="zh-CN" altLang="en-US" sz="3200" b="1"/>
              <a:t>你真的会了吗？</a:t>
            </a:r>
          </a:p>
        </p:txBody>
      </p:sp>
      <p:sp>
        <p:nvSpPr>
          <p:cNvPr id="65545" name="Text Box 9"/>
          <p:cNvSpPr txBox="1">
            <a:spLocks noChangeArrowheads="1"/>
          </p:cNvSpPr>
          <p:nvPr/>
        </p:nvSpPr>
        <p:spPr bwMode="auto">
          <a:xfrm>
            <a:off x="827088" y="3357563"/>
            <a:ext cx="7343775" cy="519112"/>
          </a:xfrm>
          <a:prstGeom prst="rect">
            <a:avLst/>
          </a:prstGeom>
          <a:noFill/>
          <a:ln w="9525">
            <a:noFill/>
            <a:miter lim="800000"/>
            <a:headEnd/>
            <a:tailEnd/>
          </a:ln>
          <a:effectLst/>
        </p:spPr>
        <p:txBody>
          <a:bodyPr wrap="none">
            <a:spAutoFit/>
          </a:bodyPr>
          <a:lstStyle/>
          <a:p>
            <a:r>
              <a:rPr lang="zh-CN" altLang="en-US" sz="2800" b="1"/>
              <a:t>   </a:t>
            </a:r>
            <a:r>
              <a:rPr lang="en-US" altLang="zh-CN" sz="2800" b="1">
                <a:solidFill>
                  <a:srgbClr val="990099"/>
                </a:solidFill>
              </a:rPr>
              <a:t>White pollution </a:t>
            </a:r>
            <a:r>
              <a:rPr lang="en-US" altLang="zh-CN" sz="2800" b="1">
                <a:solidFill>
                  <a:srgbClr val="008000"/>
                </a:solidFill>
              </a:rPr>
              <a:t>can be seen</a:t>
            </a:r>
            <a:r>
              <a:rPr lang="zh-CN" altLang="en-US" sz="2800" b="1"/>
              <a:t> </a:t>
            </a:r>
            <a:r>
              <a:rPr lang="en-US" altLang="zh-CN" sz="2800" b="1"/>
              <a:t>everywhere.</a:t>
            </a:r>
          </a:p>
        </p:txBody>
      </p:sp>
      <p:sp>
        <p:nvSpPr>
          <p:cNvPr id="65546" name="Text Box 10"/>
          <p:cNvSpPr txBox="1">
            <a:spLocks noChangeArrowheads="1"/>
          </p:cNvSpPr>
          <p:nvPr/>
        </p:nvSpPr>
        <p:spPr bwMode="auto">
          <a:xfrm>
            <a:off x="827088" y="2333625"/>
            <a:ext cx="6232525" cy="519113"/>
          </a:xfrm>
          <a:prstGeom prst="rect">
            <a:avLst/>
          </a:prstGeom>
          <a:noFill/>
          <a:ln w="9525">
            <a:noFill/>
            <a:miter lim="800000"/>
            <a:headEnd/>
            <a:tailEnd/>
          </a:ln>
          <a:effectLst/>
        </p:spPr>
        <p:txBody>
          <a:bodyPr wrap="none">
            <a:spAutoFit/>
          </a:bodyPr>
          <a:lstStyle/>
          <a:p>
            <a:r>
              <a:rPr lang="zh-CN" altLang="en-US" sz="2800" b="1"/>
              <a:t>   </a:t>
            </a:r>
            <a:r>
              <a:rPr lang="en-US" altLang="zh-CN" sz="2800" b="1">
                <a:solidFill>
                  <a:srgbClr val="990099"/>
                </a:solidFill>
              </a:rPr>
              <a:t>White pollution </a:t>
            </a:r>
            <a:r>
              <a:rPr lang="en-US" altLang="zh-CN" sz="2800" b="1">
                <a:solidFill>
                  <a:srgbClr val="008000"/>
                </a:solidFill>
              </a:rPr>
              <a:t>is</a:t>
            </a:r>
            <a:r>
              <a:rPr lang="en-US" altLang="zh-CN" sz="2800" b="1"/>
              <a:t> all over the city.</a:t>
            </a:r>
          </a:p>
        </p:txBody>
      </p:sp>
      <p:sp>
        <p:nvSpPr>
          <p:cNvPr id="65547" name="Text Box 11"/>
          <p:cNvSpPr txBox="1">
            <a:spLocks noChangeArrowheads="1"/>
          </p:cNvSpPr>
          <p:nvPr/>
        </p:nvSpPr>
        <p:spPr bwMode="auto">
          <a:xfrm>
            <a:off x="2627313" y="5805488"/>
            <a:ext cx="5689600" cy="701675"/>
          </a:xfrm>
          <a:prstGeom prst="rect">
            <a:avLst/>
          </a:prstGeom>
          <a:noFill/>
          <a:ln w="9525">
            <a:noFill/>
            <a:miter lim="800000"/>
            <a:headEnd/>
            <a:tailEnd/>
          </a:ln>
          <a:effectLst/>
        </p:spPr>
        <p:txBody>
          <a:bodyPr wrap="none">
            <a:spAutoFit/>
          </a:bodyPr>
          <a:lstStyle/>
          <a:p>
            <a:r>
              <a:rPr lang="zh-CN" altLang="en-US" sz="4000" b="1">
                <a:solidFill>
                  <a:srgbClr val="FF9900"/>
                </a:solidFill>
              </a:rPr>
              <a:t>形容词、副词</a:t>
            </a:r>
            <a:r>
              <a:rPr lang="zh-CN" altLang="en-US" sz="3200" b="1"/>
              <a:t>你理顺了吗？</a:t>
            </a:r>
          </a:p>
        </p:txBody>
      </p:sp>
      <p:sp>
        <p:nvSpPr>
          <p:cNvPr id="65548" name="Text Box 12"/>
          <p:cNvSpPr txBox="1">
            <a:spLocks noChangeArrowheads="1"/>
          </p:cNvSpPr>
          <p:nvPr/>
        </p:nvSpPr>
        <p:spPr bwMode="auto">
          <a:xfrm>
            <a:off x="827088" y="3989388"/>
            <a:ext cx="2981325" cy="519112"/>
          </a:xfrm>
          <a:prstGeom prst="rect">
            <a:avLst/>
          </a:prstGeom>
          <a:noFill/>
          <a:ln w="9525">
            <a:noFill/>
            <a:miter lim="800000"/>
            <a:headEnd/>
            <a:tailEnd/>
          </a:ln>
          <a:effectLst/>
        </p:spPr>
        <p:txBody>
          <a:bodyPr wrap="none">
            <a:spAutoFit/>
          </a:bodyPr>
          <a:lstStyle/>
          <a:p>
            <a:r>
              <a:rPr lang="en-US" altLang="zh-CN" sz="2800" b="1"/>
              <a:t>2 </a:t>
            </a:r>
            <a:r>
              <a:rPr lang="zh-CN" altLang="en-US" sz="2800" b="1">
                <a:solidFill>
                  <a:srgbClr val="990099"/>
                </a:solidFill>
              </a:rPr>
              <a:t>空气</a:t>
            </a:r>
            <a:r>
              <a:rPr lang="zh-CN" altLang="en-US" sz="2800" b="1"/>
              <a:t>不是很好。</a:t>
            </a:r>
          </a:p>
        </p:txBody>
      </p:sp>
      <p:sp>
        <p:nvSpPr>
          <p:cNvPr id="65549" name="Text Box 13"/>
          <p:cNvSpPr txBox="1">
            <a:spLocks noChangeArrowheads="1"/>
          </p:cNvSpPr>
          <p:nvPr/>
        </p:nvSpPr>
        <p:spPr bwMode="auto">
          <a:xfrm>
            <a:off x="827088" y="4494213"/>
            <a:ext cx="4375150" cy="519112"/>
          </a:xfrm>
          <a:prstGeom prst="rect">
            <a:avLst/>
          </a:prstGeom>
          <a:noFill/>
          <a:ln w="9525">
            <a:noFill/>
            <a:miter lim="800000"/>
            <a:headEnd/>
            <a:tailEnd/>
          </a:ln>
          <a:effectLst/>
        </p:spPr>
        <p:txBody>
          <a:bodyPr wrap="none">
            <a:spAutoFit/>
          </a:bodyPr>
          <a:lstStyle/>
          <a:p>
            <a:r>
              <a:rPr lang="zh-CN" altLang="en-US" sz="2800" b="1"/>
              <a:t>   </a:t>
            </a:r>
            <a:r>
              <a:rPr lang="en-US" altLang="zh-CN" sz="2800" b="1">
                <a:solidFill>
                  <a:srgbClr val="990099"/>
                </a:solidFill>
              </a:rPr>
              <a:t>The</a:t>
            </a:r>
            <a:r>
              <a:rPr lang="en-US" altLang="zh-CN" sz="2800" b="1"/>
              <a:t> </a:t>
            </a:r>
            <a:r>
              <a:rPr lang="en-US" altLang="zh-CN" sz="2800" b="1">
                <a:solidFill>
                  <a:srgbClr val="990099"/>
                </a:solidFill>
              </a:rPr>
              <a:t>air </a:t>
            </a:r>
            <a:r>
              <a:rPr lang="en-US" altLang="zh-CN" sz="2800" b="1">
                <a:solidFill>
                  <a:srgbClr val="008000"/>
                </a:solidFill>
              </a:rPr>
              <a:t>isn’t</a:t>
            </a:r>
            <a:r>
              <a:rPr lang="en-US" altLang="zh-CN" sz="2800" b="1"/>
              <a:t> very </a:t>
            </a:r>
            <a:r>
              <a:rPr lang="en-US" altLang="zh-CN" sz="2800" b="1">
                <a:solidFill>
                  <a:srgbClr val="FF9900"/>
                </a:solidFill>
              </a:rPr>
              <a:t>good</a:t>
            </a:r>
            <a:r>
              <a:rPr lang="en-US" altLang="zh-CN" sz="2800" b="1"/>
              <a:t>.</a:t>
            </a:r>
          </a:p>
        </p:txBody>
      </p:sp>
      <p:sp>
        <p:nvSpPr>
          <p:cNvPr id="65550" name="Text Box 14"/>
          <p:cNvSpPr txBox="1">
            <a:spLocks noChangeArrowheads="1"/>
          </p:cNvSpPr>
          <p:nvPr/>
        </p:nvSpPr>
        <p:spPr bwMode="auto">
          <a:xfrm>
            <a:off x="827088" y="4997450"/>
            <a:ext cx="5564187" cy="519113"/>
          </a:xfrm>
          <a:prstGeom prst="rect">
            <a:avLst/>
          </a:prstGeom>
          <a:noFill/>
          <a:ln w="9525">
            <a:noFill/>
            <a:miter lim="800000"/>
            <a:headEnd/>
            <a:tailEnd/>
          </a:ln>
          <a:effectLst/>
        </p:spPr>
        <p:txBody>
          <a:bodyPr wrap="none">
            <a:spAutoFit/>
          </a:bodyPr>
          <a:lstStyle/>
          <a:p>
            <a:r>
              <a:rPr lang="zh-CN" altLang="en-US" sz="2800" b="1"/>
              <a:t>   </a:t>
            </a:r>
            <a:r>
              <a:rPr lang="en-US" altLang="zh-CN" sz="2800" b="1"/>
              <a:t>We</a:t>
            </a:r>
            <a:r>
              <a:rPr lang="zh-CN" altLang="en-US" sz="2800" b="1"/>
              <a:t> </a:t>
            </a:r>
            <a:r>
              <a:rPr lang="en-US" altLang="zh-CN" sz="2800" b="1">
                <a:solidFill>
                  <a:srgbClr val="008000"/>
                </a:solidFill>
              </a:rPr>
              <a:t>can’t breathe</a:t>
            </a:r>
            <a:r>
              <a:rPr lang="en-US" altLang="zh-CN" sz="2800" b="1"/>
              <a:t> </a:t>
            </a:r>
            <a:r>
              <a:rPr lang="en-US" altLang="zh-CN" sz="2800" b="1">
                <a:solidFill>
                  <a:srgbClr val="990099"/>
                </a:solidFill>
              </a:rPr>
              <a:t>the</a:t>
            </a:r>
            <a:r>
              <a:rPr lang="en-US" altLang="zh-CN" sz="2800" b="1"/>
              <a:t> </a:t>
            </a:r>
            <a:r>
              <a:rPr lang="en-US" altLang="zh-CN" sz="2800" b="1">
                <a:solidFill>
                  <a:srgbClr val="FF9900"/>
                </a:solidFill>
              </a:rPr>
              <a:t>fresh</a:t>
            </a:r>
            <a:r>
              <a:rPr lang="en-US" altLang="zh-CN" sz="2800" b="1"/>
              <a:t> </a:t>
            </a:r>
            <a:r>
              <a:rPr lang="en-US" altLang="zh-CN" sz="2800" b="1">
                <a:solidFill>
                  <a:srgbClr val="990099"/>
                </a:solidFill>
              </a:rPr>
              <a:t>air</a:t>
            </a:r>
            <a:r>
              <a:rPr lang="en-US" altLang="zh-CN" sz="2800" b="1"/>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4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554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554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554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554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554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554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554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554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55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p:bldP spid="65542" grpId="0"/>
      <p:bldP spid="65543" grpId="0"/>
      <p:bldP spid="65544" grpId="0"/>
      <p:bldP spid="65545" grpId="0"/>
      <p:bldP spid="65546" grpId="0"/>
      <p:bldP spid="65547" grpId="0"/>
      <p:bldP spid="65548" grpId="0"/>
      <p:bldP spid="65549" grpId="0"/>
      <p:bldP spid="65550"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44" name="Text Box 12"/>
          <p:cNvSpPr txBox="1">
            <a:spLocks noChangeArrowheads="1"/>
          </p:cNvSpPr>
          <p:nvPr/>
        </p:nvSpPr>
        <p:spPr bwMode="auto">
          <a:xfrm>
            <a:off x="611188" y="476250"/>
            <a:ext cx="3651250" cy="701675"/>
          </a:xfrm>
          <a:prstGeom prst="rect">
            <a:avLst/>
          </a:prstGeom>
          <a:noFill/>
          <a:ln w="9525">
            <a:noFill/>
            <a:miter lim="800000"/>
            <a:headEnd/>
            <a:tailEnd/>
          </a:ln>
          <a:effectLst/>
        </p:spPr>
        <p:txBody>
          <a:bodyPr wrap="none">
            <a:spAutoFit/>
          </a:bodyPr>
          <a:lstStyle/>
          <a:p>
            <a:r>
              <a:rPr lang="zh-CN" altLang="en-US" sz="4000" b="1">
                <a:solidFill>
                  <a:srgbClr val="990099"/>
                </a:solidFill>
              </a:rPr>
              <a:t>名词</a:t>
            </a:r>
            <a:r>
              <a:rPr lang="zh-CN" altLang="en-US" sz="3200" b="1"/>
              <a:t>你学好了吗？</a:t>
            </a:r>
          </a:p>
        </p:txBody>
      </p:sp>
      <p:sp>
        <p:nvSpPr>
          <p:cNvPr id="44045" name="Text Box 13"/>
          <p:cNvSpPr txBox="1">
            <a:spLocks noChangeArrowheads="1"/>
          </p:cNvSpPr>
          <p:nvPr/>
        </p:nvSpPr>
        <p:spPr bwMode="auto">
          <a:xfrm>
            <a:off x="808038" y="1308100"/>
            <a:ext cx="8085137" cy="946150"/>
          </a:xfrm>
          <a:prstGeom prst="rect">
            <a:avLst/>
          </a:prstGeom>
          <a:noFill/>
          <a:ln w="9525">
            <a:noFill/>
            <a:miter lim="800000"/>
            <a:headEnd/>
            <a:tailEnd/>
          </a:ln>
          <a:effectLst/>
        </p:spPr>
        <p:txBody>
          <a:bodyPr>
            <a:spAutoFit/>
          </a:bodyPr>
          <a:lstStyle/>
          <a:p>
            <a:r>
              <a:rPr lang="en-US" altLang="zh-CN" sz="2800" b="1"/>
              <a:t>3 </a:t>
            </a:r>
            <a:r>
              <a:rPr lang="zh-CN" altLang="en-US" sz="2800" b="1"/>
              <a:t>人们</a:t>
            </a:r>
            <a:r>
              <a:rPr lang="zh-CN" altLang="en-US" sz="2800" b="1">
                <a:solidFill>
                  <a:srgbClr val="FF9900"/>
                </a:solidFill>
              </a:rPr>
              <a:t>过多</a:t>
            </a:r>
            <a:r>
              <a:rPr lang="zh-CN" altLang="en-US" sz="2800" b="1"/>
              <a:t>使用</a:t>
            </a:r>
            <a:r>
              <a:rPr lang="zh-CN" altLang="en-US" sz="2800" b="1">
                <a:solidFill>
                  <a:srgbClr val="990099"/>
                </a:solidFill>
              </a:rPr>
              <a:t>一次性用品</a:t>
            </a:r>
            <a:r>
              <a:rPr lang="zh-CN" altLang="en-US" sz="2800" b="1"/>
              <a:t>，</a:t>
            </a:r>
            <a:r>
              <a:rPr lang="zh-CN" altLang="en-US" sz="2800" b="1">
                <a:solidFill>
                  <a:srgbClr val="0000FF"/>
                </a:solidFill>
              </a:rPr>
              <a:t>如</a:t>
            </a:r>
            <a:r>
              <a:rPr lang="zh-CN" altLang="en-US" sz="2800" b="1">
                <a:solidFill>
                  <a:srgbClr val="990099"/>
                </a:solidFill>
              </a:rPr>
              <a:t>塑料瓶</a:t>
            </a:r>
            <a:r>
              <a:rPr lang="zh-CN" altLang="en-US" sz="2800" b="1"/>
              <a:t>，</a:t>
            </a:r>
            <a:r>
              <a:rPr lang="zh-CN" altLang="en-US" sz="2800" b="1">
                <a:solidFill>
                  <a:srgbClr val="990099"/>
                </a:solidFill>
              </a:rPr>
              <a:t>所料袋</a:t>
            </a:r>
            <a:r>
              <a:rPr lang="zh-CN" altLang="en-US" sz="2800" b="1"/>
              <a:t>，</a:t>
            </a:r>
            <a:r>
              <a:rPr lang="zh-CN" altLang="en-US" sz="2800" b="1">
                <a:solidFill>
                  <a:srgbClr val="990099"/>
                </a:solidFill>
              </a:rPr>
              <a:t>塑料饭合</a:t>
            </a:r>
            <a:r>
              <a:rPr lang="zh-CN" altLang="en-US" sz="2800" b="1"/>
              <a:t>等。</a:t>
            </a:r>
          </a:p>
        </p:txBody>
      </p:sp>
      <p:sp>
        <p:nvSpPr>
          <p:cNvPr id="44048" name="Text Box 16"/>
          <p:cNvSpPr txBox="1">
            <a:spLocks noChangeArrowheads="1"/>
          </p:cNvSpPr>
          <p:nvPr/>
        </p:nvSpPr>
        <p:spPr bwMode="auto">
          <a:xfrm>
            <a:off x="4881563" y="476250"/>
            <a:ext cx="4059237" cy="701675"/>
          </a:xfrm>
          <a:prstGeom prst="rect">
            <a:avLst/>
          </a:prstGeom>
          <a:noFill/>
          <a:ln w="9525">
            <a:noFill/>
            <a:miter lim="800000"/>
            <a:headEnd/>
            <a:tailEnd/>
          </a:ln>
          <a:effectLst/>
        </p:spPr>
        <p:txBody>
          <a:bodyPr wrap="none">
            <a:spAutoFit/>
          </a:bodyPr>
          <a:lstStyle/>
          <a:p>
            <a:r>
              <a:rPr lang="zh-CN" altLang="en-US" sz="4000" b="1">
                <a:solidFill>
                  <a:srgbClr val="008000"/>
                </a:solidFill>
              </a:rPr>
              <a:t>动词</a:t>
            </a:r>
            <a:r>
              <a:rPr lang="zh-CN" altLang="en-US" sz="3200" b="1"/>
              <a:t>你真的会了吗？</a:t>
            </a:r>
          </a:p>
        </p:txBody>
      </p:sp>
      <p:sp>
        <p:nvSpPr>
          <p:cNvPr id="44050" name="Text Box 18"/>
          <p:cNvSpPr txBox="1">
            <a:spLocks noChangeArrowheads="1"/>
          </p:cNvSpPr>
          <p:nvPr/>
        </p:nvSpPr>
        <p:spPr bwMode="auto">
          <a:xfrm>
            <a:off x="323850" y="2338388"/>
            <a:ext cx="8569325" cy="946150"/>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People </a:t>
            </a:r>
            <a:r>
              <a:rPr lang="en-US" altLang="zh-CN" sz="2800" b="1">
                <a:solidFill>
                  <a:srgbClr val="008000"/>
                </a:solidFill>
                <a:latin typeface="Arial Narrow" pitchFamily="34" charset="0"/>
              </a:rPr>
              <a:t>use</a:t>
            </a:r>
            <a:r>
              <a:rPr lang="en-US" altLang="zh-CN" sz="2800" b="1">
                <a:latin typeface="Arial Narrow" pitchFamily="34" charset="0"/>
              </a:rPr>
              <a:t> </a:t>
            </a:r>
            <a:r>
              <a:rPr lang="en-US" altLang="zh-CN" sz="2800" b="1">
                <a:solidFill>
                  <a:srgbClr val="FF9900"/>
                </a:solidFill>
                <a:latin typeface="Arial Narrow" pitchFamily="34" charset="0"/>
              </a:rPr>
              <a:t>too many</a:t>
            </a:r>
            <a:r>
              <a:rPr lang="en-US" altLang="zh-CN" sz="2800" b="1">
                <a:latin typeface="Arial Narrow" pitchFamily="34" charset="0"/>
              </a:rPr>
              <a:t> </a:t>
            </a:r>
            <a:r>
              <a:rPr lang="en-US" altLang="zh-CN" sz="2800" b="1">
                <a:solidFill>
                  <a:srgbClr val="990099"/>
                </a:solidFill>
                <a:latin typeface="Arial Narrow" pitchFamily="34" charset="0"/>
              </a:rPr>
              <a:t>disposable things </a:t>
            </a:r>
            <a:r>
              <a:rPr lang="en-US" altLang="zh-CN" sz="2800" b="1">
                <a:solidFill>
                  <a:srgbClr val="0000FF"/>
                </a:solidFill>
                <a:latin typeface="Arial Narrow" pitchFamily="34" charset="0"/>
              </a:rPr>
              <a:t>like </a:t>
            </a:r>
            <a:r>
              <a:rPr lang="en-US" altLang="zh-CN" sz="2800" b="1">
                <a:solidFill>
                  <a:srgbClr val="990099"/>
                </a:solidFill>
                <a:latin typeface="Arial Narrow" pitchFamily="34" charset="0"/>
              </a:rPr>
              <a:t>plastic bottles</a:t>
            </a:r>
            <a:r>
              <a:rPr lang="en-US" altLang="zh-CN" sz="2800" b="1">
                <a:solidFill>
                  <a:srgbClr val="008000"/>
                </a:solidFill>
                <a:latin typeface="Arial Narrow" pitchFamily="34" charset="0"/>
              </a:rPr>
              <a:t>, </a:t>
            </a:r>
            <a:r>
              <a:rPr lang="en-US" altLang="zh-CN" sz="2800" b="1">
                <a:solidFill>
                  <a:srgbClr val="990099"/>
                </a:solidFill>
                <a:latin typeface="Arial Narrow" pitchFamily="34" charset="0"/>
              </a:rPr>
              <a:t>plastic bags</a:t>
            </a:r>
            <a:r>
              <a:rPr lang="en-US" altLang="zh-CN" sz="2800" b="1">
                <a:solidFill>
                  <a:srgbClr val="008000"/>
                </a:solidFill>
                <a:latin typeface="Arial Narrow" pitchFamily="34" charset="0"/>
              </a:rPr>
              <a:t> </a:t>
            </a:r>
            <a:r>
              <a:rPr lang="en-US" altLang="zh-CN" sz="2800" b="1">
                <a:latin typeface="Arial Narrow" pitchFamily="34" charset="0"/>
              </a:rPr>
              <a:t>and </a:t>
            </a:r>
            <a:r>
              <a:rPr lang="en-US" altLang="zh-CN" sz="2800" b="1">
                <a:solidFill>
                  <a:srgbClr val="990099"/>
                </a:solidFill>
                <a:latin typeface="Arial Narrow" pitchFamily="34" charset="0"/>
              </a:rPr>
              <a:t>plastic lunch boxes</a:t>
            </a:r>
            <a:r>
              <a:rPr lang="en-US" altLang="zh-CN" sz="2800" b="1">
                <a:solidFill>
                  <a:srgbClr val="008000"/>
                </a:solidFill>
                <a:latin typeface="Arial Narrow" pitchFamily="34" charset="0"/>
              </a:rPr>
              <a:t>.</a:t>
            </a:r>
            <a:endParaRPr lang="en-US" altLang="zh-CN" sz="2800" b="1">
              <a:latin typeface="Arial Narrow" pitchFamily="34" charset="0"/>
            </a:endParaRPr>
          </a:p>
        </p:txBody>
      </p:sp>
      <p:sp>
        <p:nvSpPr>
          <p:cNvPr id="44051" name="Text Box 19"/>
          <p:cNvSpPr txBox="1">
            <a:spLocks noChangeArrowheads="1"/>
          </p:cNvSpPr>
          <p:nvPr/>
        </p:nvSpPr>
        <p:spPr bwMode="auto">
          <a:xfrm>
            <a:off x="34925" y="5805488"/>
            <a:ext cx="5689600" cy="701675"/>
          </a:xfrm>
          <a:prstGeom prst="rect">
            <a:avLst/>
          </a:prstGeom>
          <a:noFill/>
          <a:ln w="9525">
            <a:noFill/>
            <a:miter lim="800000"/>
            <a:headEnd/>
            <a:tailEnd/>
          </a:ln>
          <a:effectLst/>
        </p:spPr>
        <p:txBody>
          <a:bodyPr wrap="none">
            <a:spAutoFit/>
          </a:bodyPr>
          <a:lstStyle/>
          <a:p>
            <a:r>
              <a:rPr lang="zh-CN" altLang="en-US" sz="4000" b="1">
                <a:solidFill>
                  <a:srgbClr val="FF9900"/>
                </a:solidFill>
              </a:rPr>
              <a:t>形容词、副词</a:t>
            </a:r>
            <a:r>
              <a:rPr lang="zh-CN" altLang="en-US" sz="3200" b="1"/>
              <a:t>你理顺了吗？</a:t>
            </a:r>
          </a:p>
        </p:txBody>
      </p:sp>
      <p:sp>
        <p:nvSpPr>
          <p:cNvPr id="44055" name="Text Box 23"/>
          <p:cNvSpPr txBox="1">
            <a:spLocks noChangeArrowheads="1"/>
          </p:cNvSpPr>
          <p:nvPr/>
        </p:nvSpPr>
        <p:spPr bwMode="auto">
          <a:xfrm>
            <a:off x="5792788" y="5805488"/>
            <a:ext cx="3243262" cy="701675"/>
          </a:xfrm>
          <a:prstGeom prst="rect">
            <a:avLst/>
          </a:prstGeom>
          <a:noFill/>
          <a:ln w="9525">
            <a:noFill/>
            <a:miter lim="800000"/>
            <a:headEnd/>
            <a:tailEnd/>
          </a:ln>
          <a:effectLst/>
        </p:spPr>
        <p:txBody>
          <a:bodyPr wrap="none">
            <a:spAutoFit/>
          </a:bodyPr>
          <a:lstStyle/>
          <a:p>
            <a:r>
              <a:rPr lang="zh-CN" altLang="en-US" sz="4000" b="1">
                <a:solidFill>
                  <a:srgbClr val="0000FF"/>
                </a:solidFill>
              </a:rPr>
              <a:t>介词</a:t>
            </a:r>
            <a:r>
              <a:rPr lang="zh-CN" altLang="en-US" sz="3200" b="1"/>
              <a:t>你又如何？</a:t>
            </a:r>
          </a:p>
        </p:txBody>
      </p:sp>
      <p:sp>
        <p:nvSpPr>
          <p:cNvPr id="44056" name="Text Box 24"/>
          <p:cNvSpPr txBox="1">
            <a:spLocks noChangeArrowheads="1"/>
          </p:cNvSpPr>
          <p:nvPr/>
        </p:nvSpPr>
        <p:spPr bwMode="auto">
          <a:xfrm>
            <a:off x="323850" y="3275013"/>
            <a:ext cx="8569325" cy="946150"/>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People </a:t>
            </a:r>
            <a:r>
              <a:rPr lang="en-US" altLang="zh-CN" sz="2800" b="1">
                <a:solidFill>
                  <a:srgbClr val="008000"/>
                </a:solidFill>
                <a:latin typeface="Arial Narrow" pitchFamily="34" charset="0"/>
              </a:rPr>
              <a:t>use</a:t>
            </a:r>
            <a:r>
              <a:rPr lang="en-US" altLang="zh-CN" sz="2800" b="1">
                <a:latin typeface="Arial Narrow" pitchFamily="34" charset="0"/>
              </a:rPr>
              <a:t> </a:t>
            </a:r>
            <a:r>
              <a:rPr lang="en-US" altLang="zh-CN" sz="2800" b="1">
                <a:solidFill>
                  <a:srgbClr val="FF9900"/>
                </a:solidFill>
                <a:latin typeface="Arial Narrow" pitchFamily="34" charset="0"/>
              </a:rPr>
              <a:t>too many</a:t>
            </a:r>
            <a:r>
              <a:rPr lang="en-US" altLang="zh-CN" sz="2800" b="1">
                <a:latin typeface="Arial Narrow" pitchFamily="34" charset="0"/>
              </a:rPr>
              <a:t> </a:t>
            </a:r>
            <a:r>
              <a:rPr lang="en-US" altLang="zh-CN" sz="2800" b="1">
                <a:solidFill>
                  <a:srgbClr val="990099"/>
                </a:solidFill>
                <a:latin typeface="Arial Narrow" pitchFamily="34" charset="0"/>
              </a:rPr>
              <a:t>disposable things </a:t>
            </a:r>
            <a:r>
              <a:rPr lang="en-US" altLang="zh-CN" sz="2800" b="1">
                <a:solidFill>
                  <a:srgbClr val="0000FF"/>
                </a:solidFill>
                <a:latin typeface="Arial Narrow" pitchFamily="34" charset="0"/>
              </a:rPr>
              <a:t>such as </a:t>
            </a:r>
            <a:r>
              <a:rPr lang="en-US" altLang="zh-CN" sz="2800" b="1">
                <a:solidFill>
                  <a:srgbClr val="990099"/>
                </a:solidFill>
                <a:latin typeface="Arial Narrow" pitchFamily="34" charset="0"/>
              </a:rPr>
              <a:t>plastic bottles</a:t>
            </a:r>
            <a:r>
              <a:rPr lang="en-US" altLang="zh-CN" sz="2800" b="1">
                <a:solidFill>
                  <a:srgbClr val="008000"/>
                </a:solidFill>
                <a:latin typeface="Arial Narrow" pitchFamily="34" charset="0"/>
              </a:rPr>
              <a:t>, </a:t>
            </a:r>
            <a:r>
              <a:rPr lang="en-US" altLang="zh-CN" sz="2800" b="1">
                <a:solidFill>
                  <a:srgbClr val="990099"/>
                </a:solidFill>
                <a:latin typeface="Arial Narrow" pitchFamily="34" charset="0"/>
              </a:rPr>
              <a:t>plastic bags</a:t>
            </a:r>
            <a:r>
              <a:rPr lang="en-US" altLang="zh-CN" sz="2800" b="1">
                <a:solidFill>
                  <a:srgbClr val="008000"/>
                </a:solidFill>
                <a:latin typeface="Arial Narrow" pitchFamily="34" charset="0"/>
              </a:rPr>
              <a:t> </a:t>
            </a:r>
            <a:r>
              <a:rPr lang="en-US" altLang="zh-CN" sz="2800" b="1">
                <a:latin typeface="Arial Narrow" pitchFamily="34" charset="0"/>
              </a:rPr>
              <a:t>and </a:t>
            </a:r>
            <a:r>
              <a:rPr lang="en-US" altLang="zh-CN" sz="2800" b="1">
                <a:solidFill>
                  <a:srgbClr val="990099"/>
                </a:solidFill>
                <a:latin typeface="Arial Narrow" pitchFamily="34" charset="0"/>
              </a:rPr>
              <a:t>plastic lunch boxes</a:t>
            </a:r>
            <a:r>
              <a:rPr lang="en-US" altLang="zh-CN" sz="2800" b="1">
                <a:solidFill>
                  <a:srgbClr val="008000"/>
                </a:solidFill>
                <a:latin typeface="Arial Narrow" pitchFamily="34" charset="0"/>
              </a:rPr>
              <a:t>.</a:t>
            </a:r>
            <a:endParaRPr lang="en-US" altLang="zh-CN" sz="2800" b="1">
              <a:latin typeface="Arial Narrow" pitchFamily="34" charset="0"/>
            </a:endParaRPr>
          </a:p>
        </p:txBody>
      </p:sp>
      <p:sp>
        <p:nvSpPr>
          <p:cNvPr id="44057" name="Text Box 25"/>
          <p:cNvSpPr txBox="1">
            <a:spLocks noChangeArrowheads="1"/>
          </p:cNvSpPr>
          <p:nvPr/>
        </p:nvSpPr>
        <p:spPr bwMode="auto">
          <a:xfrm>
            <a:off x="323850" y="4283075"/>
            <a:ext cx="8569325" cy="946150"/>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People </a:t>
            </a:r>
            <a:r>
              <a:rPr lang="en-US" altLang="zh-CN" sz="2800" b="1">
                <a:solidFill>
                  <a:srgbClr val="008000"/>
                </a:solidFill>
                <a:latin typeface="Arial Narrow" pitchFamily="34" charset="0"/>
              </a:rPr>
              <a:t>use</a:t>
            </a:r>
            <a:r>
              <a:rPr lang="en-US" altLang="zh-CN" sz="2800" b="1">
                <a:latin typeface="Arial Narrow" pitchFamily="34" charset="0"/>
              </a:rPr>
              <a:t> </a:t>
            </a:r>
            <a:r>
              <a:rPr lang="en-US" altLang="zh-CN" sz="2800" b="1">
                <a:solidFill>
                  <a:srgbClr val="990099"/>
                </a:solidFill>
                <a:latin typeface="Arial Narrow" pitchFamily="34" charset="0"/>
              </a:rPr>
              <a:t>disposable things </a:t>
            </a:r>
            <a:r>
              <a:rPr lang="en-US" altLang="zh-CN" sz="2800" b="1">
                <a:solidFill>
                  <a:srgbClr val="FF9900"/>
                </a:solidFill>
                <a:latin typeface="Arial Narrow" pitchFamily="34" charset="0"/>
              </a:rPr>
              <a:t>too much</a:t>
            </a:r>
            <a:r>
              <a:rPr lang="en-US" altLang="zh-CN" sz="2800" b="1">
                <a:latin typeface="Arial Narrow" pitchFamily="34" charset="0"/>
              </a:rPr>
              <a:t> </a:t>
            </a:r>
            <a:r>
              <a:rPr lang="en-US" altLang="zh-CN" sz="2800" b="1">
                <a:solidFill>
                  <a:srgbClr val="0000FF"/>
                </a:solidFill>
                <a:latin typeface="Arial Narrow" pitchFamily="34" charset="0"/>
              </a:rPr>
              <a:t>such as </a:t>
            </a:r>
            <a:r>
              <a:rPr lang="en-US" altLang="zh-CN" sz="2800" b="1">
                <a:solidFill>
                  <a:srgbClr val="990099"/>
                </a:solidFill>
                <a:latin typeface="Arial Narrow" pitchFamily="34" charset="0"/>
              </a:rPr>
              <a:t>plastic bottles</a:t>
            </a:r>
            <a:r>
              <a:rPr lang="en-US" altLang="zh-CN" sz="2800" b="1">
                <a:solidFill>
                  <a:srgbClr val="008000"/>
                </a:solidFill>
                <a:latin typeface="Arial Narrow" pitchFamily="34" charset="0"/>
              </a:rPr>
              <a:t>, </a:t>
            </a:r>
            <a:r>
              <a:rPr lang="en-US" altLang="zh-CN" sz="2800" b="1">
                <a:solidFill>
                  <a:srgbClr val="990099"/>
                </a:solidFill>
                <a:latin typeface="Arial Narrow" pitchFamily="34" charset="0"/>
              </a:rPr>
              <a:t>plastic bags</a:t>
            </a:r>
            <a:r>
              <a:rPr lang="en-US" altLang="zh-CN" sz="2800" b="1">
                <a:solidFill>
                  <a:srgbClr val="008000"/>
                </a:solidFill>
                <a:latin typeface="Arial Narrow" pitchFamily="34" charset="0"/>
              </a:rPr>
              <a:t> </a:t>
            </a:r>
            <a:r>
              <a:rPr lang="en-US" altLang="zh-CN" sz="2800" b="1">
                <a:latin typeface="Arial Narrow" pitchFamily="34" charset="0"/>
              </a:rPr>
              <a:t>and </a:t>
            </a:r>
            <a:r>
              <a:rPr lang="en-US" altLang="zh-CN" sz="2800" b="1">
                <a:solidFill>
                  <a:srgbClr val="990099"/>
                </a:solidFill>
                <a:latin typeface="Arial Narrow" pitchFamily="34" charset="0"/>
              </a:rPr>
              <a:t>plastic lunch boxes</a:t>
            </a:r>
            <a:r>
              <a:rPr lang="en-US" altLang="zh-CN" sz="2800" b="1">
                <a:solidFill>
                  <a:srgbClr val="008000"/>
                </a:solidFill>
                <a:latin typeface="Arial Narrow"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04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405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40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50" grpId="0"/>
      <p:bldP spid="44056" grpId="0"/>
      <p:bldP spid="44057"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564" name="Text Box 4"/>
          <p:cNvSpPr txBox="1">
            <a:spLocks noChangeArrowheads="1"/>
          </p:cNvSpPr>
          <p:nvPr/>
        </p:nvSpPr>
        <p:spPr bwMode="auto">
          <a:xfrm>
            <a:off x="611188" y="476250"/>
            <a:ext cx="3651250" cy="701675"/>
          </a:xfrm>
          <a:prstGeom prst="rect">
            <a:avLst/>
          </a:prstGeom>
          <a:noFill/>
          <a:ln w="9525">
            <a:noFill/>
            <a:miter lim="800000"/>
            <a:headEnd/>
            <a:tailEnd/>
          </a:ln>
          <a:effectLst/>
        </p:spPr>
        <p:txBody>
          <a:bodyPr wrap="none">
            <a:spAutoFit/>
          </a:bodyPr>
          <a:lstStyle/>
          <a:p>
            <a:r>
              <a:rPr lang="zh-CN" altLang="en-US" sz="4000" b="1">
                <a:solidFill>
                  <a:srgbClr val="990099"/>
                </a:solidFill>
              </a:rPr>
              <a:t>名词</a:t>
            </a:r>
            <a:r>
              <a:rPr lang="zh-CN" altLang="en-US" sz="3200" b="1"/>
              <a:t>你学好了吗？</a:t>
            </a:r>
          </a:p>
        </p:txBody>
      </p:sp>
      <p:sp>
        <p:nvSpPr>
          <p:cNvPr id="66565" name="Text Box 5"/>
          <p:cNvSpPr txBox="1">
            <a:spLocks noChangeArrowheads="1"/>
          </p:cNvSpPr>
          <p:nvPr/>
        </p:nvSpPr>
        <p:spPr bwMode="auto">
          <a:xfrm>
            <a:off x="808038" y="1308100"/>
            <a:ext cx="8085137" cy="519113"/>
          </a:xfrm>
          <a:prstGeom prst="rect">
            <a:avLst/>
          </a:prstGeom>
          <a:noFill/>
          <a:ln w="9525">
            <a:noFill/>
            <a:miter lim="800000"/>
            <a:headEnd/>
            <a:tailEnd/>
          </a:ln>
          <a:effectLst/>
        </p:spPr>
        <p:txBody>
          <a:bodyPr>
            <a:spAutoFit/>
          </a:bodyPr>
          <a:lstStyle/>
          <a:p>
            <a:r>
              <a:rPr lang="en-US" altLang="zh-CN" sz="2800" b="1"/>
              <a:t>4 </a:t>
            </a:r>
            <a:r>
              <a:rPr lang="zh-CN" altLang="en-US" sz="2800" b="1">
                <a:solidFill>
                  <a:srgbClr val="0000FF"/>
                </a:solidFill>
              </a:rPr>
              <a:t>马路上</a:t>
            </a:r>
            <a:r>
              <a:rPr lang="zh-CN" altLang="en-US" sz="2800" b="1"/>
              <a:t>的</a:t>
            </a:r>
            <a:r>
              <a:rPr lang="zh-CN" altLang="en-US" sz="2800" b="1">
                <a:solidFill>
                  <a:srgbClr val="990099"/>
                </a:solidFill>
              </a:rPr>
              <a:t>汽车</a:t>
            </a:r>
            <a:r>
              <a:rPr lang="zh-CN" altLang="en-US" sz="2800" b="1">
                <a:solidFill>
                  <a:srgbClr val="FF9900"/>
                </a:solidFill>
              </a:rPr>
              <a:t>越来越多</a:t>
            </a:r>
            <a:r>
              <a:rPr lang="zh-CN" altLang="en-US" sz="2800" b="1"/>
              <a:t>。</a:t>
            </a:r>
          </a:p>
        </p:txBody>
      </p:sp>
      <p:sp>
        <p:nvSpPr>
          <p:cNvPr id="66566" name="Text Box 6"/>
          <p:cNvSpPr txBox="1">
            <a:spLocks noChangeArrowheads="1"/>
          </p:cNvSpPr>
          <p:nvPr/>
        </p:nvSpPr>
        <p:spPr bwMode="auto">
          <a:xfrm>
            <a:off x="4881563" y="476250"/>
            <a:ext cx="4059237" cy="701675"/>
          </a:xfrm>
          <a:prstGeom prst="rect">
            <a:avLst/>
          </a:prstGeom>
          <a:noFill/>
          <a:ln w="9525">
            <a:noFill/>
            <a:miter lim="800000"/>
            <a:headEnd/>
            <a:tailEnd/>
          </a:ln>
          <a:effectLst/>
        </p:spPr>
        <p:txBody>
          <a:bodyPr wrap="none">
            <a:spAutoFit/>
          </a:bodyPr>
          <a:lstStyle/>
          <a:p>
            <a:r>
              <a:rPr lang="zh-CN" altLang="en-US" sz="4000" b="1">
                <a:solidFill>
                  <a:srgbClr val="008000"/>
                </a:solidFill>
              </a:rPr>
              <a:t>动词</a:t>
            </a:r>
            <a:r>
              <a:rPr lang="zh-CN" altLang="en-US" sz="3200" b="1"/>
              <a:t>你真的会了吗？</a:t>
            </a:r>
          </a:p>
        </p:txBody>
      </p:sp>
      <p:sp>
        <p:nvSpPr>
          <p:cNvPr id="66567" name="Text Box 7"/>
          <p:cNvSpPr txBox="1">
            <a:spLocks noChangeArrowheads="1"/>
          </p:cNvSpPr>
          <p:nvPr/>
        </p:nvSpPr>
        <p:spPr bwMode="auto">
          <a:xfrm>
            <a:off x="574675" y="1916113"/>
            <a:ext cx="8569325" cy="519112"/>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There </a:t>
            </a:r>
            <a:r>
              <a:rPr lang="en-US" altLang="zh-CN" sz="2800" b="1">
                <a:solidFill>
                  <a:srgbClr val="008000"/>
                </a:solidFill>
                <a:latin typeface="Arial Narrow" pitchFamily="34" charset="0"/>
              </a:rPr>
              <a:t>are</a:t>
            </a:r>
            <a:r>
              <a:rPr lang="zh-CN" altLang="en-US" sz="2800" b="1">
                <a:latin typeface="Arial Narrow" pitchFamily="34" charset="0"/>
              </a:rPr>
              <a:t> </a:t>
            </a:r>
            <a:r>
              <a:rPr lang="en-US" altLang="zh-CN" sz="2800" b="1">
                <a:solidFill>
                  <a:srgbClr val="FF9900"/>
                </a:solidFill>
                <a:latin typeface="Arial Narrow" pitchFamily="34" charset="0"/>
              </a:rPr>
              <a:t>more and more</a:t>
            </a:r>
            <a:r>
              <a:rPr lang="en-US" altLang="zh-CN" sz="2800" b="1">
                <a:latin typeface="Arial Narrow" pitchFamily="34" charset="0"/>
              </a:rPr>
              <a:t> </a:t>
            </a:r>
            <a:r>
              <a:rPr lang="en-US" altLang="zh-CN" sz="2800" b="1">
                <a:solidFill>
                  <a:srgbClr val="990099"/>
                </a:solidFill>
                <a:latin typeface="Arial Narrow" pitchFamily="34" charset="0"/>
              </a:rPr>
              <a:t>cars </a:t>
            </a:r>
            <a:r>
              <a:rPr lang="en-US" altLang="zh-CN" sz="2800" b="1">
                <a:solidFill>
                  <a:srgbClr val="0000FF"/>
                </a:solidFill>
                <a:latin typeface="Arial Narrow" pitchFamily="34" charset="0"/>
              </a:rPr>
              <a:t>on the road/ in the street.</a:t>
            </a:r>
            <a:endParaRPr lang="en-US" altLang="zh-CN" sz="2800" b="1">
              <a:latin typeface="Arial Narrow" pitchFamily="34" charset="0"/>
            </a:endParaRPr>
          </a:p>
        </p:txBody>
      </p:sp>
      <p:sp>
        <p:nvSpPr>
          <p:cNvPr id="66568" name="Text Box 8"/>
          <p:cNvSpPr txBox="1">
            <a:spLocks noChangeArrowheads="1"/>
          </p:cNvSpPr>
          <p:nvPr/>
        </p:nvSpPr>
        <p:spPr bwMode="auto">
          <a:xfrm>
            <a:off x="34925" y="5805488"/>
            <a:ext cx="5689600" cy="701675"/>
          </a:xfrm>
          <a:prstGeom prst="rect">
            <a:avLst/>
          </a:prstGeom>
          <a:noFill/>
          <a:ln w="9525">
            <a:noFill/>
            <a:miter lim="800000"/>
            <a:headEnd/>
            <a:tailEnd/>
          </a:ln>
          <a:effectLst/>
        </p:spPr>
        <p:txBody>
          <a:bodyPr wrap="none">
            <a:spAutoFit/>
          </a:bodyPr>
          <a:lstStyle/>
          <a:p>
            <a:r>
              <a:rPr lang="zh-CN" altLang="en-US" sz="4000" b="1">
                <a:solidFill>
                  <a:srgbClr val="FF9900"/>
                </a:solidFill>
              </a:rPr>
              <a:t>形容词、副词</a:t>
            </a:r>
            <a:r>
              <a:rPr lang="zh-CN" altLang="en-US" sz="3200" b="1"/>
              <a:t>你理顺了吗？</a:t>
            </a:r>
          </a:p>
        </p:txBody>
      </p:sp>
      <p:sp>
        <p:nvSpPr>
          <p:cNvPr id="66569" name="Text Box 9"/>
          <p:cNvSpPr txBox="1">
            <a:spLocks noChangeArrowheads="1"/>
          </p:cNvSpPr>
          <p:nvPr/>
        </p:nvSpPr>
        <p:spPr bwMode="auto">
          <a:xfrm>
            <a:off x="5792788" y="5805488"/>
            <a:ext cx="3243262" cy="701675"/>
          </a:xfrm>
          <a:prstGeom prst="rect">
            <a:avLst/>
          </a:prstGeom>
          <a:noFill/>
          <a:ln w="9525">
            <a:noFill/>
            <a:miter lim="800000"/>
            <a:headEnd/>
            <a:tailEnd/>
          </a:ln>
          <a:effectLst/>
        </p:spPr>
        <p:txBody>
          <a:bodyPr wrap="none">
            <a:spAutoFit/>
          </a:bodyPr>
          <a:lstStyle/>
          <a:p>
            <a:r>
              <a:rPr lang="zh-CN" altLang="en-US" sz="4000" b="1">
                <a:solidFill>
                  <a:srgbClr val="0000FF"/>
                </a:solidFill>
              </a:rPr>
              <a:t>介词</a:t>
            </a:r>
            <a:r>
              <a:rPr lang="zh-CN" altLang="en-US" sz="3200" b="1"/>
              <a:t>你又如何？</a:t>
            </a:r>
          </a:p>
        </p:txBody>
      </p:sp>
      <p:sp>
        <p:nvSpPr>
          <p:cNvPr id="66570" name="Text Box 10"/>
          <p:cNvSpPr txBox="1">
            <a:spLocks noChangeArrowheads="1"/>
          </p:cNvSpPr>
          <p:nvPr/>
        </p:nvSpPr>
        <p:spPr bwMode="auto">
          <a:xfrm>
            <a:off x="574675" y="2492375"/>
            <a:ext cx="8569325" cy="519113"/>
          </a:xfrm>
          <a:prstGeom prst="rect">
            <a:avLst/>
          </a:prstGeom>
          <a:noFill/>
          <a:ln w="9525">
            <a:noFill/>
            <a:miter lim="800000"/>
            <a:headEnd/>
            <a:tailEnd/>
          </a:ln>
          <a:effectLst/>
        </p:spPr>
        <p:txBody>
          <a:bodyPr>
            <a:spAutoFit/>
          </a:bodyPr>
          <a:lstStyle/>
          <a:p>
            <a:r>
              <a:rPr lang="zh-CN" altLang="en-US" sz="2800" b="1">
                <a:solidFill>
                  <a:srgbClr val="FF9900"/>
                </a:solidFill>
                <a:latin typeface="Arial Narrow" pitchFamily="34" charset="0"/>
              </a:rPr>
              <a:t>   </a:t>
            </a:r>
            <a:r>
              <a:rPr lang="en-US" altLang="zh-CN" sz="2800" b="1">
                <a:solidFill>
                  <a:srgbClr val="FF9900"/>
                </a:solidFill>
                <a:latin typeface="Arial Narrow" pitchFamily="34" charset="0"/>
              </a:rPr>
              <a:t>More and more</a:t>
            </a:r>
            <a:r>
              <a:rPr lang="en-US" altLang="zh-CN" sz="2800" b="1">
                <a:latin typeface="Arial Narrow" pitchFamily="34" charset="0"/>
              </a:rPr>
              <a:t> people </a:t>
            </a:r>
            <a:r>
              <a:rPr lang="en-US" altLang="zh-CN" sz="2800" b="1">
                <a:solidFill>
                  <a:srgbClr val="008000"/>
                </a:solidFill>
                <a:latin typeface="Arial Narrow" pitchFamily="34" charset="0"/>
              </a:rPr>
              <a:t>drive </a:t>
            </a:r>
            <a:r>
              <a:rPr lang="en-US" altLang="zh-CN" sz="2800" b="1">
                <a:latin typeface="Arial Narrow" pitchFamily="34" charset="0"/>
              </a:rPr>
              <a:t> </a:t>
            </a:r>
            <a:r>
              <a:rPr lang="en-US" altLang="zh-CN" sz="2800" b="1">
                <a:solidFill>
                  <a:srgbClr val="FF9900"/>
                </a:solidFill>
                <a:latin typeface="Arial Narrow" pitchFamily="34" charset="0"/>
              </a:rPr>
              <a:t>their</a:t>
            </a:r>
            <a:r>
              <a:rPr lang="en-US" altLang="zh-CN" sz="2800" b="1">
                <a:latin typeface="Arial Narrow" pitchFamily="34" charset="0"/>
              </a:rPr>
              <a:t> </a:t>
            </a:r>
            <a:r>
              <a:rPr lang="en-US" altLang="zh-CN" sz="2800" b="1">
                <a:solidFill>
                  <a:srgbClr val="FF9900"/>
                </a:solidFill>
                <a:latin typeface="Arial Narrow" pitchFamily="34" charset="0"/>
              </a:rPr>
              <a:t>own</a:t>
            </a:r>
            <a:r>
              <a:rPr lang="en-US" altLang="zh-CN" sz="2800" b="1">
                <a:latin typeface="Arial Narrow" pitchFamily="34" charset="0"/>
              </a:rPr>
              <a:t> </a:t>
            </a:r>
            <a:r>
              <a:rPr lang="en-US" altLang="zh-CN" sz="2800" b="1">
                <a:solidFill>
                  <a:srgbClr val="990099"/>
                </a:solidFill>
                <a:latin typeface="Arial Narrow" pitchFamily="34" charset="0"/>
              </a:rPr>
              <a:t>cars</a:t>
            </a:r>
            <a:r>
              <a:rPr lang="en-US" altLang="zh-CN" sz="2800" b="1">
                <a:solidFill>
                  <a:srgbClr val="008000"/>
                </a:solidFill>
                <a:latin typeface="Arial Narrow" pitchFamily="34" charset="0"/>
              </a:rPr>
              <a:t>.</a:t>
            </a:r>
            <a:endParaRPr lang="en-US" altLang="zh-CN" sz="2800" b="1">
              <a:latin typeface="Arial Narrow" pitchFamily="34" charset="0"/>
            </a:endParaRPr>
          </a:p>
        </p:txBody>
      </p:sp>
      <p:sp>
        <p:nvSpPr>
          <p:cNvPr id="66571" name="Text Box 11"/>
          <p:cNvSpPr txBox="1">
            <a:spLocks noChangeArrowheads="1"/>
          </p:cNvSpPr>
          <p:nvPr/>
        </p:nvSpPr>
        <p:spPr bwMode="auto">
          <a:xfrm>
            <a:off x="468313" y="4010025"/>
            <a:ext cx="8569325" cy="519113"/>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People </a:t>
            </a:r>
            <a:r>
              <a:rPr lang="en-US" altLang="zh-CN" sz="2800" b="1">
                <a:solidFill>
                  <a:srgbClr val="008000"/>
                </a:solidFill>
                <a:latin typeface="Arial Narrow" pitchFamily="34" charset="0"/>
              </a:rPr>
              <a:t>should</a:t>
            </a:r>
            <a:r>
              <a:rPr lang="en-US" altLang="zh-CN" sz="2800" b="1">
                <a:latin typeface="Arial Narrow" pitchFamily="34" charset="0"/>
              </a:rPr>
              <a:t> </a:t>
            </a:r>
            <a:r>
              <a:rPr lang="en-US" altLang="zh-CN" sz="2800" b="1">
                <a:solidFill>
                  <a:srgbClr val="008000"/>
                </a:solidFill>
                <a:latin typeface="Arial Narrow" pitchFamily="34" charset="0"/>
              </a:rPr>
              <a:t>use</a:t>
            </a:r>
            <a:r>
              <a:rPr lang="en-US" altLang="zh-CN" sz="2800" b="1">
                <a:latin typeface="Arial Narrow" pitchFamily="34" charset="0"/>
              </a:rPr>
              <a:t> </a:t>
            </a:r>
            <a:r>
              <a:rPr lang="en-US" altLang="zh-CN" sz="2800" b="1">
                <a:solidFill>
                  <a:srgbClr val="FF9900"/>
                </a:solidFill>
                <a:latin typeface="Arial Narrow" pitchFamily="34" charset="0"/>
              </a:rPr>
              <a:t>their own</a:t>
            </a:r>
            <a:r>
              <a:rPr lang="en-US" altLang="zh-CN" sz="2800" b="1">
                <a:latin typeface="Arial Narrow" pitchFamily="34" charset="0"/>
              </a:rPr>
              <a:t> </a:t>
            </a:r>
            <a:r>
              <a:rPr lang="en-US" altLang="zh-CN" sz="2800" b="1">
                <a:solidFill>
                  <a:srgbClr val="990099"/>
                </a:solidFill>
                <a:latin typeface="Arial Narrow" pitchFamily="34" charset="0"/>
              </a:rPr>
              <a:t>glasses </a:t>
            </a:r>
            <a:r>
              <a:rPr lang="en-US" altLang="zh-CN" sz="2800" b="1">
                <a:solidFill>
                  <a:srgbClr val="0000FF"/>
                </a:solidFill>
                <a:latin typeface="Arial Narrow" pitchFamily="34" charset="0"/>
              </a:rPr>
              <a:t>as much as they can. </a:t>
            </a:r>
            <a:endParaRPr lang="en-US" altLang="zh-CN" sz="2800" b="1">
              <a:solidFill>
                <a:srgbClr val="008000"/>
              </a:solidFill>
              <a:latin typeface="Arial Narrow" pitchFamily="34" charset="0"/>
            </a:endParaRPr>
          </a:p>
        </p:txBody>
      </p:sp>
      <p:sp>
        <p:nvSpPr>
          <p:cNvPr id="66572" name="Text Box 12"/>
          <p:cNvSpPr txBox="1">
            <a:spLocks noChangeArrowheads="1"/>
          </p:cNvSpPr>
          <p:nvPr/>
        </p:nvSpPr>
        <p:spPr bwMode="auto">
          <a:xfrm>
            <a:off x="827088" y="3429000"/>
            <a:ext cx="8085137" cy="519113"/>
          </a:xfrm>
          <a:prstGeom prst="rect">
            <a:avLst/>
          </a:prstGeom>
          <a:noFill/>
          <a:ln w="9525">
            <a:noFill/>
            <a:miter lim="800000"/>
            <a:headEnd/>
            <a:tailEnd/>
          </a:ln>
          <a:effectLst/>
        </p:spPr>
        <p:txBody>
          <a:bodyPr>
            <a:spAutoFit/>
          </a:bodyPr>
          <a:lstStyle/>
          <a:p>
            <a:r>
              <a:rPr lang="en-US" altLang="zh-CN" sz="2800" b="1"/>
              <a:t>5 </a:t>
            </a:r>
            <a:r>
              <a:rPr lang="zh-CN" altLang="en-US" sz="2800" b="1"/>
              <a:t>人们</a:t>
            </a:r>
            <a:r>
              <a:rPr lang="zh-CN" altLang="en-US" sz="2800" b="1">
                <a:solidFill>
                  <a:srgbClr val="008000"/>
                </a:solidFill>
              </a:rPr>
              <a:t>应</a:t>
            </a:r>
            <a:r>
              <a:rPr lang="zh-CN" altLang="en-US" sz="2800" b="1">
                <a:solidFill>
                  <a:srgbClr val="FF9900"/>
                </a:solidFill>
              </a:rPr>
              <a:t>尽量</a:t>
            </a:r>
            <a:r>
              <a:rPr lang="zh-CN" altLang="en-US" sz="2800" b="1">
                <a:solidFill>
                  <a:srgbClr val="008000"/>
                </a:solidFill>
              </a:rPr>
              <a:t>使用</a:t>
            </a:r>
            <a:r>
              <a:rPr lang="zh-CN" altLang="en-US" sz="2800" b="1">
                <a:solidFill>
                  <a:srgbClr val="FF9900"/>
                </a:solidFill>
              </a:rPr>
              <a:t>自己的</a:t>
            </a:r>
            <a:r>
              <a:rPr lang="zh-CN" altLang="en-US" sz="2800" b="1">
                <a:solidFill>
                  <a:srgbClr val="990099"/>
                </a:solidFill>
              </a:rPr>
              <a:t>杯子</a:t>
            </a:r>
            <a:r>
              <a:rPr lang="zh-CN" altLang="en-US" sz="2800" b="1"/>
              <a:t>。</a:t>
            </a:r>
          </a:p>
        </p:txBody>
      </p:sp>
      <p:sp>
        <p:nvSpPr>
          <p:cNvPr id="66573" name="Text Box 13"/>
          <p:cNvSpPr txBox="1">
            <a:spLocks noChangeArrowheads="1"/>
          </p:cNvSpPr>
          <p:nvPr/>
        </p:nvSpPr>
        <p:spPr bwMode="auto">
          <a:xfrm>
            <a:off x="468313" y="4565650"/>
            <a:ext cx="8569325" cy="519113"/>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People </a:t>
            </a:r>
            <a:r>
              <a:rPr lang="en-US" altLang="zh-CN" sz="2800" b="1">
                <a:solidFill>
                  <a:srgbClr val="008000"/>
                </a:solidFill>
                <a:latin typeface="Arial Narrow" pitchFamily="34" charset="0"/>
              </a:rPr>
              <a:t>should</a:t>
            </a:r>
            <a:r>
              <a:rPr lang="en-US" altLang="zh-CN" sz="2800" b="1">
                <a:latin typeface="Arial Narrow" pitchFamily="34" charset="0"/>
              </a:rPr>
              <a:t> </a:t>
            </a:r>
            <a:r>
              <a:rPr lang="en-US" altLang="zh-CN" sz="2800" b="1">
                <a:solidFill>
                  <a:srgbClr val="008000"/>
                </a:solidFill>
                <a:latin typeface="Arial Narrow" pitchFamily="34" charset="0"/>
              </a:rPr>
              <a:t>try to</a:t>
            </a:r>
            <a:r>
              <a:rPr lang="en-US" altLang="zh-CN" sz="2800" b="1">
                <a:latin typeface="Arial Narrow" pitchFamily="34" charset="0"/>
              </a:rPr>
              <a:t> </a:t>
            </a:r>
            <a:r>
              <a:rPr lang="en-US" altLang="zh-CN" sz="2800" b="1">
                <a:solidFill>
                  <a:srgbClr val="008000"/>
                </a:solidFill>
                <a:latin typeface="Arial Narrow" pitchFamily="34" charset="0"/>
              </a:rPr>
              <a:t>use</a:t>
            </a:r>
            <a:r>
              <a:rPr lang="en-US" altLang="zh-CN" sz="2800" b="1">
                <a:latin typeface="Arial Narrow" pitchFamily="34" charset="0"/>
              </a:rPr>
              <a:t> </a:t>
            </a:r>
            <a:r>
              <a:rPr lang="en-US" altLang="zh-CN" sz="2800" b="1">
                <a:solidFill>
                  <a:srgbClr val="FF9900"/>
                </a:solidFill>
                <a:latin typeface="Arial Narrow" pitchFamily="34" charset="0"/>
              </a:rPr>
              <a:t>their own</a:t>
            </a:r>
            <a:r>
              <a:rPr lang="en-US" altLang="zh-CN" sz="2800" b="1">
                <a:latin typeface="Arial Narrow" pitchFamily="34" charset="0"/>
              </a:rPr>
              <a:t> </a:t>
            </a:r>
            <a:r>
              <a:rPr lang="en-US" altLang="zh-CN" sz="2800" b="1">
                <a:solidFill>
                  <a:srgbClr val="990099"/>
                </a:solidFill>
                <a:latin typeface="Arial Narrow" pitchFamily="34" charset="0"/>
              </a:rPr>
              <a:t>glasses</a:t>
            </a:r>
            <a:r>
              <a:rPr lang="en-US" altLang="zh-CN" sz="2800" b="1">
                <a:solidFill>
                  <a:srgbClr val="0000FF"/>
                </a:solidFill>
                <a:latin typeface="Arial Narrow" pitchFamily="34" charset="0"/>
              </a:rPr>
              <a:t>. </a:t>
            </a:r>
            <a:endParaRPr lang="en-US" altLang="zh-CN" sz="2800" b="1">
              <a:solidFill>
                <a:srgbClr val="008000"/>
              </a:solidFill>
              <a:latin typeface="Arial Narrow"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656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656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657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657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6572">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65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7" grpId="0"/>
      <p:bldP spid="66570" grpId="0"/>
      <p:bldP spid="66571" grpId="0"/>
      <p:bldP spid="6657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8" name="Text Box 4"/>
          <p:cNvSpPr txBox="1">
            <a:spLocks noChangeArrowheads="1"/>
          </p:cNvSpPr>
          <p:nvPr/>
        </p:nvSpPr>
        <p:spPr bwMode="auto">
          <a:xfrm>
            <a:off x="611188" y="476250"/>
            <a:ext cx="3651250" cy="701675"/>
          </a:xfrm>
          <a:prstGeom prst="rect">
            <a:avLst/>
          </a:prstGeom>
          <a:noFill/>
          <a:ln w="9525">
            <a:noFill/>
            <a:miter lim="800000"/>
            <a:headEnd/>
            <a:tailEnd/>
          </a:ln>
          <a:effectLst/>
        </p:spPr>
        <p:txBody>
          <a:bodyPr wrap="none">
            <a:spAutoFit/>
          </a:bodyPr>
          <a:lstStyle/>
          <a:p>
            <a:r>
              <a:rPr lang="zh-CN" altLang="en-US" sz="4000" b="1">
                <a:solidFill>
                  <a:srgbClr val="990099"/>
                </a:solidFill>
              </a:rPr>
              <a:t>名词</a:t>
            </a:r>
            <a:r>
              <a:rPr lang="zh-CN" altLang="en-US" sz="3200" b="1"/>
              <a:t>你学好了吗？</a:t>
            </a:r>
          </a:p>
        </p:txBody>
      </p:sp>
      <p:sp>
        <p:nvSpPr>
          <p:cNvPr id="41989" name="Text Box 5"/>
          <p:cNvSpPr txBox="1">
            <a:spLocks noChangeArrowheads="1"/>
          </p:cNvSpPr>
          <p:nvPr/>
        </p:nvSpPr>
        <p:spPr bwMode="auto">
          <a:xfrm>
            <a:off x="808038" y="1308100"/>
            <a:ext cx="8085137" cy="519113"/>
          </a:xfrm>
          <a:prstGeom prst="rect">
            <a:avLst/>
          </a:prstGeom>
          <a:noFill/>
          <a:ln w="9525">
            <a:noFill/>
            <a:miter lim="800000"/>
            <a:headEnd/>
            <a:tailEnd/>
          </a:ln>
          <a:effectLst/>
        </p:spPr>
        <p:txBody>
          <a:bodyPr>
            <a:spAutoFit/>
          </a:bodyPr>
          <a:lstStyle/>
          <a:p>
            <a:r>
              <a:rPr lang="en-US" altLang="zh-CN" sz="2800" b="1"/>
              <a:t>6</a:t>
            </a:r>
            <a:r>
              <a:rPr lang="en-US" altLang="zh-CN" sz="2800" b="1">
                <a:solidFill>
                  <a:srgbClr val="0000FF"/>
                </a:solidFill>
              </a:rPr>
              <a:t> </a:t>
            </a:r>
            <a:r>
              <a:rPr lang="zh-CN" altLang="en-US" sz="2800" b="1"/>
              <a:t>人们</a:t>
            </a:r>
            <a:r>
              <a:rPr lang="zh-CN" altLang="en-US" sz="2800" b="1">
                <a:solidFill>
                  <a:srgbClr val="008000"/>
                </a:solidFill>
              </a:rPr>
              <a:t>应</a:t>
            </a:r>
            <a:r>
              <a:rPr lang="zh-CN" altLang="en-US" sz="2800" b="1">
                <a:solidFill>
                  <a:srgbClr val="FF9900"/>
                </a:solidFill>
              </a:rPr>
              <a:t>多</a:t>
            </a:r>
            <a:r>
              <a:rPr lang="zh-CN" altLang="en-US" sz="2800" b="1">
                <a:solidFill>
                  <a:srgbClr val="008000"/>
                </a:solidFill>
              </a:rPr>
              <a:t>使用</a:t>
            </a:r>
            <a:r>
              <a:rPr lang="zh-CN" altLang="en-US" sz="2800" b="1">
                <a:solidFill>
                  <a:srgbClr val="990099"/>
                </a:solidFill>
              </a:rPr>
              <a:t>公共交通</a:t>
            </a:r>
            <a:r>
              <a:rPr lang="zh-CN" altLang="en-US" sz="2800" b="1"/>
              <a:t>。</a:t>
            </a:r>
          </a:p>
        </p:txBody>
      </p:sp>
      <p:sp>
        <p:nvSpPr>
          <p:cNvPr id="41990" name="Text Box 6"/>
          <p:cNvSpPr txBox="1">
            <a:spLocks noChangeArrowheads="1"/>
          </p:cNvSpPr>
          <p:nvPr/>
        </p:nvSpPr>
        <p:spPr bwMode="auto">
          <a:xfrm>
            <a:off x="4881563" y="476250"/>
            <a:ext cx="4059237" cy="701675"/>
          </a:xfrm>
          <a:prstGeom prst="rect">
            <a:avLst/>
          </a:prstGeom>
          <a:noFill/>
          <a:ln w="9525">
            <a:noFill/>
            <a:miter lim="800000"/>
            <a:headEnd/>
            <a:tailEnd/>
          </a:ln>
          <a:effectLst/>
        </p:spPr>
        <p:txBody>
          <a:bodyPr wrap="none">
            <a:spAutoFit/>
          </a:bodyPr>
          <a:lstStyle/>
          <a:p>
            <a:r>
              <a:rPr lang="zh-CN" altLang="en-US" sz="4000" b="1">
                <a:solidFill>
                  <a:srgbClr val="008000"/>
                </a:solidFill>
              </a:rPr>
              <a:t>动词</a:t>
            </a:r>
            <a:r>
              <a:rPr lang="zh-CN" altLang="en-US" sz="3200" b="1"/>
              <a:t>你真的会了吗？</a:t>
            </a:r>
          </a:p>
        </p:txBody>
      </p:sp>
      <p:sp>
        <p:nvSpPr>
          <p:cNvPr id="41992" name="Text Box 8"/>
          <p:cNvSpPr txBox="1">
            <a:spLocks noChangeArrowheads="1"/>
          </p:cNvSpPr>
          <p:nvPr/>
        </p:nvSpPr>
        <p:spPr bwMode="auto">
          <a:xfrm>
            <a:off x="34925" y="5805488"/>
            <a:ext cx="5689600" cy="701675"/>
          </a:xfrm>
          <a:prstGeom prst="rect">
            <a:avLst/>
          </a:prstGeom>
          <a:noFill/>
          <a:ln w="9525">
            <a:noFill/>
            <a:miter lim="800000"/>
            <a:headEnd/>
            <a:tailEnd/>
          </a:ln>
          <a:effectLst/>
        </p:spPr>
        <p:txBody>
          <a:bodyPr wrap="none">
            <a:spAutoFit/>
          </a:bodyPr>
          <a:lstStyle/>
          <a:p>
            <a:r>
              <a:rPr lang="zh-CN" altLang="en-US" sz="4000" b="1">
                <a:solidFill>
                  <a:srgbClr val="FF9900"/>
                </a:solidFill>
              </a:rPr>
              <a:t>形容词、副词</a:t>
            </a:r>
            <a:r>
              <a:rPr lang="zh-CN" altLang="en-US" sz="3200" b="1"/>
              <a:t>你理顺了吗？</a:t>
            </a:r>
          </a:p>
        </p:txBody>
      </p:sp>
      <p:sp>
        <p:nvSpPr>
          <p:cNvPr id="41993" name="Text Box 9"/>
          <p:cNvSpPr txBox="1">
            <a:spLocks noChangeArrowheads="1"/>
          </p:cNvSpPr>
          <p:nvPr/>
        </p:nvSpPr>
        <p:spPr bwMode="auto">
          <a:xfrm>
            <a:off x="5792788" y="5805488"/>
            <a:ext cx="3243262" cy="701675"/>
          </a:xfrm>
          <a:prstGeom prst="rect">
            <a:avLst/>
          </a:prstGeom>
          <a:noFill/>
          <a:ln w="9525">
            <a:noFill/>
            <a:miter lim="800000"/>
            <a:headEnd/>
            <a:tailEnd/>
          </a:ln>
          <a:effectLst/>
        </p:spPr>
        <p:txBody>
          <a:bodyPr wrap="none">
            <a:spAutoFit/>
          </a:bodyPr>
          <a:lstStyle/>
          <a:p>
            <a:r>
              <a:rPr lang="zh-CN" altLang="en-US" sz="4000" b="1">
                <a:solidFill>
                  <a:srgbClr val="0000FF"/>
                </a:solidFill>
              </a:rPr>
              <a:t>介词</a:t>
            </a:r>
            <a:r>
              <a:rPr lang="zh-CN" altLang="en-US" sz="3200" b="1"/>
              <a:t>你又如何？</a:t>
            </a:r>
          </a:p>
        </p:txBody>
      </p:sp>
      <p:sp>
        <p:nvSpPr>
          <p:cNvPr id="41995" name="Text Box 11"/>
          <p:cNvSpPr txBox="1">
            <a:spLocks noChangeArrowheads="1"/>
          </p:cNvSpPr>
          <p:nvPr/>
        </p:nvSpPr>
        <p:spPr bwMode="auto">
          <a:xfrm>
            <a:off x="468313" y="1844675"/>
            <a:ext cx="8569325" cy="946150"/>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People </a:t>
            </a:r>
            <a:r>
              <a:rPr lang="en-US" altLang="zh-CN" sz="2800" b="1">
                <a:solidFill>
                  <a:srgbClr val="008000"/>
                </a:solidFill>
                <a:latin typeface="Arial Narrow" pitchFamily="34" charset="0"/>
              </a:rPr>
              <a:t>should</a:t>
            </a:r>
            <a:r>
              <a:rPr lang="en-US" altLang="zh-CN" sz="2800" b="1">
                <a:latin typeface="Arial Narrow" pitchFamily="34" charset="0"/>
              </a:rPr>
              <a:t> </a:t>
            </a:r>
            <a:r>
              <a:rPr lang="en-US" altLang="zh-CN" sz="2800" b="1">
                <a:solidFill>
                  <a:srgbClr val="008000"/>
                </a:solidFill>
                <a:latin typeface="Arial Narrow" pitchFamily="34" charset="0"/>
              </a:rPr>
              <a:t>use</a:t>
            </a:r>
            <a:r>
              <a:rPr lang="en-US" altLang="zh-CN" sz="2800" b="1">
                <a:latin typeface="Arial Narrow" pitchFamily="34" charset="0"/>
              </a:rPr>
              <a:t> </a:t>
            </a:r>
            <a:r>
              <a:rPr lang="en-US" altLang="zh-CN" sz="2800" b="1">
                <a:solidFill>
                  <a:srgbClr val="990099"/>
                </a:solidFill>
                <a:latin typeface="Arial Narrow" pitchFamily="34" charset="0"/>
              </a:rPr>
              <a:t>public transportation</a:t>
            </a:r>
            <a:r>
              <a:rPr lang="zh-CN" altLang="en-US" sz="2800" b="1">
                <a:solidFill>
                  <a:srgbClr val="990099"/>
                </a:solidFill>
                <a:latin typeface="Arial Narrow" pitchFamily="34" charset="0"/>
              </a:rPr>
              <a:t> </a:t>
            </a:r>
            <a:r>
              <a:rPr lang="en-US" altLang="zh-CN" sz="2800" b="1">
                <a:solidFill>
                  <a:srgbClr val="0000FF"/>
                </a:solidFill>
                <a:latin typeface="Arial Narrow" pitchFamily="34" charset="0"/>
              </a:rPr>
              <a:t>as much as they can. </a:t>
            </a:r>
            <a:endParaRPr lang="en-US" altLang="zh-CN" sz="2800" b="1">
              <a:solidFill>
                <a:srgbClr val="008000"/>
              </a:solidFill>
              <a:latin typeface="Arial Narrow" pitchFamily="34" charset="0"/>
            </a:endParaRPr>
          </a:p>
        </p:txBody>
      </p:sp>
      <p:sp>
        <p:nvSpPr>
          <p:cNvPr id="41996" name="Text Box 12"/>
          <p:cNvSpPr txBox="1">
            <a:spLocks noChangeArrowheads="1"/>
          </p:cNvSpPr>
          <p:nvPr/>
        </p:nvSpPr>
        <p:spPr bwMode="auto">
          <a:xfrm>
            <a:off x="827088" y="3429000"/>
            <a:ext cx="8085137" cy="519113"/>
          </a:xfrm>
          <a:prstGeom prst="rect">
            <a:avLst/>
          </a:prstGeom>
          <a:noFill/>
          <a:ln w="9525">
            <a:noFill/>
            <a:miter lim="800000"/>
            <a:headEnd/>
            <a:tailEnd/>
          </a:ln>
          <a:effectLst/>
        </p:spPr>
        <p:txBody>
          <a:bodyPr>
            <a:spAutoFit/>
          </a:bodyPr>
          <a:lstStyle/>
          <a:p>
            <a:r>
              <a:rPr lang="en-US" altLang="zh-CN" sz="2800" b="1"/>
              <a:t>7 </a:t>
            </a:r>
            <a:r>
              <a:rPr lang="zh-CN" altLang="en-US" sz="2800" b="1">
                <a:solidFill>
                  <a:srgbClr val="008000"/>
                </a:solidFill>
              </a:rPr>
              <a:t>乘</a:t>
            </a:r>
            <a:r>
              <a:rPr lang="zh-CN" altLang="en-US" sz="2800" b="1">
                <a:solidFill>
                  <a:srgbClr val="990099"/>
                </a:solidFill>
              </a:rPr>
              <a:t>公共汽车</a:t>
            </a:r>
            <a:r>
              <a:rPr lang="zh-CN" altLang="en-US" sz="2800" b="1"/>
              <a:t>和</a:t>
            </a:r>
            <a:r>
              <a:rPr lang="zh-CN" altLang="en-US" sz="2800" b="1">
                <a:solidFill>
                  <a:srgbClr val="008000"/>
                </a:solidFill>
              </a:rPr>
              <a:t>使用</a:t>
            </a:r>
            <a:r>
              <a:rPr lang="zh-CN" altLang="en-US" sz="2800" b="1">
                <a:solidFill>
                  <a:srgbClr val="990099"/>
                </a:solidFill>
              </a:rPr>
              <a:t>共享单车</a:t>
            </a:r>
            <a:r>
              <a:rPr lang="zh-CN" altLang="en-US" sz="2800" b="1">
                <a:solidFill>
                  <a:srgbClr val="008000"/>
                </a:solidFill>
              </a:rPr>
              <a:t>是</a:t>
            </a:r>
            <a:r>
              <a:rPr lang="zh-CN" altLang="en-US" sz="2800" b="1">
                <a:solidFill>
                  <a:srgbClr val="FF9900"/>
                </a:solidFill>
              </a:rPr>
              <a:t>个不错的</a:t>
            </a:r>
            <a:r>
              <a:rPr lang="zh-CN" altLang="en-US" sz="2800" b="1">
                <a:solidFill>
                  <a:srgbClr val="990099"/>
                </a:solidFill>
              </a:rPr>
              <a:t>主意</a:t>
            </a:r>
            <a:r>
              <a:rPr lang="zh-CN" altLang="en-US" sz="2800" b="1"/>
              <a:t>。</a:t>
            </a:r>
          </a:p>
        </p:txBody>
      </p:sp>
      <p:sp>
        <p:nvSpPr>
          <p:cNvPr id="41997" name="Text Box 13"/>
          <p:cNvSpPr txBox="1">
            <a:spLocks noChangeArrowheads="1"/>
          </p:cNvSpPr>
          <p:nvPr/>
        </p:nvSpPr>
        <p:spPr bwMode="auto">
          <a:xfrm>
            <a:off x="468313" y="2708275"/>
            <a:ext cx="8569325" cy="519113"/>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People </a:t>
            </a:r>
            <a:r>
              <a:rPr lang="en-US" altLang="zh-CN" sz="2800" b="1">
                <a:solidFill>
                  <a:srgbClr val="008000"/>
                </a:solidFill>
                <a:latin typeface="Arial Narrow" pitchFamily="34" charset="0"/>
              </a:rPr>
              <a:t>should</a:t>
            </a:r>
            <a:r>
              <a:rPr lang="en-US" altLang="zh-CN" sz="2800" b="1">
                <a:latin typeface="Arial Narrow" pitchFamily="34" charset="0"/>
              </a:rPr>
              <a:t> </a:t>
            </a:r>
            <a:r>
              <a:rPr lang="en-US" altLang="zh-CN" sz="2800" b="1">
                <a:solidFill>
                  <a:srgbClr val="008000"/>
                </a:solidFill>
                <a:latin typeface="Arial Narrow" pitchFamily="34" charset="0"/>
              </a:rPr>
              <a:t>try to</a:t>
            </a:r>
            <a:r>
              <a:rPr lang="en-US" altLang="zh-CN" sz="2800" b="1">
                <a:latin typeface="Arial Narrow" pitchFamily="34" charset="0"/>
              </a:rPr>
              <a:t> </a:t>
            </a:r>
            <a:r>
              <a:rPr lang="en-US" altLang="zh-CN" sz="2800" b="1">
                <a:solidFill>
                  <a:srgbClr val="008000"/>
                </a:solidFill>
                <a:latin typeface="Arial Narrow" pitchFamily="34" charset="0"/>
              </a:rPr>
              <a:t>use</a:t>
            </a:r>
            <a:r>
              <a:rPr lang="en-US" altLang="zh-CN" sz="2800" b="1">
                <a:latin typeface="Arial Narrow" pitchFamily="34" charset="0"/>
              </a:rPr>
              <a:t> </a:t>
            </a:r>
            <a:r>
              <a:rPr lang="en-US" altLang="zh-CN" sz="2800" b="1">
                <a:solidFill>
                  <a:srgbClr val="990099"/>
                </a:solidFill>
                <a:latin typeface="Arial Narrow" pitchFamily="34" charset="0"/>
              </a:rPr>
              <a:t>public transportation</a:t>
            </a:r>
            <a:r>
              <a:rPr lang="en-US" altLang="zh-CN" sz="2800" b="1">
                <a:solidFill>
                  <a:srgbClr val="0000FF"/>
                </a:solidFill>
                <a:latin typeface="Arial Narrow" pitchFamily="34" charset="0"/>
              </a:rPr>
              <a:t>. </a:t>
            </a:r>
          </a:p>
        </p:txBody>
      </p:sp>
      <p:sp>
        <p:nvSpPr>
          <p:cNvPr id="41998" name="Text Box 14"/>
          <p:cNvSpPr txBox="1">
            <a:spLocks noChangeArrowheads="1"/>
          </p:cNvSpPr>
          <p:nvPr/>
        </p:nvSpPr>
        <p:spPr bwMode="auto">
          <a:xfrm>
            <a:off x="468313" y="3989388"/>
            <a:ext cx="8569325" cy="519112"/>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It </a:t>
            </a:r>
            <a:r>
              <a:rPr lang="en-US" altLang="zh-CN" sz="2800" b="1">
                <a:solidFill>
                  <a:srgbClr val="008000"/>
                </a:solidFill>
                <a:latin typeface="Arial Narrow" pitchFamily="34" charset="0"/>
              </a:rPr>
              <a:t>is</a:t>
            </a:r>
            <a:r>
              <a:rPr lang="en-US" altLang="zh-CN" sz="2800" b="1">
                <a:latin typeface="Arial Narrow" pitchFamily="34" charset="0"/>
              </a:rPr>
              <a:t> </a:t>
            </a:r>
            <a:r>
              <a:rPr lang="en-US" altLang="zh-CN" sz="2800" b="1">
                <a:solidFill>
                  <a:srgbClr val="990099"/>
                </a:solidFill>
                <a:latin typeface="Arial Narrow" pitchFamily="34" charset="0"/>
              </a:rPr>
              <a:t>a</a:t>
            </a:r>
            <a:r>
              <a:rPr lang="en-US" altLang="zh-CN" sz="2800" b="1">
                <a:solidFill>
                  <a:srgbClr val="FF9900"/>
                </a:solidFill>
                <a:latin typeface="Arial Narrow" pitchFamily="34" charset="0"/>
              </a:rPr>
              <a:t> good</a:t>
            </a:r>
            <a:r>
              <a:rPr lang="en-US" altLang="zh-CN" sz="2800" b="1">
                <a:latin typeface="Arial Narrow" pitchFamily="34" charset="0"/>
              </a:rPr>
              <a:t> </a:t>
            </a:r>
            <a:r>
              <a:rPr lang="en-US" altLang="zh-CN" sz="2800" b="1">
                <a:solidFill>
                  <a:srgbClr val="990099"/>
                </a:solidFill>
                <a:latin typeface="Arial Narrow" pitchFamily="34" charset="0"/>
              </a:rPr>
              <a:t>idea</a:t>
            </a:r>
            <a:r>
              <a:rPr lang="en-US" altLang="zh-CN" sz="2800" b="1">
                <a:latin typeface="Arial Narrow" pitchFamily="34" charset="0"/>
              </a:rPr>
              <a:t> to </a:t>
            </a:r>
            <a:r>
              <a:rPr lang="en-US" altLang="zh-CN" sz="2800" b="1">
                <a:solidFill>
                  <a:srgbClr val="008000"/>
                </a:solidFill>
                <a:latin typeface="Arial Narrow" pitchFamily="34" charset="0"/>
              </a:rPr>
              <a:t>take</a:t>
            </a:r>
            <a:r>
              <a:rPr lang="en-US" altLang="zh-CN" sz="2800" b="1">
                <a:latin typeface="Arial Narrow" pitchFamily="34" charset="0"/>
              </a:rPr>
              <a:t> </a:t>
            </a:r>
            <a:r>
              <a:rPr lang="en-US" altLang="zh-CN" sz="2800" b="1">
                <a:solidFill>
                  <a:srgbClr val="990099"/>
                </a:solidFill>
                <a:latin typeface="Arial Narrow" pitchFamily="34" charset="0"/>
              </a:rPr>
              <a:t>buses</a:t>
            </a:r>
            <a:r>
              <a:rPr lang="en-US" altLang="zh-CN" sz="2800" b="1">
                <a:latin typeface="Arial Narrow" pitchFamily="34" charset="0"/>
              </a:rPr>
              <a:t> or </a:t>
            </a:r>
            <a:r>
              <a:rPr lang="en-US" altLang="zh-CN" sz="2800" b="1">
                <a:solidFill>
                  <a:srgbClr val="008000"/>
                </a:solidFill>
                <a:latin typeface="Arial Narrow" pitchFamily="34" charset="0"/>
              </a:rPr>
              <a:t>use</a:t>
            </a:r>
            <a:r>
              <a:rPr lang="en-US" altLang="zh-CN" sz="2800" b="1">
                <a:latin typeface="Arial Narrow" pitchFamily="34" charset="0"/>
              </a:rPr>
              <a:t> </a:t>
            </a:r>
            <a:r>
              <a:rPr lang="en-US" altLang="zh-CN" sz="2800" b="1">
                <a:solidFill>
                  <a:srgbClr val="990099"/>
                </a:solidFill>
                <a:latin typeface="Arial Narrow" pitchFamily="34" charset="0"/>
              </a:rPr>
              <a:t>shared bikes</a:t>
            </a:r>
            <a:r>
              <a:rPr lang="en-US" altLang="zh-CN" sz="2800" b="1">
                <a:latin typeface="Arial Narrow" pitchFamily="34" charset="0"/>
              </a:rPr>
              <a:t>.</a:t>
            </a:r>
            <a:endParaRPr lang="en-US" altLang="zh-CN" sz="2800" b="1">
              <a:solidFill>
                <a:srgbClr val="0000FF"/>
              </a:solidFill>
              <a:latin typeface="Arial Narrow" pitchFamily="34" charset="0"/>
            </a:endParaRPr>
          </a:p>
        </p:txBody>
      </p:sp>
      <p:sp>
        <p:nvSpPr>
          <p:cNvPr id="41999" name="Text Box 15"/>
          <p:cNvSpPr txBox="1">
            <a:spLocks noChangeArrowheads="1"/>
          </p:cNvSpPr>
          <p:nvPr/>
        </p:nvSpPr>
        <p:spPr bwMode="auto">
          <a:xfrm>
            <a:off x="468313" y="4508500"/>
            <a:ext cx="8569325" cy="519113"/>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It </a:t>
            </a:r>
            <a:r>
              <a:rPr lang="en-US" altLang="zh-CN" sz="2800" b="1">
                <a:solidFill>
                  <a:srgbClr val="008000"/>
                </a:solidFill>
                <a:latin typeface="Arial Narrow" pitchFamily="34" charset="0"/>
              </a:rPr>
              <a:t>is</a:t>
            </a:r>
            <a:r>
              <a:rPr lang="en-US" altLang="zh-CN" sz="2800" b="1">
                <a:latin typeface="Arial Narrow" pitchFamily="34" charset="0"/>
              </a:rPr>
              <a:t> </a:t>
            </a:r>
            <a:r>
              <a:rPr lang="en-US" altLang="zh-CN" sz="2800" b="1">
                <a:solidFill>
                  <a:srgbClr val="990099"/>
                </a:solidFill>
                <a:latin typeface="Arial Narrow" pitchFamily="34" charset="0"/>
              </a:rPr>
              <a:t>a</a:t>
            </a:r>
            <a:r>
              <a:rPr lang="en-US" altLang="zh-CN" sz="2800" b="1">
                <a:solidFill>
                  <a:srgbClr val="FF9900"/>
                </a:solidFill>
                <a:latin typeface="Arial Narrow" pitchFamily="34" charset="0"/>
              </a:rPr>
              <a:t> good</a:t>
            </a:r>
            <a:r>
              <a:rPr lang="en-US" altLang="zh-CN" sz="2800" b="1">
                <a:latin typeface="Arial Narrow" pitchFamily="34" charset="0"/>
              </a:rPr>
              <a:t> </a:t>
            </a:r>
            <a:r>
              <a:rPr lang="en-US" altLang="zh-CN" sz="2800" b="1">
                <a:solidFill>
                  <a:srgbClr val="990099"/>
                </a:solidFill>
                <a:latin typeface="Arial Narrow" pitchFamily="34" charset="0"/>
              </a:rPr>
              <a:t>idea</a:t>
            </a:r>
            <a:r>
              <a:rPr lang="en-US" altLang="zh-CN" sz="2800" b="1">
                <a:latin typeface="Arial Narrow" pitchFamily="34" charset="0"/>
              </a:rPr>
              <a:t> to </a:t>
            </a:r>
            <a:r>
              <a:rPr lang="en-US" altLang="zh-CN" sz="2800" b="1">
                <a:solidFill>
                  <a:srgbClr val="008000"/>
                </a:solidFill>
                <a:latin typeface="Arial Narrow" pitchFamily="34" charset="0"/>
              </a:rPr>
              <a:t>go out </a:t>
            </a:r>
            <a:r>
              <a:rPr lang="en-US" altLang="zh-CN" sz="2800" b="1">
                <a:solidFill>
                  <a:srgbClr val="0000FF"/>
                </a:solidFill>
                <a:latin typeface="Arial Narrow" pitchFamily="34" charset="0"/>
              </a:rPr>
              <a:t>by bus</a:t>
            </a:r>
            <a:r>
              <a:rPr lang="en-US" altLang="zh-CN" sz="2800" b="1">
                <a:latin typeface="Arial Narrow" pitchFamily="34" charset="0"/>
              </a:rPr>
              <a:t> or </a:t>
            </a:r>
            <a:r>
              <a:rPr lang="en-US" altLang="zh-CN" sz="2800" b="1">
                <a:solidFill>
                  <a:srgbClr val="0000FF"/>
                </a:solidFill>
                <a:latin typeface="Arial Narrow" pitchFamily="34" charset="0"/>
              </a:rPr>
              <a:t>by shared bike</a:t>
            </a:r>
            <a:r>
              <a:rPr lang="en-US" altLang="zh-CN" sz="2800" b="1">
                <a:latin typeface="Arial Narrow" pitchFamily="34" charset="0"/>
              </a:rPr>
              <a:t>.</a:t>
            </a:r>
            <a:endParaRPr lang="en-US" altLang="zh-CN" sz="2800" b="1">
              <a:solidFill>
                <a:srgbClr val="0000FF"/>
              </a:solidFill>
              <a:latin typeface="Arial Narrow" pitchFamily="34" charset="0"/>
            </a:endParaRPr>
          </a:p>
        </p:txBody>
      </p:sp>
      <p:sp>
        <p:nvSpPr>
          <p:cNvPr id="42000" name="Text Box 16"/>
          <p:cNvSpPr txBox="1">
            <a:spLocks noChangeArrowheads="1"/>
          </p:cNvSpPr>
          <p:nvPr/>
        </p:nvSpPr>
        <p:spPr bwMode="auto">
          <a:xfrm>
            <a:off x="539750" y="4997450"/>
            <a:ext cx="8569325" cy="519113"/>
          </a:xfrm>
          <a:prstGeom prst="rect">
            <a:avLst/>
          </a:prstGeom>
          <a:noFill/>
          <a:ln w="9525">
            <a:noFill/>
            <a:miter lim="800000"/>
            <a:headEnd/>
            <a:tailEnd/>
          </a:ln>
          <a:effectLst/>
        </p:spPr>
        <p:txBody>
          <a:bodyPr>
            <a:spAutoFit/>
          </a:bodyPr>
          <a:lstStyle/>
          <a:p>
            <a:r>
              <a:rPr lang="en-US" altLang="zh-CN" sz="2800" b="1">
                <a:solidFill>
                  <a:srgbClr val="008000"/>
                </a:solidFill>
                <a:latin typeface="Arial Narrow" pitchFamily="34" charset="0"/>
              </a:rPr>
              <a:t>  Taking</a:t>
            </a:r>
            <a:r>
              <a:rPr lang="en-US" altLang="zh-CN" sz="2800" b="1">
                <a:solidFill>
                  <a:srgbClr val="0000FF"/>
                </a:solidFill>
                <a:latin typeface="Arial Narrow" pitchFamily="34" charset="0"/>
              </a:rPr>
              <a:t> </a:t>
            </a:r>
            <a:r>
              <a:rPr lang="en-US" altLang="zh-CN" sz="2800" b="1">
                <a:solidFill>
                  <a:srgbClr val="990099"/>
                </a:solidFill>
                <a:latin typeface="Arial Narrow" pitchFamily="34" charset="0"/>
              </a:rPr>
              <a:t>buses</a:t>
            </a:r>
            <a:r>
              <a:rPr lang="en-US" altLang="zh-CN" sz="2800" b="1">
                <a:latin typeface="Arial Narrow" pitchFamily="34" charset="0"/>
              </a:rPr>
              <a:t> or </a:t>
            </a:r>
            <a:r>
              <a:rPr lang="en-US" altLang="zh-CN" sz="2800" b="1">
                <a:solidFill>
                  <a:srgbClr val="008000"/>
                </a:solidFill>
                <a:latin typeface="Arial Narrow" pitchFamily="34" charset="0"/>
              </a:rPr>
              <a:t>riding</a:t>
            </a:r>
            <a:r>
              <a:rPr lang="en-US" altLang="zh-CN" sz="2800" b="1">
                <a:latin typeface="Arial Narrow" pitchFamily="34" charset="0"/>
              </a:rPr>
              <a:t> </a:t>
            </a:r>
            <a:r>
              <a:rPr lang="en-US" altLang="zh-CN" sz="2800" b="1">
                <a:solidFill>
                  <a:srgbClr val="990099"/>
                </a:solidFill>
                <a:latin typeface="Arial Narrow" pitchFamily="34" charset="0"/>
              </a:rPr>
              <a:t>shared bikes</a:t>
            </a:r>
            <a:r>
              <a:rPr lang="en-US" altLang="zh-CN" sz="2800" b="1">
                <a:latin typeface="Arial Narrow" pitchFamily="34" charset="0"/>
              </a:rPr>
              <a:t> </a:t>
            </a:r>
            <a:r>
              <a:rPr lang="en-US" altLang="zh-CN" sz="2800" b="1">
                <a:solidFill>
                  <a:srgbClr val="008000"/>
                </a:solidFill>
                <a:latin typeface="Arial Narrow" pitchFamily="34" charset="0"/>
              </a:rPr>
              <a:t>is</a:t>
            </a:r>
            <a:r>
              <a:rPr lang="en-US" altLang="zh-CN" sz="2800" b="1">
                <a:latin typeface="Arial Narrow" pitchFamily="34" charset="0"/>
              </a:rPr>
              <a:t> </a:t>
            </a:r>
            <a:r>
              <a:rPr lang="en-US" altLang="zh-CN" sz="2800" b="1">
                <a:solidFill>
                  <a:srgbClr val="990099"/>
                </a:solidFill>
                <a:latin typeface="Arial Narrow" pitchFamily="34" charset="0"/>
              </a:rPr>
              <a:t>a</a:t>
            </a:r>
            <a:r>
              <a:rPr lang="en-US" altLang="zh-CN" sz="2800" b="1">
                <a:solidFill>
                  <a:srgbClr val="FF9900"/>
                </a:solidFill>
                <a:latin typeface="Arial Narrow" pitchFamily="34" charset="0"/>
              </a:rPr>
              <a:t> good</a:t>
            </a:r>
            <a:r>
              <a:rPr lang="en-US" altLang="zh-CN" sz="2800" b="1">
                <a:latin typeface="Arial Narrow" pitchFamily="34" charset="0"/>
              </a:rPr>
              <a:t> </a:t>
            </a:r>
            <a:r>
              <a:rPr lang="en-US" altLang="zh-CN" sz="2800" b="1">
                <a:solidFill>
                  <a:srgbClr val="990099"/>
                </a:solidFill>
                <a:latin typeface="Arial Narrow" pitchFamily="34" charset="0"/>
              </a:rPr>
              <a:t>idea</a:t>
            </a:r>
            <a:r>
              <a:rPr lang="en-US" altLang="zh-CN" sz="2800" b="1">
                <a:latin typeface="Arial Narrow"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98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9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996">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99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99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199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20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5" grpId="0"/>
      <p:bldP spid="41997" grpId="0"/>
      <p:bldP spid="41998" grpId="0"/>
      <p:bldP spid="41999" grpId="0"/>
      <p:bldP spid="42000"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78" name="Rectangle 22"/>
          <p:cNvSpPr>
            <a:spLocks noChangeArrowheads="1"/>
          </p:cNvSpPr>
          <p:nvPr/>
        </p:nvSpPr>
        <p:spPr bwMode="auto">
          <a:xfrm>
            <a:off x="3563938" y="6021388"/>
            <a:ext cx="1728787" cy="431800"/>
          </a:xfrm>
          <a:prstGeom prst="rect">
            <a:avLst/>
          </a:prstGeom>
          <a:solidFill>
            <a:srgbClr val="FFFF00"/>
          </a:solidFill>
          <a:ln w="9525">
            <a:solidFill>
              <a:schemeClr val="tx1"/>
            </a:solidFill>
            <a:miter lim="800000"/>
            <a:headEnd/>
            <a:tailEnd/>
          </a:ln>
          <a:effectLst/>
        </p:spPr>
        <p:txBody>
          <a:bodyPr wrap="none" anchor="ctr"/>
          <a:lstStyle/>
          <a:p>
            <a:endParaRPr lang="zh-CN" altLang="en-US"/>
          </a:p>
        </p:txBody>
      </p:sp>
      <p:sp>
        <p:nvSpPr>
          <p:cNvPr id="45075" name="Rectangle 19"/>
          <p:cNvSpPr>
            <a:spLocks noChangeArrowheads="1"/>
          </p:cNvSpPr>
          <p:nvPr/>
        </p:nvSpPr>
        <p:spPr bwMode="auto">
          <a:xfrm>
            <a:off x="3348038" y="5100638"/>
            <a:ext cx="1728787" cy="431800"/>
          </a:xfrm>
          <a:prstGeom prst="rect">
            <a:avLst/>
          </a:prstGeom>
          <a:solidFill>
            <a:srgbClr val="FFFF00"/>
          </a:solidFill>
          <a:ln w="9525">
            <a:solidFill>
              <a:schemeClr val="tx1"/>
            </a:solidFill>
            <a:miter lim="800000"/>
            <a:headEnd/>
            <a:tailEnd/>
          </a:ln>
          <a:effectLst/>
        </p:spPr>
        <p:txBody>
          <a:bodyPr wrap="none" anchor="ctr"/>
          <a:lstStyle/>
          <a:p>
            <a:endParaRPr lang="zh-CN" altLang="en-US"/>
          </a:p>
        </p:txBody>
      </p:sp>
      <p:sp>
        <p:nvSpPr>
          <p:cNvPr id="45072" name="Rectangle 16"/>
          <p:cNvSpPr>
            <a:spLocks noChangeArrowheads="1"/>
          </p:cNvSpPr>
          <p:nvPr/>
        </p:nvSpPr>
        <p:spPr bwMode="auto">
          <a:xfrm>
            <a:off x="6300788" y="3357563"/>
            <a:ext cx="2303462" cy="431800"/>
          </a:xfrm>
          <a:prstGeom prst="rect">
            <a:avLst/>
          </a:prstGeom>
          <a:solidFill>
            <a:srgbClr val="FFFF00"/>
          </a:solidFill>
          <a:ln w="9525">
            <a:solidFill>
              <a:schemeClr val="tx1"/>
            </a:solidFill>
            <a:miter lim="800000"/>
            <a:headEnd/>
            <a:tailEnd/>
          </a:ln>
          <a:effectLst/>
        </p:spPr>
        <p:txBody>
          <a:bodyPr wrap="none" anchor="ctr"/>
          <a:lstStyle/>
          <a:p>
            <a:endParaRPr lang="zh-CN" altLang="en-US"/>
          </a:p>
        </p:txBody>
      </p:sp>
      <p:sp>
        <p:nvSpPr>
          <p:cNvPr id="45069" name="Rectangle 13"/>
          <p:cNvSpPr>
            <a:spLocks noChangeArrowheads="1"/>
          </p:cNvSpPr>
          <p:nvPr/>
        </p:nvSpPr>
        <p:spPr bwMode="auto">
          <a:xfrm>
            <a:off x="4500563" y="1517650"/>
            <a:ext cx="1295400" cy="358775"/>
          </a:xfrm>
          <a:prstGeom prst="rect">
            <a:avLst/>
          </a:prstGeom>
          <a:solidFill>
            <a:srgbClr val="FFFF00"/>
          </a:solidFill>
          <a:ln w="9525">
            <a:solidFill>
              <a:schemeClr val="tx1"/>
            </a:solidFill>
            <a:miter lim="800000"/>
            <a:headEnd/>
            <a:tailEnd/>
          </a:ln>
          <a:effectLst/>
        </p:spPr>
        <p:txBody>
          <a:bodyPr wrap="none" anchor="ctr"/>
          <a:lstStyle/>
          <a:p>
            <a:endParaRPr lang="zh-CN" altLang="en-US"/>
          </a:p>
        </p:txBody>
      </p:sp>
      <p:sp>
        <p:nvSpPr>
          <p:cNvPr id="45065" name="Text Box 9"/>
          <p:cNvSpPr txBox="1">
            <a:spLocks noChangeArrowheads="1"/>
          </p:cNvSpPr>
          <p:nvPr/>
        </p:nvSpPr>
        <p:spPr bwMode="auto">
          <a:xfrm>
            <a:off x="1666875" y="188913"/>
            <a:ext cx="5281613" cy="701675"/>
          </a:xfrm>
          <a:prstGeom prst="rect">
            <a:avLst/>
          </a:prstGeom>
          <a:solidFill>
            <a:srgbClr val="FFFF00"/>
          </a:solidFill>
          <a:ln w="9525">
            <a:noFill/>
            <a:miter lim="800000"/>
            <a:headEnd/>
            <a:tailEnd/>
          </a:ln>
          <a:effectLst/>
        </p:spPr>
        <p:txBody>
          <a:bodyPr wrap="none">
            <a:spAutoFit/>
          </a:bodyPr>
          <a:lstStyle/>
          <a:p>
            <a:r>
              <a:rPr lang="zh-CN" altLang="en-US" sz="4000" b="1">
                <a:solidFill>
                  <a:srgbClr val="FF0000"/>
                </a:solidFill>
              </a:rPr>
              <a:t>连词和连接词</a:t>
            </a:r>
            <a:r>
              <a:rPr lang="zh-CN" altLang="en-US" sz="3200" b="1"/>
              <a:t>你会用吗？</a:t>
            </a:r>
          </a:p>
        </p:txBody>
      </p:sp>
      <p:sp>
        <p:nvSpPr>
          <p:cNvPr id="45066" name="Text Box 10"/>
          <p:cNvSpPr txBox="1">
            <a:spLocks noChangeArrowheads="1"/>
          </p:cNvSpPr>
          <p:nvPr/>
        </p:nvSpPr>
        <p:spPr bwMode="auto">
          <a:xfrm>
            <a:off x="2333625" y="908050"/>
            <a:ext cx="4465638" cy="519113"/>
          </a:xfrm>
          <a:prstGeom prst="rect">
            <a:avLst/>
          </a:prstGeom>
          <a:noFill/>
          <a:ln w="9525">
            <a:noFill/>
            <a:miter lim="800000"/>
            <a:headEnd/>
            <a:tailEnd/>
          </a:ln>
          <a:effectLst/>
        </p:spPr>
        <p:txBody>
          <a:bodyPr wrap="none">
            <a:spAutoFit/>
          </a:bodyPr>
          <a:lstStyle/>
          <a:p>
            <a:r>
              <a:rPr lang="zh-CN" altLang="en-US" sz="2800" b="1"/>
              <a:t>现象句</a:t>
            </a:r>
            <a:r>
              <a:rPr lang="en-US" altLang="zh-CN" sz="2800" b="1"/>
              <a:t>+ because + </a:t>
            </a:r>
            <a:r>
              <a:rPr lang="zh-CN" altLang="en-US" sz="2800" b="1"/>
              <a:t>原因句</a:t>
            </a:r>
          </a:p>
        </p:txBody>
      </p:sp>
      <p:sp>
        <p:nvSpPr>
          <p:cNvPr id="45067" name="Text Box 11"/>
          <p:cNvSpPr txBox="1">
            <a:spLocks noChangeArrowheads="1"/>
          </p:cNvSpPr>
          <p:nvPr/>
        </p:nvSpPr>
        <p:spPr bwMode="auto">
          <a:xfrm>
            <a:off x="323850" y="1444625"/>
            <a:ext cx="8496300" cy="1373188"/>
          </a:xfrm>
          <a:prstGeom prst="rect">
            <a:avLst/>
          </a:prstGeom>
          <a:noFill/>
          <a:ln w="9525">
            <a:noFill/>
            <a:miter lim="800000"/>
            <a:headEnd/>
            <a:tailEnd/>
          </a:ln>
          <a:effectLst/>
        </p:spPr>
        <p:txBody>
          <a:bodyPr>
            <a:spAutoFit/>
          </a:bodyPr>
          <a:lstStyle/>
          <a:p>
            <a:r>
              <a:rPr lang="en-US" altLang="zh-CN" sz="2800" b="1">
                <a:latin typeface="Arial Narrow" pitchFamily="34" charset="0"/>
              </a:rPr>
              <a:t>White pollution is everywhere </a:t>
            </a:r>
            <a:r>
              <a:rPr lang="en-US" altLang="zh-CN" sz="2800" b="1">
                <a:solidFill>
                  <a:srgbClr val="FF0000"/>
                </a:solidFill>
                <a:latin typeface="Arial Narrow" pitchFamily="34" charset="0"/>
              </a:rPr>
              <a:t>because</a:t>
            </a:r>
            <a:r>
              <a:rPr lang="en-US" altLang="zh-CN" sz="2800" b="1">
                <a:latin typeface="Arial Narrow" pitchFamily="34" charset="0"/>
              </a:rPr>
              <a:t> people use too many disposable things like plastic bottles, plastic bags and plastic lunch boxes. </a:t>
            </a:r>
          </a:p>
        </p:txBody>
      </p:sp>
      <p:sp>
        <p:nvSpPr>
          <p:cNvPr id="45068" name="Text Box 12"/>
          <p:cNvSpPr txBox="1">
            <a:spLocks noChangeArrowheads="1"/>
          </p:cNvSpPr>
          <p:nvPr/>
        </p:nvSpPr>
        <p:spPr bwMode="auto">
          <a:xfrm>
            <a:off x="574675" y="2525713"/>
            <a:ext cx="8569325" cy="519112"/>
          </a:xfrm>
          <a:prstGeom prst="rect">
            <a:avLst/>
          </a:prstGeom>
          <a:noFill/>
          <a:ln w="9525">
            <a:noFill/>
            <a:miter lim="800000"/>
            <a:headEnd/>
            <a:tailEnd/>
          </a:ln>
          <a:effectLst/>
        </p:spPr>
        <p:txBody>
          <a:bodyPr>
            <a:spAutoFit/>
          </a:bodyPr>
          <a:lstStyle/>
          <a:p>
            <a:r>
              <a:rPr lang="zh-CN" altLang="en-US" sz="2800" b="1">
                <a:latin typeface="Arial Narrow" pitchFamily="34" charset="0"/>
              </a:rPr>
              <a:t>   </a:t>
            </a:r>
            <a:endParaRPr lang="en-US" altLang="zh-CN" sz="2800" b="1">
              <a:latin typeface="Arial Narrow" pitchFamily="34" charset="0"/>
            </a:endParaRPr>
          </a:p>
        </p:txBody>
      </p:sp>
      <p:sp>
        <p:nvSpPr>
          <p:cNvPr id="45070" name="Text Box 14"/>
          <p:cNvSpPr txBox="1">
            <a:spLocks noChangeArrowheads="1"/>
          </p:cNvSpPr>
          <p:nvPr/>
        </p:nvSpPr>
        <p:spPr bwMode="auto">
          <a:xfrm>
            <a:off x="1908175" y="2781300"/>
            <a:ext cx="5462588" cy="519113"/>
          </a:xfrm>
          <a:prstGeom prst="rect">
            <a:avLst/>
          </a:prstGeom>
          <a:noFill/>
          <a:ln w="9525">
            <a:noFill/>
            <a:miter lim="800000"/>
            <a:headEnd/>
            <a:tailEnd/>
          </a:ln>
          <a:effectLst/>
        </p:spPr>
        <p:txBody>
          <a:bodyPr wrap="none">
            <a:spAutoFit/>
          </a:bodyPr>
          <a:lstStyle/>
          <a:p>
            <a:r>
              <a:rPr lang="zh-CN" altLang="en-US" sz="2800" b="1"/>
              <a:t>现象句</a:t>
            </a:r>
            <a:r>
              <a:rPr lang="en-US" altLang="zh-CN" sz="2800" b="1"/>
              <a:t>. Why? Because + </a:t>
            </a:r>
            <a:r>
              <a:rPr lang="zh-CN" altLang="en-US" sz="2800" b="1"/>
              <a:t>原因句</a:t>
            </a:r>
          </a:p>
        </p:txBody>
      </p:sp>
      <p:sp>
        <p:nvSpPr>
          <p:cNvPr id="45071" name="Text Box 15"/>
          <p:cNvSpPr txBox="1">
            <a:spLocks noChangeArrowheads="1"/>
          </p:cNvSpPr>
          <p:nvPr/>
        </p:nvSpPr>
        <p:spPr bwMode="auto">
          <a:xfrm>
            <a:off x="179388" y="3284538"/>
            <a:ext cx="8964612" cy="1800225"/>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White pollution can be found everywhere. </a:t>
            </a:r>
            <a:r>
              <a:rPr lang="en-US" altLang="zh-CN" sz="2800" b="1">
                <a:solidFill>
                  <a:srgbClr val="FF0000"/>
                </a:solidFill>
                <a:latin typeface="Arial Narrow" pitchFamily="34" charset="0"/>
              </a:rPr>
              <a:t>Why? Because</a:t>
            </a:r>
          </a:p>
          <a:p>
            <a:r>
              <a:rPr lang="en-US" altLang="zh-CN" sz="2800" b="1">
                <a:latin typeface="Arial Narrow" pitchFamily="34" charset="0"/>
              </a:rPr>
              <a:t>People use disposable things too much such as plastic bottles, plastic bags and plastic lunch boxes</a:t>
            </a:r>
            <a:r>
              <a:rPr lang="en-US" altLang="zh-CN" b="1"/>
              <a:t>.</a:t>
            </a:r>
            <a:endParaRPr lang="en-US" altLang="zh-CN" sz="2800" b="1">
              <a:latin typeface="Arial Narrow" pitchFamily="34" charset="0"/>
            </a:endParaRPr>
          </a:p>
          <a:p>
            <a:endParaRPr lang="en-US" altLang="zh-CN" sz="2800" b="1">
              <a:latin typeface="Arial Narrow" pitchFamily="34" charset="0"/>
            </a:endParaRPr>
          </a:p>
        </p:txBody>
      </p:sp>
      <p:sp>
        <p:nvSpPr>
          <p:cNvPr id="45073" name="Text Box 17"/>
          <p:cNvSpPr txBox="1">
            <a:spLocks noChangeArrowheads="1"/>
          </p:cNvSpPr>
          <p:nvPr/>
        </p:nvSpPr>
        <p:spPr bwMode="auto">
          <a:xfrm>
            <a:off x="2124075" y="4581525"/>
            <a:ext cx="5159375" cy="519113"/>
          </a:xfrm>
          <a:prstGeom prst="rect">
            <a:avLst/>
          </a:prstGeom>
          <a:noFill/>
          <a:ln w="9525">
            <a:noFill/>
            <a:miter lim="800000"/>
            <a:headEnd/>
            <a:tailEnd/>
          </a:ln>
          <a:effectLst/>
        </p:spPr>
        <p:txBody>
          <a:bodyPr wrap="none">
            <a:spAutoFit/>
          </a:bodyPr>
          <a:lstStyle/>
          <a:p>
            <a:r>
              <a:rPr lang="zh-CN" altLang="en-US" sz="2800" b="1"/>
              <a:t>现象句</a:t>
            </a:r>
            <a:r>
              <a:rPr lang="en-US" altLang="zh-CN" sz="2800" b="1"/>
              <a:t>+ because of+ </a:t>
            </a:r>
            <a:r>
              <a:rPr lang="zh-CN" altLang="en-US" sz="2800" b="1"/>
              <a:t>原因名词</a:t>
            </a:r>
            <a:endParaRPr lang="en-US" altLang="zh-CN" sz="2800" b="1"/>
          </a:p>
        </p:txBody>
      </p:sp>
      <p:sp>
        <p:nvSpPr>
          <p:cNvPr id="45074" name="Text Box 18"/>
          <p:cNvSpPr txBox="1">
            <a:spLocks noChangeArrowheads="1"/>
          </p:cNvSpPr>
          <p:nvPr/>
        </p:nvSpPr>
        <p:spPr bwMode="auto">
          <a:xfrm>
            <a:off x="179388" y="5013325"/>
            <a:ext cx="8964612" cy="519113"/>
          </a:xfrm>
          <a:prstGeom prst="rect">
            <a:avLst/>
          </a:prstGeom>
          <a:noFill/>
          <a:ln w="9525">
            <a:noFill/>
            <a:miter lim="800000"/>
            <a:headEnd/>
            <a:tailEnd/>
          </a:ln>
          <a:effectLst/>
        </p:spPr>
        <p:txBody>
          <a:bodyPr>
            <a:spAutoFit/>
          </a:bodyPr>
          <a:lstStyle/>
          <a:p>
            <a:r>
              <a:rPr lang="en-US" altLang="zh-CN" sz="2800" b="1">
                <a:latin typeface="Arial Narrow" pitchFamily="34" charset="0"/>
              </a:rPr>
              <a:t>The air isn’t very good </a:t>
            </a:r>
            <a:r>
              <a:rPr lang="en-US" altLang="zh-CN" sz="2800" b="1">
                <a:solidFill>
                  <a:srgbClr val="FF0000"/>
                </a:solidFill>
                <a:latin typeface="Arial Narrow" pitchFamily="34" charset="0"/>
              </a:rPr>
              <a:t>because of  </a:t>
            </a:r>
            <a:r>
              <a:rPr lang="en-US" altLang="zh-CN" sz="2800" b="1">
                <a:latin typeface="Arial Narrow" pitchFamily="34" charset="0"/>
              </a:rPr>
              <a:t>the gradual increase of cars.</a:t>
            </a:r>
            <a:endParaRPr lang="zh-CN" altLang="en-US" sz="2800" b="1">
              <a:latin typeface="Arial Narrow" pitchFamily="34" charset="0"/>
            </a:endParaRPr>
          </a:p>
        </p:txBody>
      </p:sp>
      <p:sp>
        <p:nvSpPr>
          <p:cNvPr id="45076" name="Text Box 20"/>
          <p:cNvSpPr txBox="1">
            <a:spLocks noChangeArrowheads="1"/>
          </p:cNvSpPr>
          <p:nvPr/>
        </p:nvSpPr>
        <p:spPr bwMode="auto">
          <a:xfrm>
            <a:off x="2124075" y="5502275"/>
            <a:ext cx="5165725" cy="519113"/>
          </a:xfrm>
          <a:prstGeom prst="rect">
            <a:avLst/>
          </a:prstGeom>
          <a:noFill/>
          <a:ln w="9525">
            <a:noFill/>
            <a:miter lim="800000"/>
            <a:headEnd/>
            <a:tailEnd/>
          </a:ln>
          <a:effectLst/>
        </p:spPr>
        <p:txBody>
          <a:bodyPr wrap="none">
            <a:spAutoFit/>
          </a:bodyPr>
          <a:lstStyle/>
          <a:p>
            <a:r>
              <a:rPr lang="zh-CN" altLang="en-US" sz="2800" b="1"/>
              <a:t>现象句</a:t>
            </a:r>
            <a:r>
              <a:rPr lang="en-US" altLang="zh-CN" sz="2800" b="1"/>
              <a:t>. It is because + </a:t>
            </a:r>
            <a:r>
              <a:rPr lang="zh-CN" altLang="en-US" sz="2800" b="1"/>
              <a:t>原因句</a:t>
            </a:r>
            <a:r>
              <a:rPr lang="en-US" altLang="zh-CN" sz="2800" b="1"/>
              <a:t> </a:t>
            </a:r>
          </a:p>
        </p:txBody>
      </p:sp>
      <p:sp>
        <p:nvSpPr>
          <p:cNvPr id="45077" name="Text Box 21"/>
          <p:cNvSpPr txBox="1">
            <a:spLocks noChangeArrowheads="1"/>
          </p:cNvSpPr>
          <p:nvPr/>
        </p:nvSpPr>
        <p:spPr bwMode="auto">
          <a:xfrm>
            <a:off x="179388" y="5938838"/>
            <a:ext cx="8964612" cy="946150"/>
          </a:xfrm>
          <a:prstGeom prst="rect">
            <a:avLst/>
          </a:prstGeom>
          <a:noFill/>
          <a:ln w="9525">
            <a:noFill/>
            <a:miter lim="800000"/>
            <a:headEnd/>
            <a:tailEnd/>
          </a:ln>
          <a:effectLst/>
        </p:spPr>
        <p:txBody>
          <a:bodyPr>
            <a:spAutoFit/>
          </a:bodyPr>
          <a:lstStyle/>
          <a:p>
            <a:r>
              <a:rPr lang="zh-CN" altLang="en-US" sz="2800" b="1">
                <a:latin typeface="Arial Narrow" pitchFamily="34" charset="0"/>
              </a:rPr>
              <a:t> </a:t>
            </a:r>
            <a:r>
              <a:rPr lang="en-US" altLang="zh-CN" sz="2800" b="1">
                <a:latin typeface="Arial Narrow" pitchFamily="34" charset="0"/>
              </a:rPr>
              <a:t>The air isn’t very good.</a:t>
            </a:r>
            <a:r>
              <a:rPr lang="en-US" altLang="zh-CN" sz="2800" b="1">
                <a:solidFill>
                  <a:srgbClr val="FF0000"/>
                </a:solidFill>
                <a:latin typeface="Arial Narrow" pitchFamily="34" charset="0"/>
              </a:rPr>
              <a:t> It’s</a:t>
            </a:r>
            <a:r>
              <a:rPr lang="zh-CN" altLang="en-US" sz="2800" b="1">
                <a:latin typeface="Arial Narrow" pitchFamily="34" charset="0"/>
              </a:rPr>
              <a:t> </a:t>
            </a:r>
            <a:r>
              <a:rPr lang="en-US" altLang="zh-CN" sz="2800" b="1">
                <a:solidFill>
                  <a:srgbClr val="FF0000"/>
                </a:solidFill>
                <a:latin typeface="Arial Narrow" pitchFamily="34" charset="0"/>
              </a:rPr>
              <a:t>because </a:t>
            </a:r>
            <a:r>
              <a:rPr lang="en-US" altLang="zh-CN" sz="2800" b="1">
                <a:latin typeface="Arial Narrow" pitchFamily="34" charset="0"/>
              </a:rPr>
              <a:t>there are more and more cars on the road.</a:t>
            </a:r>
            <a:endParaRPr lang="zh-CN" altLang="en-US" sz="2800" b="1">
              <a:latin typeface="Arial Narrow"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6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06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506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507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506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507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507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507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507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507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507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507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50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78" grpId="0" animBg="1"/>
      <p:bldP spid="45075" grpId="0" animBg="1"/>
      <p:bldP spid="45072" grpId="0" animBg="1"/>
      <p:bldP spid="45069" grpId="0" animBg="1"/>
      <p:bldP spid="45066" grpId="0"/>
      <p:bldP spid="45067" grpId="0"/>
      <p:bldP spid="45068" grpId="0"/>
      <p:bldP spid="45070" grpId="0"/>
      <p:bldP spid="45071" grpId="0"/>
      <p:bldP spid="45073" grpId="0"/>
      <p:bldP spid="45074" grpId="0"/>
      <p:bldP spid="45076" grpId="0"/>
      <p:bldP spid="45077"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93" name="Rectangle 9"/>
          <p:cNvSpPr>
            <a:spLocks noChangeArrowheads="1"/>
          </p:cNvSpPr>
          <p:nvPr/>
        </p:nvSpPr>
        <p:spPr bwMode="auto">
          <a:xfrm>
            <a:off x="468313" y="3429000"/>
            <a:ext cx="790575" cy="431800"/>
          </a:xfrm>
          <a:prstGeom prst="rect">
            <a:avLst/>
          </a:prstGeom>
          <a:solidFill>
            <a:srgbClr val="FFFF00"/>
          </a:solidFill>
          <a:ln w="9525">
            <a:solidFill>
              <a:schemeClr val="tx1"/>
            </a:solidFill>
            <a:miter lim="800000"/>
            <a:headEnd/>
            <a:tailEnd/>
          </a:ln>
          <a:effectLst/>
        </p:spPr>
        <p:txBody>
          <a:bodyPr wrap="none" anchor="ctr"/>
          <a:lstStyle/>
          <a:p>
            <a:endParaRPr lang="zh-CN" altLang="en-US"/>
          </a:p>
        </p:txBody>
      </p:sp>
      <p:sp>
        <p:nvSpPr>
          <p:cNvPr id="67592" name="Rectangle 8"/>
          <p:cNvSpPr>
            <a:spLocks noChangeArrowheads="1"/>
          </p:cNvSpPr>
          <p:nvPr/>
        </p:nvSpPr>
        <p:spPr bwMode="auto">
          <a:xfrm>
            <a:off x="4643438" y="2205038"/>
            <a:ext cx="2305050" cy="431800"/>
          </a:xfrm>
          <a:prstGeom prst="rect">
            <a:avLst/>
          </a:prstGeom>
          <a:solidFill>
            <a:srgbClr val="FFFF00"/>
          </a:solidFill>
          <a:ln w="9525">
            <a:solidFill>
              <a:schemeClr val="tx1"/>
            </a:solidFill>
            <a:miter lim="800000"/>
            <a:headEnd/>
            <a:tailEnd/>
          </a:ln>
          <a:effectLst/>
        </p:spPr>
        <p:txBody>
          <a:bodyPr wrap="none" anchor="ctr"/>
          <a:lstStyle/>
          <a:p>
            <a:endParaRPr lang="zh-CN" altLang="en-US"/>
          </a:p>
        </p:txBody>
      </p:sp>
      <p:sp>
        <p:nvSpPr>
          <p:cNvPr id="67591" name="Rectangle 7"/>
          <p:cNvSpPr>
            <a:spLocks noChangeArrowheads="1"/>
          </p:cNvSpPr>
          <p:nvPr/>
        </p:nvSpPr>
        <p:spPr bwMode="auto">
          <a:xfrm>
            <a:off x="395288" y="1341438"/>
            <a:ext cx="1655762" cy="431800"/>
          </a:xfrm>
          <a:prstGeom prst="rect">
            <a:avLst/>
          </a:prstGeom>
          <a:solidFill>
            <a:srgbClr val="FFFF00"/>
          </a:solidFill>
          <a:ln w="9525">
            <a:solidFill>
              <a:schemeClr val="tx1"/>
            </a:solidFill>
            <a:miter lim="800000"/>
            <a:headEnd/>
            <a:tailEnd/>
          </a:ln>
          <a:effectLst/>
        </p:spPr>
        <p:txBody>
          <a:bodyPr wrap="none" anchor="ctr"/>
          <a:lstStyle/>
          <a:p>
            <a:endParaRPr lang="zh-CN" altLang="en-US"/>
          </a:p>
        </p:txBody>
      </p:sp>
      <p:sp>
        <p:nvSpPr>
          <p:cNvPr id="67588" name="Text Box 4"/>
          <p:cNvSpPr txBox="1">
            <a:spLocks noChangeArrowheads="1"/>
          </p:cNvSpPr>
          <p:nvPr/>
        </p:nvSpPr>
        <p:spPr bwMode="auto">
          <a:xfrm>
            <a:off x="1666875" y="333375"/>
            <a:ext cx="5281613" cy="701675"/>
          </a:xfrm>
          <a:prstGeom prst="rect">
            <a:avLst/>
          </a:prstGeom>
          <a:solidFill>
            <a:srgbClr val="FFFF00"/>
          </a:solidFill>
          <a:ln w="9525">
            <a:noFill/>
            <a:miter lim="800000"/>
            <a:headEnd/>
            <a:tailEnd/>
          </a:ln>
          <a:effectLst/>
        </p:spPr>
        <p:txBody>
          <a:bodyPr wrap="none">
            <a:spAutoFit/>
          </a:bodyPr>
          <a:lstStyle/>
          <a:p>
            <a:r>
              <a:rPr lang="zh-CN" altLang="en-US" sz="4000" b="1">
                <a:solidFill>
                  <a:srgbClr val="FF0000"/>
                </a:solidFill>
              </a:rPr>
              <a:t>连词和连接词</a:t>
            </a:r>
            <a:r>
              <a:rPr lang="zh-CN" altLang="en-US" sz="3200" b="1"/>
              <a:t>你会用吗？</a:t>
            </a:r>
          </a:p>
        </p:txBody>
      </p:sp>
      <p:sp>
        <p:nvSpPr>
          <p:cNvPr id="67590" name="Text Box 6"/>
          <p:cNvSpPr txBox="1">
            <a:spLocks noChangeArrowheads="1"/>
          </p:cNvSpPr>
          <p:nvPr/>
        </p:nvSpPr>
        <p:spPr bwMode="auto">
          <a:xfrm>
            <a:off x="395288" y="1268413"/>
            <a:ext cx="8496300" cy="4362450"/>
          </a:xfrm>
          <a:prstGeom prst="rect">
            <a:avLst/>
          </a:prstGeom>
          <a:noFill/>
          <a:ln w="9525">
            <a:noFill/>
            <a:miter lim="800000"/>
            <a:headEnd/>
            <a:tailEnd/>
          </a:ln>
          <a:effectLst/>
        </p:spPr>
        <p:txBody>
          <a:bodyPr>
            <a:spAutoFit/>
          </a:bodyPr>
          <a:lstStyle/>
          <a:p>
            <a:r>
              <a:rPr lang="en-US" altLang="zh-CN" sz="2800" b="1">
                <a:solidFill>
                  <a:srgbClr val="FF0000"/>
                </a:solidFill>
                <a:latin typeface="Arial Narrow" pitchFamily="34" charset="0"/>
              </a:rPr>
              <a:t>First of all,</a:t>
            </a:r>
            <a:r>
              <a:rPr lang="en-US" altLang="zh-CN" sz="2800" b="1">
                <a:latin typeface="Arial Narrow" pitchFamily="34" charset="0"/>
              </a:rPr>
              <a:t> white pollution is everywhere because people use too many disposable things like plastic bottles, plastic bags and plastic lunch boxes. </a:t>
            </a:r>
            <a:r>
              <a:rPr lang="en-US" altLang="zh-CN" sz="2800" b="1">
                <a:solidFill>
                  <a:srgbClr val="FF0000"/>
                </a:solidFill>
                <a:latin typeface="Arial Narrow" pitchFamily="34" charset="0"/>
              </a:rPr>
              <a:t>So I advise that</a:t>
            </a:r>
            <a:r>
              <a:rPr lang="en-US" altLang="zh-CN" sz="2800" b="1">
                <a:latin typeface="Arial Narrow" pitchFamily="34" charset="0"/>
              </a:rPr>
              <a:t> people should use their own glasses as much as they can.</a:t>
            </a:r>
            <a:r>
              <a:rPr lang="en-US" altLang="zh-CN" sz="2800">
                <a:latin typeface="Arial Narrow" pitchFamily="34" charset="0"/>
              </a:rPr>
              <a:t> </a:t>
            </a:r>
          </a:p>
          <a:p>
            <a:endParaRPr lang="en-US" altLang="zh-CN" sz="2800">
              <a:latin typeface="Arial Narrow" pitchFamily="34" charset="0"/>
            </a:endParaRPr>
          </a:p>
          <a:p>
            <a:r>
              <a:rPr lang="en-US" altLang="zh-CN" sz="2800" b="1">
                <a:solidFill>
                  <a:srgbClr val="FF0000"/>
                </a:solidFill>
                <a:latin typeface="Arial Narrow" pitchFamily="34" charset="0"/>
              </a:rPr>
              <a:t>Also</a:t>
            </a:r>
            <a:r>
              <a:rPr lang="en-US" altLang="zh-CN" sz="2800" b="1">
                <a:latin typeface="Arial Narrow" pitchFamily="34" charset="0"/>
              </a:rPr>
              <a:t>, </a:t>
            </a:r>
            <a:r>
              <a:rPr lang="en-US" altLang="zh-CN" sz="2800" b="1">
                <a:latin typeface="Arial Narrow" pitchFamily="34" charset="0"/>
                <a:ea typeface="新宋体" pitchFamily="49" charset="-122"/>
              </a:rPr>
              <a:t>we</a:t>
            </a:r>
            <a:r>
              <a:rPr lang="zh-CN" altLang="en-US" sz="2800" b="1">
                <a:latin typeface="Arial Narrow" pitchFamily="34" charset="0"/>
                <a:ea typeface="新宋体" pitchFamily="49" charset="-122"/>
              </a:rPr>
              <a:t> </a:t>
            </a:r>
            <a:r>
              <a:rPr lang="en-US" altLang="zh-CN" sz="2800" b="1">
                <a:latin typeface="Arial Narrow" pitchFamily="34" charset="0"/>
                <a:ea typeface="新宋体" pitchFamily="49" charset="-122"/>
              </a:rPr>
              <a:t>can’t breathe the fresh air. it’s because there are more and more cars in the street. The government should ask people to use public transportation more often. For example, taking buses or riding shared bikes is a good idea to reduce waste gases.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759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759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75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3" grpId="0" animBg="1"/>
      <p:bldP spid="67592" grpId="0" animBg="1"/>
      <p:bldP spid="67591" grpId="0" animBg="1"/>
      <p:bldP spid="67590"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075" name="内容占位符 3074"/>
          <p:cNvGraphicFramePr>
            <a:graphicFrameLocks noGrp="1"/>
          </p:cNvGraphicFramePr>
          <p:nvPr>
            <p:ph idx="4294967295"/>
          </p:nvPr>
        </p:nvGraphicFramePr>
        <p:xfrm>
          <a:off x="1033463" y="611188"/>
          <a:ext cx="8121650" cy="3894137"/>
        </p:xfrm>
        <a:graphic>
          <a:graphicData uri="http://schemas.openxmlformats.org/drawingml/2006/table">
            <a:tbl>
              <a:tblPr/>
              <a:tblGrid>
                <a:gridCol w="1020445"/>
                <a:gridCol w="3281045"/>
                <a:gridCol w="3820160"/>
              </a:tblGrid>
              <a:tr h="1052830">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x-none" sz="2000" b="1" dirty="0">
                          <a:latin typeface="Times New Roman" panose="02020603050405020304" pitchFamily="18" charset="0"/>
                        </a:rPr>
                        <a:t>a few </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12700" cap="flat" cmpd="sng">
                      <a:solidFill>
                        <a:schemeClr val="bg1"/>
                      </a:solidFill>
                      <a:prstDash val="solid"/>
                      <a:bevel/>
                      <a:headEnd type="none" w="med" len="med"/>
                      <a:tailEnd type="none" w="med" len="med"/>
                    </a:lnT>
                    <a:lnB w="38100" cap="flat" cmpd="sng">
                      <a:solidFill>
                        <a:schemeClr val="bg1"/>
                      </a:solidFill>
                      <a:prstDash val="solid"/>
                      <a:bevel/>
                      <a:headEnd type="none" w="med" len="med"/>
                      <a:tailEnd type="none" w="med" len="med"/>
                    </a:lnB>
                    <a:lnTlToBr>
                      <a:noFill/>
                    </a:lnTlToBr>
                    <a:lnBlToTr>
                      <a:noFill/>
                    </a:lnBlToTr>
                    <a:solidFill>
                      <a:srgbClr val="FFFF00">
                        <a:alpha val="100000"/>
                      </a:srgb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zh-CN" sz="2000" b="1">
                          <a:latin typeface="Times New Roman" panose="02020603050405020304" pitchFamily="18" charset="0"/>
                        </a:rPr>
                        <a:t>“ </a:t>
                      </a:r>
                      <a:r>
                        <a:rPr lang="zh-CN" altLang="en-US" sz="2000" b="1">
                          <a:latin typeface="Times New Roman" panose="02020603050405020304" pitchFamily="18" charset="0"/>
                        </a:rPr>
                        <a:t>少数；几个”，修饰</a:t>
                      </a:r>
                      <a:r>
                        <a:rPr lang="zh-CN" altLang="en-US" sz="2000" b="1">
                          <a:solidFill>
                            <a:srgbClr val="FF0000"/>
                          </a:solidFill>
                          <a:latin typeface="Times New Roman" panose="02020603050405020304" pitchFamily="18" charset="0"/>
                        </a:rPr>
                        <a:t>可数</a:t>
                      </a:r>
                      <a:r>
                        <a:rPr lang="zh-CN" altLang="en-US" sz="2000" b="1">
                          <a:latin typeface="Times New Roman" panose="02020603050405020304" pitchFamily="18" charset="0"/>
                        </a:rPr>
                        <a:t>名词复数，表</a:t>
                      </a:r>
                      <a:r>
                        <a:rPr lang="zh-CN" altLang="en-US" sz="2000" b="1">
                          <a:solidFill>
                            <a:srgbClr val="FF0000"/>
                          </a:solidFill>
                          <a:latin typeface="Times New Roman" panose="02020603050405020304" pitchFamily="18" charset="0"/>
                        </a:rPr>
                        <a:t>肯定</a:t>
                      </a:r>
                      <a:r>
                        <a:rPr lang="zh-CN" altLang="en-US" sz="2000" b="1">
                          <a:latin typeface="Times New Roman" panose="02020603050405020304" pitchFamily="18" charset="0"/>
                        </a:rPr>
                        <a:t>。</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12700" cap="flat" cmpd="sng">
                      <a:solidFill>
                        <a:schemeClr val="bg1"/>
                      </a:solidFill>
                      <a:prstDash val="solid"/>
                      <a:bevel/>
                      <a:headEnd type="none" w="med" len="med"/>
                      <a:tailEnd type="none" w="med" len="med"/>
                    </a:lnT>
                    <a:lnB w="38100" cap="flat" cmpd="sng">
                      <a:solidFill>
                        <a:schemeClr val="bg1"/>
                      </a:solidFill>
                      <a:prstDash val="solid"/>
                      <a:bevel/>
                      <a:headEnd type="none" w="med" len="med"/>
                      <a:tailEnd type="none" w="med" len="med"/>
                    </a:lnB>
                    <a:lnTlToBr>
                      <a:noFill/>
                    </a:lnTlToBr>
                    <a:lnBlToTr>
                      <a:noFill/>
                    </a:lnBlToTr>
                    <a:solidFill>
                      <a:srgbClr val="BFBFBF">
                        <a:alpha val="100000"/>
                      </a:srgb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x-none" sz="2000" b="1" dirty="0">
                          <a:latin typeface="Times New Roman" panose="02020603050405020304" pitchFamily="18" charset="0"/>
                        </a:rPr>
                        <a:t>He left his house </a:t>
                      </a:r>
                      <a:r>
                        <a:rPr lang="en-US" altLang="x-none" sz="2000" b="1" dirty="0">
                          <a:solidFill>
                            <a:srgbClr val="C00000"/>
                          </a:solidFill>
                          <a:latin typeface="Times New Roman" panose="02020603050405020304" pitchFamily="18" charset="0"/>
                        </a:rPr>
                        <a:t>a few minutes </a:t>
                      </a:r>
                      <a:r>
                        <a:rPr lang="en-US" altLang="x-none" sz="2000" b="1" dirty="0">
                          <a:latin typeface="Times New Roman" panose="02020603050405020304" pitchFamily="18" charset="0"/>
                        </a:rPr>
                        <a:t>ago .</a:t>
                      </a:r>
                    </a:p>
                    <a:p>
                      <a:pPr marL="0" lvl="0" indent="0" algn="l" eaLnBrk="1" hangingPunct="1">
                        <a:spcBef>
                          <a:spcPct val="0"/>
                        </a:spcBef>
                        <a:buNone/>
                      </a:pPr>
                      <a:r>
                        <a:rPr lang="zh-CN" altLang="en-US" sz="2000" b="1" dirty="0">
                          <a:latin typeface="Times New Roman" panose="02020603050405020304" pitchFamily="18" charset="0"/>
                        </a:rPr>
                        <a:t>她几分钟前离开了家。</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12700" cap="flat" cmpd="sng">
                      <a:solidFill>
                        <a:schemeClr val="bg1"/>
                      </a:solidFill>
                      <a:prstDash val="solid"/>
                      <a:bevel/>
                      <a:headEnd type="none" w="med" len="med"/>
                      <a:tailEnd type="none" w="med" len="med"/>
                    </a:lnT>
                    <a:lnB w="38100" cap="flat" cmpd="sng">
                      <a:solidFill>
                        <a:schemeClr val="bg1"/>
                      </a:solidFill>
                      <a:prstDash val="solid"/>
                      <a:bevel/>
                      <a:headEnd type="none" w="med" len="med"/>
                      <a:tailEnd type="none" w="med" len="med"/>
                    </a:lnB>
                    <a:lnTlToBr>
                      <a:noFill/>
                    </a:lnTlToBr>
                    <a:lnBlToTr>
                      <a:noFill/>
                    </a:lnBlToTr>
                    <a:solidFill>
                      <a:srgbClr val="FFFF00">
                        <a:alpha val="100000"/>
                      </a:srgbClr>
                    </a:solidFill>
                  </a:tcPr>
                </a:tc>
              </a:tr>
              <a:tr h="979805">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x-none" sz="2000" b="1" dirty="0">
                          <a:latin typeface="Times New Roman" panose="02020603050405020304" pitchFamily="18" charset="0"/>
                        </a:rPr>
                        <a:t>few </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38100" cap="flat" cmpd="sng">
                      <a:solidFill>
                        <a:schemeClr val="bg1"/>
                      </a:solidFill>
                      <a:prstDash val="solid"/>
                      <a:bevel/>
                      <a:headEnd type="none" w="med" len="med"/>
                      <a:tailEnd type="none" w="med" len="med"/>
                    </a:lnT>
                    <a:lnB w="12700" cap="flat" cmpd="sng">
                      <a:solidFill>
                        <a:schemeClr val="bg1"/>
                      </a:solidFill>
                      <a:prstDash val="solid"/>
                      <a:bevel/>
                      <a:headEnd type="none" w="med" len="med"/>
                      <a:tailEnd type="none" w="med" len="med"/>
                    </a:lnB>
                    <a:lnTlToBr>
                      <a:noFill/>
                    </a:lnTlToBr>
                    <a:lnBlToTr>
                      <a:noFill/>
                    </a:lnBlToTr>
                    <a:solidFill>
                      <a:srgbClr val="D0D8E8">
                        <a:alpha val="100000"/>
                      </a:srgb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zh-CN" sz="2000" b="1">
                          <a:latin typeface="Times New Roman" panose="02020603050405020304" pitchFamily="18" charset="0"/>
                        </a:rPr>
                        <a:t>“</a:t>
                      </a:r>
                      <a:r>
                        <a:rPr lang="zh-CN" altLang="en-US" sz="2000" b="1">
                          <a:latin typeface="Times New Roman" panose="02020603050405020304" pitchFamily="18" charset="0"/>
                        </a:rPr>
                        <a:t>几乎没有的，很少的”修饰</a:t>
                      </a:r>
                      <a:r>
                        <a:rPr lang="zh-CN" altLang="en-US" sz="2000" b="1">
                          <a:solidFill>
                            <a:srgbClr val="FF0000"/>
                          </a:solidFill>
                          <a:latin typeface="Times New Roman" panose="02020603050405020304" pitchFamily="18" charset="0"/>
                        </a:rPr>
                        <a:t>可数名词</a:t>
                      </a:r>
                      <a:r>
                        <a:rPr lang="zh-CN" altLang="en-US" sz="2000" b="1">
                          <a:latin typeface="Times New Roman" panose="02020603050405020304" pitchFamily="18" charset="0"/>
                        </a:rPr>
                        <a:t>复数，表</a:t>
                      </a:r>
                      <a:r>
                        <a:rPr lang="zh-CN" altLang="en-US" sz="2000" b="1">
                          <a:solidFill>
                            <a:srgbClr val="FF0000"/>
                          </a:solidFill>
                          <a:latin typeface="Times New Roman" panose="02020603050405020304" pitchFamily="18" charset="0"/>
                        </a:rPr>
                        <a:t>否定</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38100" cap="flat" cmpd="sng">
                      <a:solidFill>
                        <a:schemeClr val="bg1"/>
                      </a:solidFill>
                      <a:prstDash val="solid"/>
                      <a:bevel/>
                      <a:headEnd type="none" w="med" len="med"/>
                      <a:tailEnd type="none" w="med" len="med"/>
                    </a:lnT>
                    <a:lnB w="12700" cap="flat" cmpd="sng">
                      <a:solidFill>
                        <a:schemeClr val="bg1"/>
                      </a:solidFill>
                      <a:prstDash val="solid"/>
                      <a:bevel/>
                      <a:headEnd type="none" w="med" len="med"/>
                      <a:tailEnd type="none" w="med" len="med"/>
                    </a:lnB>
                    <a:lnTlToBr>
                      <a:noFill/>
                    </a:lnTlToBr>
                    <a:lnBlToTr>
                      <a:noFill/>
                    </a:lnBlToTr>
                    <a:solidFill>
                      <a:srgbClr val="D0D8E8">
                        <a:alpha val="100000"/>
                      </a:srgb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x-none" sz="2000" b="1" dirty="0">
                          <a:latin typeface="Times New Roman" panose="02020603050405020304" pitchFamily="18" charset="0"/>
                        </a:rPr>
                        <a:t>There are </a:t>
                      </a:r>
                      <a:r>
                        <a:rPr lang="en-US" altLang="x-none" sz="2000" b="1" dirty="0">
                          <a:solidFill>
                            <a:srgbClr val="C00000"/>
                          </a:solidFill>
                          <a:latin typeface="Times New Roman" panose="02020603050405020304" pitchFamily="18" charset="0"/>
                        </a:rPr>
                        <a:t>few people </a:t>
                      </a:r>
                      <a:r>
                        <a:rPr lang="en-US" altLang="x-none" sz="2000" b="1" dirty="0">
                          <a:latin typeface="Times New Roman" panose="02020603050405020304" pitchFamily="18" charset="0"/>
                        </a:rPr>
                        <a:t>in the room .</a:t>
                      </a:r>
                    </a:p>
                    <a:p>
                      <a:pPr marL="0" lvl="0" indent="0" algn="l" eaLnBrk="1" hangingPunct="1">
                        <a:spcBef>
                          <a:spcPct val="0"/>
                        </a:spcBef>
                        <a:buNone/>
                      </a:pPr>
                      <a:r>
                        <a:rPr lang="zh-CN" altLang="en-US" sz="2000" b="1" dirty="0">
                          <a:latin typeface="Times New Roman" panose="02020603050405020304" pitchFamily="18" charset="0"/>
                        </a:rPr>
                        <a:t>房间里几乎没有人。</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38100" cap="flat" cmpd="sng">
                      <a:solidFill>
                        <a:schemeClr val="bg1"/>
                      </a:solidFill>
                      <a:prstDash val="solid"/>
                      <a:bevel/>
                      <a:headEnd type="none" w="med" len="med"/>
                      <a:tailEnd type="none" w="med" len="med"/>
                    </a:lnT>
                    <a:lnB w="12700" cap="flat" cmpd="sng">
                      <a:solidFill>
                        <a:schemeClr val="bg1"/>
                      </a:solidFill>
                      <a:prstDash val="solid"/>
                      <a:bevel/>
                      <a:headEnd type="none" w="med" len="med"/>
                      <a:tailEnd type="none" w="med" len="med"/>
                    </a:lnB>
                    <a:lnTlToBr>
                      <a:noFill/>
                    </a:lnTlToBr>
                    <a:lnBlToTr>
                      <a:noFill/>
                    </a:lnBlToTr>
                    <a:solidFill>
                      <a:srgbClr val="D0D8E8">
                        <a:alpha val="100000"/>
                      </a:srgbClr>
                    </a:solidFill>
                  </a:tcPr>
                </a:tc>
              </a:tr>
              <a:tr h="804545">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x-none" sz="2000" b="1" dirty="0">
                          <a:latin typeface="Times New Roman" panose="02020603050405020304" pitchFamily="18" charset="0"/>
                        </a:rPr>
                        <a:t>a little </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12700" cap="flat" cmpd="sng">
                      <a:solidFill>
                        <a:schemeClr val="bg1"/>
                      </a:solidFill>
                      <a:prstDash val="solid"/>
                      <a:bevel/>
                      <a:headEnd type="none" w="med" len="med"/>
                      <a:tailEnd type="none" w="med" len="med"/>
                    </a:lnT>
                    <a:lnB w="12700" cap="flat" cmpd="sng">
                      <a:solidFill>
                        <a:schemeClr val="bg1"/>
                      </a:solidFill>
                      <a:prstDash val="solid"/>
                      <a:bevel/>
                      <a:headEnd type="none" w="med" len="med"/>
                      <a:tailEnd type="none" w="med" len="med"/>
                    </a:lnB>
                    <a:lnTlToBr>
                      <a:noFill/>
                    </a:lnTlToBr>
                    <a:lnBlToTr>
                      <a:noFill/>
                    </a:lnBlToTr>
                    <a:solidFill>
                      <a:srgbClr val="FFFF00">
                        <a:alpha val="100000"/>
                      </a:srgb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zh-CN" sz="2000" b="1">
                          <a:latin typeface="Times New Roman" panose="02020603050405020304" pitchFamily="18" charset="0"/>
                        </a:rPr>
                        <a:t>“</a:t>
                      </a:r>
                      <a:r>
                        <a:rPr lang="zh-CN" altLang="en-US" sz="2000" b="1">
                          <a:latin typeface="Times New Roman" panose="02020603050405020304" pitchFamily="18" charset="0"/>
                        </a:rPr>
                        <a:t>一点；少许”，修饰</a:t>
                      </a:r>
                      <a:r>
                        <a:rPr lang="zh-CN" altLang="en-US" sz="2000" b="1">
                          <a:solidFill>
                            <a:srgbClr val="FF0000"/>
                          </a:solidFill>
                          <a:latin typeface="Times New Roman" panose="02020603050405020304" pitchFamily="18" charset="0"/>
                        </a:rPr>
                        <a:t>不可数名词</a:t>
                      </a:r>
                      <a:r>
                        <a:rPr lang="zh-CN" altLang="en-US" sz="2000" b="1">
                          <a:latin typeface="Times New Roman" panose="02020603050405020304" pitchFamily="18" charset="0"/>
                        </a:rPr>
                        <a:t>，表</a:t>
                      </a:r>
                      <a:r>
                        <a:rPr lang="zh-CN" altLang="en-US" sz="2000" b="1">
                          <a:solidFill>
                            <a:srgbClr val="FF0000"/>
                          </a:solidFill>
                          <a:effectLst/>
                          <a:latin typeface="Times New Roman" panose="02020603050405020304" pitchFamily="18" charset="0"/>
                        </a:rPr>
                        <a:t>肯定</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12700" cap="flat" cmpd="sng">
                      <a:solidFill>
                        <a:schemeClr val="bg1"/>
                      </a:solidFill>
                      <a:prstDash val="solid"/>
                      <a:bevel/>
                      <a:headEnd type="none" w="med" len="med"/>
                      <a:tailEnd type="none" w="med" len="med"/>
                    </a:lnT>
                    <a:lnB w="12700" cap="flat" cmpd="sng">
                      <a:solidFill>
                        <a:schemeClr val="bg1"/>
                      </a:solidFill>
                      <a:prstDash val="solid"/>
                      <a:bevel/>
                      <a:headEnd type="none" w="med" len="med"/>
                      <a:tailEnd type="none" w="med" len="med"/>
                    </a:lnB>
                    <a:lnTlToBr>
                      <a:noFill/>
                    </a:lnTlToBr>
                    <a:lnBlToTr>
                      <a:noFill/>
                    </a:lnBlToTr>
                    <a:solidFill>
                      <a:srgbClr val="E9EDF4">
                        <a:alpha val="100000"/>
                      </a:srgb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x-none" sz="2000" b="1" dirty="0">
                          <a:latin typeface="Times New Roman" panose="02020603050405020304" pitchFamily="18" charset="0"/>
                        </a:rPr>
                        <a:t>Could you give me </a:t>
                      </a:r>
                      <a:r>
                        <a:rPr lang="en-US" altLang="x-none" sz="2000" b="1" dirty="0">
                          <a:solidFill>
                            <a:srgbClr val="C00000"/>
                          </a:solidFill>
                          <a:latin typeface="Times New Roman" panose="02020603050405020304" pitchFamily="18" charset="0"/>
                        </a:rPr>
                        <a:t>a little milk </a:t>
                      </a:r>
                      <a:r>
                        <a:rPr lang="en-US" altLang="x-none" sz="2000" b="1" dirty="0">
                          <a:latin typeface="Times New Roman" panose="02020603050405020304" pitchFamily="18" charset="0"/>
                        </a:rPr>
                        <a:t>?</a:t>
                      </a:r>
                    </a:p>
                    <a:p>
                      <a:pPr marL="0" lvl="0" indent="0" algn="l" eaLnBrk="1" hangingPunct="1">
                        <a:spcBef>
                          <a:spcPct val="0"/>
                        </a:spcBef>
                        <a:buNone/>
                      </a:pPr>
                      <a:r>
                        <a:rPr lang="zh-CN" altLang="en-US" sz="2000" b="1" dirty="0">
                          <a:latin typeface="Times New Roman" panose="02020603050405020304" pitchFamily="18" charset="0"/>
                        </a:rPr>
                        <a:t>给我一点牛奶好吗？</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12700" cap="flat" cmpd="sng">
                      <a:solidFill>
                        <a:schemeClr val="bg1"/>
                      </a:solidFill>
                      <a:prstDash val="solid"/>
                      <a:bevel/>
                      <a:headEnd type="none" w="med" len="med"/>
                      <a:tailEnd type="none" w="med" len="med"/>
                    </a:lnT>
                    <a:lnB w="12700" cap="flat" cmpd="sng">
                      <a:solidFill>
                        <a:schemeClr val="bg1"/>
                      </a:solidFill>
                      <a:prstDash val="solid"/>
                      <a:bevel/>
                      <a:headEnd type="none" w="med" len="med"/>
                      <a:tailEnd type="none" w="med" len="med"/>
                    </a:lnB>
                    <a:lnTlToBr>
                      <a:noFill/>
                    </a:lnTlToBr>
                    <a:lnBlToTr>
                      <a:noFill/>
                    </a:lnBlToTr>
                    <a:solidFill>
                      <a:srgbClr val="FFFF00">
                        <a:alpha val="100000"/>
                      </a:srgbClr>
                    </a:solidFill>
                  </a:tcPr>
                </a:tc>
              </a:tr>
              <a:tr h="1031875">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x-none" sz="2000" b="1" dirty="0">
                          <a:latin typeface="Times New Roman" panose="02020603050405020304" pitchFamily="18" charset="0"/>
                        </a:rPr>
                        <a:t>little</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12700" cap="flat" cmpd="sng">
                      <a:solidFill>
                        <a:schemeClr val="bg1"/>
                      </a:solidFill>
                      <a:prstDash val="solid"/>
                      <a:bevel/>
                      <a:headEnd type="none" w="med" len="med"/>
                      <a:tailEnd type="none" w="med" len="med"/>
                    </a:lnT>
                    <a:lnB w="12700" cap="flat" cmpd="sng">
                      <a:solidFill>
                        <a:schemeClr val="bg1"/>
                      </a:solidFill>
                      <a:prstDash val="solid"/>
                      <a:bevel/>
                      <a:headEnd type="none" w="med" len="med"/>
                      <a:tailEnd type="none" w="med" len="med"/>
                    </a:lnB>
                    <a:lnTlToBr>
                      <a:noFill/>
                    </a:lnTlToBr>
                    <a:lnBlToTr>
                      <a:noFill/>
                    </a:lnBlToTr>
                    <a:solidFill>
                      <a:srgbClr val="D0D8E8">
                        <a:alpha val="100000"/>
                      </a:srgb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zh-CN" sz="2000" b="1">
                          <a:latin typeface="Times New Roman" panose="02020603050405020304" pitchFamily="18" charset="0"/>
                        </a:rPr>
                        <a:t>“</a:t>
                      </a:r>
                      <a:r>
                        <a:rPr lang="zh-CN" altLang="en-US" sz="2000" b="1">
                          <a:latin typeface="Times New Roman" panose="02020603050405020304" pitchFamily="18" charset="0"/>
                        </a:rPr>
                        <a:t>几乎没有的，很少的”，修饰</a:t>
                      </a:r>
                      <a:r>
                        <a:rPr lang="zh-CN" altLang="en-US" sz="2000" b="1">
                          <a:solidFill>
                            <a:srgbClr val="FF0000"/>
                          </a:solidFill>
                          <a:latin typeface="Times New Roman" panose="02020603050405020304" pitchFamily="18" charset="0"/>
                        </a:rPr>
                        <a:t>不可数名词</a:t>
                      </a:r>
                      <a:r>
                        <a:rPr lang="zh-CN" altLang="en-US" sz="2000" b="1">
                          <a:latin typeface="Times New Roman" panose="02020603050405020304" pitchFamily="18" charset="0"/>
                        </a:rPr>
                        <a:t>，表</a:t>
                      </a:r>
                      <a:r>
                        <a:rPr lang="zh-CN" altLang="en-US" sz="2000" b="1">
                          <a:solidFill>
                            <a:srgbClr val="FF0000"/>
                          </a:solidFill>
                          <a:latin typeface="Times New Roman" panose="02020603050405020304" pitchFamily="18" charset="0"/>
                        </a:rPr>
                        <a:t>否定</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12700" cap="flat" cmpd="sng">
                      <a:solidFill>
                        <a:schemeClr val="bg1"/>
                      </a:solidFill>
                      <a:prstDash val="solid"/>
                      <a:bevel/>
                      <a:headEnd type="none" w="med" len="med"/>
                      <a:tailEnd type="none" w="med" len="med"/>
                    </a:lnT>
                    <a:lnB w="12700" cap="flat" cmpd="sng">
                      <a:solidFill>
                        <a:schemeClr val="bg1"/>
                      </a:solidFill>
                      <a:prstDash val="solid"/>
                      <a:bevel/>
                      <a:headEnd type="none" w="med" len="med"/>
                      <a:tailEnd type="none" w="med" len="med"/>
                    </a:lnB>
                    <a:lnTlToBr>
                      <a:noFill/>
                    </a:lnTlToBr>
                    <a:lnBlToTr>
                      <a:noFill/>
                    </a:lnBlToTr>
                    <a:solidFill>
                      <a:srgbClr val="D0D8E8">
                        <a:alpha val="100000"/>
                      </a:srgbClr>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0" fontAlgn="base" latinLnBrk="0" hangingPunct="0">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eaLnBrk="1" hangingPunct="1">
                        <a:spcBef>
                          <a:spcPct val="0"/>
                        </a:spcBef>
                        <a:buNone/>
                      </a:pPr>
                      <a:r>
                        <a:rPr lang="en-US" altLang="x-none" sz="2000" b="1" dirty="0">
                          <a:latin typeface="Times New Roman" panose="02020603050405020304" pitchFamily="18" charset="0"/>
                        </a:rPr>
                        <a:t>There was </a:t>
                      </a:r>
                      <a:r>
                        <a:rPr lang="en-US" altLang="x-none" sz="2000" b="1" dirty="0">
                          <a:solidFill>
                            <a:srgbClr val="C00000"/>
                          </a:solidFill>
                          <a:latin typeface="Times New Roman" panose="02020603050405020304" pitchFamily="18" charset="0"/>
                        </a:rPr>
                        <a:t>little rain </a:t>
                      </a:r>
                      <a:r>
                        <a:rPr lang="en-US" altLang="x-none" sz="2000" b="1" dirty="0">
                          <a:latin typeface="Times New Roman" panose="02020603050405020304" pitchFamily="18" charset="0"/>
                        </a:rPr>
                        <a:t>all winter .</a:t>
                      </a:r>
                    </a:p>
                    <a:p>
                      <a:pPr marL="0" lvl="0" indent="0" algn="l" eaLnBrk="1" hangingPunct="1">
                        <a:spcBef>
                          <a:spcPct val="0"/>
                        </a:spcBef>
                        <a:buNone/>
                      </a:pPr>
                      <a:r>
                        <a:rPr lang="zh-CN" altLang="en-US" sz="2000" b="1" dirty="0">
                          <a:latin typeface="Times New Roman" panose="02020603050405020304" pitchFamily="18" charset="0"/>
                        </a:rPr>
                        <a:t>整个冬天几乎没下雨</a:t>
                      </a:r>
                    </a:p>
                  </a:txBody>
                  <a:tcPr>
                    <a:lnL w="12700" cap="flat" cmpd="sng">
                      <a:solidFill>
                        <a:schemeClr val="bg1"/>
                      </a:solidFill>
                      <a:prstDash val="solid"/>
                      <a:bevel/>
                      <a:headEnd type="none" w="med" len="med"/>
                      <a:tailEnd type="none" w="med" len="med"/>
                    </a:lnL>
                    <a:lnR w="12700" cap="flat" cmpd="sng">
                      <a:solidFill>
                        <a:schemeClr val="bg1"/>
                      </a:solidFill>
                      <a:prstDash val="solid"/>
                      <a:bevel/>
                      <a:headEnd type="none" w="med" len="med"/>
                      <a:tailEnd type="none" w="med" len="med"/>
                    </a:lnR>
                    <a:lnT w="12700" cap="flat" cmpd="sng">
                      <a:solidFill>
                        <a:schemeClr val="bg1"/>
                      </a:solidFill>
                      <a:prstDash val="solid"/>
                      <a:bevel/>
                      <a:headEnd type="none" w="med" len="med"/>
                      <a:tailEnd type="none" w="med" len="med"/>
                    </a:lnT>
                    <a:lnB w="12700" cap="flat" cmpd="sng">
                      <a:solidFill>
                        <a:schemeClr val="bg1"/>
                      </a:solidFill>
                      <a:prstDash val="solid"/>
                      <a:bevel/>
                      <a:headEnd type="none" w="med" len="med"/>
                      <a:tailEnd type="none" w="med" len="med"/>
                    </a:lnB>
                    <a:lnTlToBr>
                      <a:noFill/>
                    </a:lnTlToBr>
                    <a:lnBlToTr>
                      <a:noFill/>
                    </a:lnBlToTr>
                    <a:solidFill>
                      <a:srgbClr val="D0D8E8">
                        <a:alpha val="100000"/>
                      </a:srgbClr>
                    </a:solidFill>
                  </a:tcPr>
                </a:tc>
              </a:tr>
            </a:tbl>
          </a:graphicData>
        </a:graphic>
      </p:graphicFrame>
      <p:graphicFrame>
        <p:nvGraphicFramePr>
          <p:cNvPr id="2" name="表格 1"/>
          <p:cNvGraphicFramePr/>
          <p:nvPr/>
        </p:nvGraphicFramePr>
        <p:xfrm>
          <a:off x="2544763" y="4668838"/>
          <a:ext cx="4776787" cy="1736725"/>
        </p:xfrm>
        <a:graphic>
          <a:graphicData uri="http://schemas.openxmlformats.org/drawingml/2006/table">
            <a:tbl>
              <a:tblPr firstRow="1" bandRow="1">
                <a:tableStyleId>{5940675A-B579-460E-94D1-54222C63F5DA}</a:tableStyleId>
              </a:tblPr>
              <a:tblGrid>
                <a:gridCol w="1481455"/>
                <a:gridCol w="1607185"/>
                <a:gridCol w="1687195"/>
              </a:tblGrid>
              <a:tr h="579120">
                <a:tc>
                  <a:txBody>
                    <a:bodyPr/>
                    <a:lstStyle/>
                    <a:p>
                      <a:pPr algn="l">
                        <a:buNone/>
                      </a:pPr>
                      <a:endParaRPr lang="zh-CN" altLang="en-US" sz="3200" b="1">
                        <a:latin typeface="Times New Roman" panose="02020603050405020304" pitchFamily="18" charset="0"/>
                      </a:endParaRPr>
                    </a:p>
                  </a:txBody>
                  <a:tcPr/>
                </a:tc>
                <a:tc>
                  <a:txBody>
                    <a:bodyPr/>
                    <a:lstStyle/>
                    <a:p>
                      <a:pPr algn="l">
                        <a:buNone/>
                      </a:pPr>
                      <a:r>
                        <a:rPr lang="zh-CN" altLang="en-US" sz="3200" b="1">
                          <a:latin typeface="Times New Roman" panose="02020603050405020304" pitchFamily="18" charset="0"/>
                        </a:rPr>
                        <a:t>可数</a:t>
                      </a:r>
                    </a:p>
                  </a:txBody>
                  <a:tcPr/>
                </a:tc>
                <a:tc>
                  <a:txBody>
                    <a:bodyPr/>
                    <a:lstStyle/>
                    <a:p>
                      <a:pPr algn="l">
                        <a:buNone/>
                      </a:pPr>
                      <a:r>
                        <a:rPr lang="zh-CN" altLang="en-US" sz="3200" b="1">
                          <a:latin typeface="Times New Roman" panose="02020603050405020304" pitchFamily="18" charset="0"/>
                        </a:rPr>
                        <a:t>不可数</a:t>
                      </a:r>
                    </a:p>
                  </a:txBody>
                  <a:tcPr/>
                </a:tc>
              </a:tr>
              <a:tr h="402590">
                <a:tc>
                  <a:txBody>
                    <a:bodyPr/>
                    <a:lstStyle/>
                    <a:p>
                      <a:pPr algn="l">
                        <a:buNone/>
                      </a:pPr>
                      <a:r>
                        <a:rPr lang="zh-CN" altLang="en-US" sz="3200" b="1">
                          <a:latin typeface="Times New Roman" panose="02020603050405020304" pitchFamily="18" charset="0"/>
                        </a:rPr>
                        <a:t>肯定</a:t>
                      </a:r>
                    </a:p>
                  </a:txBody>
                  <a:tcPr/>
                </a:tc>
                <a:tc>
                  <a:txBody>
                    <a:bodyPr/>
                    <a:lstStyle/>
                    <a:p>
                      <a:pPr algn="l">
                        <a:buNone/>
                      </a:pPr>
                      <a:endParaRPr lang="en-US" altLang="x-none" sz="3200" b="1" dirty="0">
                        <a:latin typeface="Times New Roman" panose="02020603050405020304" pitchFamily="18" charset="0"/>
                        <a:sym typeface="+mn-ea"/>
                      </a:endParaRPr>
                    </a:p>
                  </a:txBody>
                  <a:tcPr/>
                </a:tc>
                <a:tc>
                  <a:txBody>
                    <a:bodyPr/>
                    <a:lstStyle/>
                    <a:p>
                      <a:pPr algn="l">
                        <a:buNone/>
                      </a:pPr>
                      <a:endParaRPr lang="en-US" altLang="x-none" sz="3200" b="1" dirty="0">
                        <a:latin typeface="Times New Roman" panose="02020603050405020304" pitchFamily="18" charset="0"/>
                        <a:sym typeface="+mn-ea"/>
                      </a:endParaRPr>
                    </a:p>
                  </a:txBody>
                  <a:tcPr/>
                </a:tc>
              </a:tr>
              <a:tr h="402590">
                <a:tc>
                  <a:txBody>
                    <a:bodyPr/>
                    <a:lstStyle/>
                    <a:p>
                      <a:pPr algn="l">
                        <a:buNone/>
                      </a:pPr>
                      <a:r>
                        <a:rPr lang="zh-CN" altLang="en-US" sz="3200" b="1">
                          <a:latin typeface="Times New Roman" panose="02020603050405020304" pitchFamily="18" charset="0"/>
                        </a:rPr>
                        <a:t>否定</a:t>
                      </a:r>
                    </a:p>
                  </a:txBody>
                  <a:tcPr/>
                </a:tc>
                <a:tc>
                  <a:txBody>
                    <a:bodyPr/>
                    <a:lstStyle/>
                    <a:p>
                      <a:pPr marL="0" lvl="0" indent="0" algn="l" eaLnBrk="1" hangingPunct="1">
                        <a:spcBef>
                          <a:spcPct val="0"/>
                        </a:spcBef>
                        <a:buNone/>
                      </a:pPr>
                      <a:r>
                        <a:rPr lang="en-US" altLang="x-none" sz="3200" b="1" dirty="0">
                          <a:latin typeface="Times New Roman" panose="02020603050405020304" pitchFamily="18" charset="0"/>
                          <a:sym typeface="+mn-ea"/>
                        </a:rPr>
                        <a:t> </a:t>
                      </a:r>
                    </a:p>
                  </a:txBody>
                  <a:tcPr/>
                </a:tc>
                <a:tc>
                  <a:txBody>
                    <a:bodyPr/>
                    <a:lstStyle/>
                    <a:p>
                      <a:pPr algn="l">
                        <a:buNone/>
                      </a:pPr>
                      <a:endParaRPr lang="en-US" altLang="x-none" sz="3200" b="1" dirty="0">
                        <a:latin typeface="Times New Roman" panose="02020603050405020304" pitchFamily="18" charset="0"/>
                        <a:sym typeface="+mn-ea"/>
                      </a:endParaRPr>
                    </a:p>
                  </a:txBody>
                  <a:tcPr/>
                </a:tc>
              </a:tr>
            </a:tbl>
          </a:graphicData>
        </a:graphic>
      </p:graphicFrame>
      <p:sp>
        <p:nvSpPr>
          <p:cNvPr id="3" name="文本框 2"/>
          <p:cNvSpPr txBox="1"/>
          <p:nvPr/>
        </p:nvSpPr>
        <p:spPr>
          <a:xfrm>
            <a:off x="584200" y="5057775"/>
            <a:ext cx="1971675" cy="830263"/>
          </a:xfrm>
          <a:prstGeom prst="rect">
            <a:avLst/>
          </a:prstGeom>
          <a:noFill/>
        </p:spPr>
        <p:txBody>
          <a:bodyPr>
            <a:spAutoFit/>
          </a:bodyPr>
          <a:lstStyle/>
          <a:p>
            <a:pPr>
              <a:defRPr/>
            </a:pPr>
            <a:r>
              <a:rPr lang="zh-CN" altLang="en-US" sz="4800" b="1">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宋体" panose="02010600030101010101" pitchFamily="2" charset="-122"/>
              </a:rPr>
              <a:t>总结</a:t>
            </a:r>
          </a:p>
        </p:txBody>
      </p:sp>
      <p:sp>
        <p:nvSpPr>
          <p:cNvPr id="5" name="文本框 4"/>
          <p:cNvSpPr txBox="1"/>
          <p:nvPr/>
        </p:nvSpPr>
        <p:spPr>
          <a:xfrm>
            <a:off x="4124325" y="5294313"/>
            <a:ext cx="1393825" cy="584200"/>
          </a:xfrm>
          <a:prstGeom prst="rect">
            <a:avLst/>
          </a:prstGeom>
          <a:noFill/>
        </p:spPr>
        <p:txBody>
          <a:bodyPr>
            <a:spAutoFit/>
          </a:bodyPr>
          <a:lstStyle/>
          <a:p>
            <a:pPr>
              <a:defRPr/>
            </a:pPr>
            <a:r>
              <a:rPr lang="en-US" altLang="x-none" sz="3200" b="1" dirty="0">
                <a:latin typeface="Times New Roman" panose="02020603050405020304" pitchFamily="18" charset="0"/>
                <a:ea typeface="+mn-ea"/>
                <a:sym typeface="+mn-ea"/>
              </a:rPr>
              <a:t>a </a:t>
            </a:r>
            <a:r>
              <a:rPr lang="en-US" altLang="x-none" sz="3200" b="1" dirty="0">
                <a:latin typeface="Times New Roman" panose="02020603050405020304" pitchFamily="18" charset="0"/>
                <a:ea typeface="宋体" panose="02010600030101010101" pitchFamily="2" charset="-122"/>
                <a:sym typeface="+mn-ea"/>
              </a:rPr>
              <a:t>few</a:t>
            </a:r>
            <a:endParaRPr lang="zh-CN" altLang="en-US" sz="3200">
              <a:latin typeface="Arial" panose="020B0604020202020204" pitchFamily="34" charset="0"/>
              <a:ea typeface="宋体" panose="02010600030101010101" pitchFamily="2" charset="-122"/>
            </a:endParaRPr>
          </a:p>
        </p:txBody>
      </p:sp>
      <p:sp>
        <p:nvSpPr>
          <p:cNvPr id="6" name="文本框 5"/>
          <p:cNvSpPr txBox="1">
            <a:spLocks noChangeArrowheads="1"/>
          </p:cNvSpPr>
          <p:nvPr/>
        </p:nvSpPr>
        <p:spPr bwMode="auto">
          <a:xfrm>
            <a:off x="4235450" y="5821363"/>
            <a:ext cx="1395413" cy="584200"/>
          </a:xfrm>
          <a:prstGeom prst="rect">
            <a:avLst/>
          </a:prstGeom>
          <a:noFill/>
          <a:ln w="9525">
            <a:noFill/>
            <a:miter lim="800000"/>
            <a:headEnd/>
            <a:tailEnd/>
          </a:ln>
        </p:spPr>
        <p:txBody>
          <a:bodyPr>
            <a:spAutoFit/>
          </a:bodyPr>
          <a:lstStyle/>
          <a:p>
            <a:r>
              <a:rPr lang="en-US" sz="3200" b="1">
                <a:latin typeface="Times New Roman" pitchFamily="18" charset="0"/>
                <a:sym typeface="+mn-ea"/>
              </a:rPr>
              <a:t>few</a:t>
            </a:r>
          </a:p>
        </p:txBody>
      </p:sp>
      <p:sp>
        <p:nvSpPr>
          <p:cNvPr id="7" name="文本框 6"/>
          <p:cNvSpPr txBox="1"/>
          <p:nvPr/>
        </p:nvSpPr>
        <p:spPr>
          <a:xfrm>
            <a:off x="5781675" y="5245100"/>
            <a:ext cx="1395413" cy="584200"/>
          </a:xfrm>
          <a:prstGeom prst="rect">
            <a:avLst/>
          </a:prstGeom>
          <a:noFill/>
        </p:spPr>
        <p:txBody>
          <a:bodyPr>
            <a:spAutoFit/>
          </a:bodyPr>
          <a:lstStyle/>
          <a:p>
            <a:pPr>
              <a:defRPr/>
            </a:pPr>
            <a:r>
              <a:rPr lang="en-US" altLang="x-none" sz="3200" b="1" dirty="0">
                <a:latin typeface="Times New Roman" panose="02020603050405020304" pitchFamily="18" charset="0"/>
                <a:ea typeface="+mn-ea"/>
                <a:sym typeface="+mn-ea"/>
              </a:rPr>
              <a:t>a </a:t>
            </a:r>
            <a:r>
              <a:rPr lang="en-US" altLang="x-none" sz="3200" b="1" dirty="0">
                <a:latin typeface="Times New Roman" panose="02020603050405020304" pitchFamily="18" charset="0"/>
                <a:ea typeface="宋体" panose="02010600030101010101" pitchFamily="2" charset="-122"/>
                <a:sym typeface="+mn-ea"/>
              </a:rPr>
              <a:t>little</a:t>
            </a:r>
            <a:endParaRPr lang="zh-CN" altLang="en-US" sz="3200">
              <a:latin typeface="Arial" panose="020B0604020202020204" pitchFamily="34" charset="0"/>
              <a:ea typeface="宋体" panose="02010600030101010101" pitchFamily="2" charset="-122"/>
            </a:endParaRPr>
          </a:p>
        </p:txBody>
      </p:sp>
      <p:sp>
        <p:nvSpPr>
          <p:cNvPr id="8" name="文本框 7"/>
          <p:cNvSpPr txBox="1"/>
          <p:nvPr/>
        </p:nvSpPr>
        <p:spPr>
          <a:xfrm>
            <a:off x="5781675" y="5821363"/>
            <a:ext cx="1395413" cy="584200"/>
          </a:xfrm>
          <a:prstGeom prst="rect">
            <a:avLst/>
          </a:prstGeom>
          <a:noFill/>
        </p:spPr>
        <p:txBody>
          <a:bodyPr>
            <a:spAutoFit/>
          </a:bodyPr>
          <a:lstStyle/>
          <a:p>
            <a:pPr>
              <a:defRPr/>
            </a:pPr>
            <a:r>
              <a:rPr lang="en-US" sz="3200" b="1" dirty="0">
                <a:latin typeface="Times New Roman" panose="02020603050405020304" pitchFamily="18" charset="0"/>
                <a:ea typeface="+mn-ea"/>
                <a:sym typeface="+mn-ea"/>
              </a:rPr>
              <a:t>little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1" name="Rectangle 3"/>
          <p:cNvSpPr>
            <a:spLocks noGrp="1"/>
          </p:cNvSpPr>
          <p:nvPr>
            <p:ph idx="4294967295"/>
          </p:nvPr>
        </p:nvSpPr>
        <p:spPr>
          <a:xfrm>
            <a:off x="190500" y="620713"/>
            <a:ext cx="8953500" cy="6919912"/>
          </a:xfrm>
        </p:spPr>
        <p:txBody>
          <a:bodyPr/>
          <a:lstStyle/>
          <a:p>
            <a:pPr eaLnBrk="1" hangingPunct="1">
              <a:buFont typeface="Wingdings 2" pitchFamily="18" charset="2"/>
              <a:buNone/>
            </a:pPr>
            <a:r>
              <a:rPr lang="en-US" altLang="zh-CN" sz="3600" smtClean="0">
                <a:solidFill>
                  <a:srgbClr val="FF0000"/>
                </a:solidFill>
              </a:rPr>
              <a:t>problem 		</a:t>
            </a:r>
            <a:r>
              <a:rPr lang="zh-CN" altLang="en-US" sz="3600" smtClean="0">
                <a:solidFill>
                  <a:srgbClr val="FF0000"/>
                </a:solidFill>
              </a:rPr>
              <a:t>问题，难题</a:t>
            </a:r>
          </a:p>
          <a:p>
            <a:pPr eaLnBrk="1" hangingPunct="1">
              <a:buFont typeface="Wingdings 2" pitchFamily="18" charset="2"/>
              <a:buNone/>
            </a:pPr>
            <a:r>
              <a:rPr lang="en-US" altLang="zh-CN" sz="3600" smtClean="0"/>
              <a:t>problem＆question</a:t>
            </a:r>
          </a:p>
          <a:p>
            <a:pPr eaLnBrk="1" hangingPunct="1">
              <a:buFont typeface="Wingdings 2" pitchFamily="18" charset="2"/>
              <a:buNone/>
            </a:pPr>
            <a:endParaRPr lang="en-US" altLang="zh-CN" sz="3600" smtClean="0"/>
          </a:p>
          <a:p>
            <a:pPr eaLnBrk="1" hangingPunct="1">
              <a:buFont typeface="Wingdings 2" pitchFamily="18" charset="2"/>
              <a:buNone/>
            </a:pPr>
            <a:endParaRPr lang="en-US" altLang="zh-CN" sz="3600" smtClean="0"/>
          </a:p>
          <a:p>
            <a:pPr eaLnBrk="1" hangingPunct="1">
              <a:buFont typeface="Wingdings 2" pitchFamily="18" charset="2"/>
              <a:buNone/>
            </a:pPr>
            <a:endParaRPr lang="en-US" altLang="zh-CN" sz="3600" smtClean="0"/>
          </a:p>
          <a:p>
            <a:pPr eaLnBrk="1" hangingPunct="1">
              <a:buFont typeface="Wingdings 2" pitchFamily="18" charset="2"/>
              <a:buNone/>
            </a:pPr>
            <a:r>
              <a:rPr lang="zh-CN" altLang="en-US" sz="3200" smtClean="0"/>
              <a:t>你能回答这个问题吗？</a:t>
            </a:r>
          </a:p>
          <a:p>
            <a:pPr eaLnBrk="1" hangingPunct="1">
              <a:buFont typeface="Wingdings 2" pitchFamily="18" charset="2"/>
              <a:buNone/>
            </a:pPr>
            <a:r>
              <a:rPr lang="en-US" altLang="zh-CN" sz="3200" smtClean="0">
                <a:solidFill>
                  <a:srgbClr val="FF0000"/>
                </a:solidFill>
              </a:rPr>
              <a:t>Can you answer this question</a:t>
            </a:r>
            <a:r>
              <a:rPr lang="zh-CN" altLang="en-US" sz="3200" smtClean="0">
                <a:solidFill>
                  <a:srgbClr val="FF0000"/>
                </a:solidFill>
              </a:rPr>
              <a:t>？</a:t>
            </a:r>
          </a:p>
          <a:p>
            <a:pPr eaLnBrk="1" hangingPunct="1">
              <a:buFont typeface="Wingdings 2" pitchFamily="18" charset="2"/>
              <a:buNone/>
            </a:pPr>
            <a:r>
              <a:rPr lang="en-US" altLang="zh-CN" sz="3200" smtClean="0">
                <a:sym typeface="+mn-ea"/>
              </a:rPr>
              <a:t>你的问题(困难)是什么？你能自己解决吗？</a:t>
            </a:r>
            <a:endParaRPr lang="en-US" altLang="zh-CN" sz="3200" smtClean="0"/>
          </a:p>
          <a:p>
            <a:pPr eaLnBrk="1" hangingPunct="1">
              <a:buFont typeface="Wingdings 2" pitchFamily="18" charset="2"/>
              <a:buNone/>
            </a:pPr>
            <a:r>
              <a:rPr lang="en-US" altLang="zh-CN" sz="3200" smtClean="0">
                <a:solidFill>
                  <a:srgbClr val="FF0000"/>
                </a:solidFill>
                <a:sym typeface="+mn-ea"/>
              </a:rPr>
              <a:t>What's your problem? Can you solve it by yourself?</a:t>
            </a:r>
            <a:r>
              <a:rPr lang="en-US" altLang="zh-CN" sz="3200" smtClean="0">
                <a:sym typeface="+mn-ea"/>
              </a:rPr>
              <a:t> </a:t>
            </a:r>
            <a:endParaRPr lang="zh-CN" altLang="en-US" sz="3200" smtClean="0"/>
          </a:p>
          <a:p>
            <a:pPr eaLnBrk="1" hangingPunct="1">
              <a:buFont typeface="Wingdings 2" pitchFamily="18" charset="2"/>
              <a:buNone/>
            </a:pPr>
            <a:endParaRPr lang="en-US" altLang="zh-CN" sz="3200" smtClean="0"/>
          </a:p>
          <a:p>
            <a:pPr eaLnBrk="1" hangingPunct="1">
              <a:buFont typeface="Wingdings 2" pitchFamily="18" charset="2"/>
              <a:buNone/>
            </a:pPr>
            <a:endParaRPr lang="en-US" altLang="zh-CN" sz="3600" smtClean="0">
              <a:sym typeface="+mn-ea"/>
            </a:endParaRPr>
          </a:p>
        </p:txBody>
      </p:sp>
      <p:graphicFrame>
        <p:nvGraphicFramePr>
          <p:cNvPr id="2" name="表格 1"/>
          <p:cNvGraphicFramePr/>
          <p:nvPr/>
        </p:nvGraphicFramePr>
        <p:xfrm>
          <a:off x="344488" y="2201863"/>
          <a:ext cx="8694737" cy="2101850"/>
        </p:xfrm>
        <a:graphic>
          <a:graphicData uri="http://schemas.openxmlformats.org/drawingml/2006/table">
            <a:tbl>
              <a:tblPr firstRow="1" bandRow="1">
                <a:tableStyleId>{5940675A-B579-460E-94D1-54222C63F5DA}</a:tableStyleId>
              </a:tblPr>
              <a:tblGrid>
                <a:gridCol w="1491615"/>
                <a:gridCol w="4211955"/>
                <a:gridCol w="2991485"/>
              </a:tblGrid>
              <a:tr h="457200">
                <a:tc>
                  <a:txBody>
                    <a:bodyPr/>
                    <a:lstStyle/>
                    <a:p>
                      <a:pPr algn="ctr">
                        <a:buNone/>
                      </a:pPr>
                      <a:r>
                        <a:rPr lang="zh-CN" altLang="en-US" sz="2400" b="0">
                          <a:latin typeface="Times New Roman" panose="02020603050405020304" pitchFamily="18" charset="0"/>
                        </a:rPr>
                        <a:t>生词</a:t>
                      </a:r>
                    </a:p>
                  </a:txBody>
                  <a:tcPr/>
                </a:tc>
                <a:tc>
                  <a:txBody>
                    <a:bodyPr/>
                    <a:lstStyle/>
                    <a:p>
                      <a:pPr algn="ctr">
                        <a:buNone/>
                      </a:pPr>
                      <a:r>
                        <a:rPr lang="zh-CN" altLang="en-US" sz="2400" b="0">
                          <a:latin typeface="Times New Roman" panose="02020603050405020304" pitchFamily="18" charset="0"/>
                        </a:rPr>
                        <a:t>意思</a:t>
                      </a:r>
                    </a:p>
                  </a:txBody>
                  <a:tcPr/>
                </a:tc>
                <a:tc>
                  <a:txBody>
                    <a:bodyPr/>
                    <a:lstStyle/>
                    <a:p>
                      <a:pPr algn="ctr">
                        <a:buNone/>
                      </a:pPr>
                      <a:r>
                        <a:rPr lang="zh-CN" altLang="en-US" sz="2400" b="0">
                          <a:latin typeface="Times New Roman" panose="02020603050405020304" pitchFamily="18" charset="0"/>
                        </a:rPr>
                        <a:t>搭配</a:t>
                      </a:r>
                    </a:p>
                  </a:txBody>
                  <a:tcPr/>
                </a:tc>
              </a:tr>
              <a:tr h="381000">
                <a:tc>
                  <a:txBody>
                    <a:bodyPr/>
                    <a:lstStyle/>
                    <a:p>
                      <a:pPr algn="ctr">
                        <a:buNone/>
                      </a:pPr>
                      <a:r>
                        <a:rPr lang="en-US" altLang="zh-CN" sz="2400" b="0">
                          <a:latin typeface="Times New Roman" panose="02020603050405020304" pitchFamily="18" charset="0"/>
                        </a:rPr>
                        <a:t>problem</a:t>
                      </a:r>
                    </a:p>
                  </a:txBody>
                  <a:tcPr/>
                </a:tc>
                <a:tc>
                  <a:txBody>
                    <a:bodyPr/>
                    <a:lstStyle/>
                    <a:p>
                      <a:pPr algn="ctr">
                        <a:buNone/>
                      </a:pPr>
                      <a:r>
                        <a:rPr lang="zh-CN" altLang="en-US" sz="2400" b="0">
                          <a:latin typeface="Times New Roman" panose="02020603050405020304" pitchFamily="18" charset="0"/>
                        </a:rPr>
                        <a:t>须待解决的问题，就困难而言。</a:t>
                      </a:r>
                    </a:p>
                  </a:txBody>
                  <a:tcPr/>
                </a:tc>
                <a:tc>
                  <a:txBody>
                    <a:bodyPr/>
                    <a:lstStyle/>
                    <a:p>
                      <a:pPr algn="ctr">
                        <a:buNone/>
                      </a:pPr>
                      <a:r>
                        <a:rPr lang="en-US" altLang="zh-CN" sz="2400" b="0">
                          <a:latin typeface="Times New Roman" panose="02020603050405020304" pitchFamily="18" charset="0"/>
                        </a:rPr>
                        <a:t>solve the problem</a:t>
                      </a:r>
                    </a:p>
                  </a:txBody>
                  <a:tcPr/>
                </a:tc>
              </a:tr>
              <a:tr h="381000">
                <a:tc>
                  <a:txBody>
                    <a:bodyPr/>
                    <a:lstStyle/>
                    <a:p>
                      <a:pPr algn="ctr">
                        <a:buNone/>
                      </a:pPr>
                      <a:r>
                        <a:rPr lang="en-US" altLang="zh-CN" sz="2400" b="0">
                          <a:latin typeface="Times New Roman" panose="02020603050405020304" pitchFamily="18" charset="0"/>
                        </a:rPr>
                        <a:t>question</a:t>
                      </a:r>
                    </a:p>
                  </a:txBody>
                  <a:tcPr/>
                </a:tc>
                <a:tc>
                  <a:txBody>
                    <a:bodyPr/>
                    <a:lstStyle/>
                    <a:p>
                      <a:pPr algn="ctr">
                        <a:buNone/>
                      </a:pPr>
                      <a:r>
                        <a:rPr lang="zh-CN" altLang="en-US" sz="2400" b="0">
                          <a:latin typeface="Times New Roman" panose="02020603050405020304" pitchFamily="18" charset="0"/>
                        </a:rPr>
                        <a:t>须待解答的问题，就疑问而言。</a:t>
                      </a:r>
                    </a:p>
                  </a:txBody>
                  <a:tcPr/>
                </a:tc>
                <a:tc>
                  <a:txBody>
                    <a:bodyPr/>
                    <a:lstStyle/>
                    <a:p>
                      <a:pPr algn="ctr">
                        <a:buNone/>
                      </a:pPr>
                      <a:r>
                        <a:rPr lang="en-US" altLang="zh-CN" sz="2400" b="0" dirty="0">
                          <a:latin typeface="Times New Roman" panose="02020603050405020304" pitchFamily="18" charset="0"/>
                        </a:rPr>
                        <a:t>answer the question</a:t>
                      </a:r>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91">
                                            <p:txEl>
                                              <p:pRg st="5" end="5"/>
                                            </p:txEl>
                                          </p:spTgt>
                                        </p:tgtEl>
                                        <p:attrNameLst>
                                          <p:attrName>style.visibility</p:attrName>
                                        </p:attrNameLst>
                                      </p:cBhvr>
                                      <p:to>
                                        <p:strVal val="visible"/>
                                      </p:to>
                                    </p:set>
                                    <p:anim calcmode="lin" valueType="num">
                                      <p:cBhvr additive="base">
                                        <p:cTn id="13" dur="500" fill="hold"/>
                                        <p:tgtEl>
                                          <p:spTgt spid="12291">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1">
                                            <p:txEl>
                                              <p:pRg st="5" end="5"/>
                                            </p:txEl>
                                          </p:spTgt>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 presetClass="entr" presetSubtype="4" fill="hold" nodeType="afterEffect">
                                  <p:stCondLst>
                                    <p:cond delay="0"/>
                                  </p:stCondLst>
                                  <p:childTnLst>
                                    <p:set>
                                      <p:cBhvr>
                                        <p:cTn id="17" dur="1" fill="hold">
                                          <p:stCondLst>
                                            <p:cond delay="0"/>
                                          </p:stCondLst>
                                        </p:cTn>
                                        <p:tgtEl>
                                          <p:spTgt spid="12291">
                                            <p:txEl>
                                              <p:pRg st="7" end="7"/>
                                            </p:txEl>
                                          </p:spTgt>
                                        </p:tgtEl>
                                        <p:attrNameLst>
                                          <p:attrName>style.visibility</p:attrName>
                                        </p:attrNameLst>
                                      </p:cBhvr>
                                      <p:to>
                                        <p:strVal val="visible"/>
                                      </p:to>
                                    </p:set>
                                    <p:anim calcmode="lin" valueType="num">
                                      <p:cBhvr additive="base">
                                        <p:cTn id="18" dur="500" fill="hold"/>
                                        <p:tgtEl>
                                          <p:spTgt spid="12291">
                                            <p:txEl>
                                              <p:pRg st="7" end="7"/>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229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2291">
                                            <p:txEl>
                                              <p:pRg st="6" end="6"/>
                                            </p:txEl>
                                          </p:spTgt>
                                        </p:tgtEl>
                                        <p:attrNameLst>
                                          <p:attrName>style.visibility</p:attrName>
                                        </p:attrNameLst>
                                      </p:cBhvr>
                                      <p:to>
                                        <p:strVal val="visible"/>
                                      </p:to>
                                    </p:set>
                                    <p:anim calcmode="lin" valueType="num">
                                      <p:cBhvr additive="base">
                                        <p:cTn id="24" dur="500" fill="hold"/>
                                        <p:tgtEl>
                                          <p:spTgt spid="12291">
                                            <p:txEl>
                                              <p:pRg st="6" end="6"/>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229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2291">
                                            <p:txEl>
                                              <p:pRg st="8" end="8"/>
                                            </p:txEl>
                                          </p:spTgt>
                                        </p:tgtEl>
                                        <p:attrNameLst>
                                          <p:attrName>style.visibility</p:attrName>
                                        </p:attrNameLst>
                                      </p:cBhvr>
                                      <p:to>
                                        <p:strVal val="visible"/>
                                      </p:to>
                                    </p:set>
                                    <p:anim calcmode="lin" valueType="num">
                                      <p:cBhvr additive="base">
                                        <p:cTn id="30" dur="500" fill="hold"/>
                                        <p:tgtEl>
                                          <p:spTgt spid="12291">
                                            <p:txEl>
                                              <p:pRg st="8" end="8"/>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2291">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3" name="Rectangle 2"/>
          <p:cNvSpPr>
            <a:spLocks noGrp="1"/>
          </p:cNvSpPr>
          <p:nvPr>
            <p:ph idx="1"/>
          </p:nvPr>
        </p:nvSpPr>
        <p:spPr>
          <a:xfrm>
            <a:off x="4562475" y="1125538"/>
            <a:ext cx="4186238" cy="2663825"/>
          </a:xfrm>
        </p:spPr>
        <p:txBody>
          <a:bodyPr/>
          <a:lstStyle/>
          <a:p>
            <a:pPr eaLnBrk="1" hangingPunct="1">
              <a:buFont typeface="Wingdings 2" pitchFamily="18" charset="2"/>
              <a:buNone/>
            </a:pPr>
            <a:r>
              <a:rPr lang="en-GB" altLang="en-US" sz="3200" smtClean="0"/>
              <a:t>people/catch a lot of </a:t>
            </a:r>
          </a:p>
          <a:p>
            <a:pPr eaLnBrk="1" hangingPunct="1">
              <a:buFont typeface="Wingdings 2" pitchFamily="18" charset="2"/>
              <a:buNone/>
            </a:pPr>
            <a:r>
              <a:rPr lang="en-GB" altLang="en-US" sz="3200" smtClean="0"/>
              <a:t>fish every day/fewer </a:t>
            </a:r>
          </a:p>
          <a:p>
            <a:pPr eaLnBrk="1" hangingPunct="1">
              <a:buFont typeface="Wingdings 2" pitchFamily="18" charset="2"/>
              <a:buNone/>
            </a:pPr>
            <a:r>
              <a:rPr lang="en-GB" altLang="en-US" sz="3200" smtClean="0"/>
              <a:t>and fewer fish in the </a:t>
            </a:r>
          </a:p>
          <a:p>
            <a:pPr eaLnBrk="1" hangingPunct="1">
              <a:buFont typeface="Wingdings 2" pitchFamily="18" charset="2"/>
              <a:buNone/>
            </a:pPr>
            <a:r>
              <a:rPr lang="en-GB" altLang="en-US" sz="3200" smtClean="0"/>
              <a:t>sea each year</a:t>
            </a:r>
            <a:endParaRPr lang="en-US" altLang="zh-CN" sz="3200" smtClean="0"/>
          </a:p>
        </p:txBody>
      </p:sp>
      <p:pic>
        <p:nvPicPr>
          <p:cNvPr id="49154" name="图片 11268" descr="20070815170429913"/>
          <p:cNvPicPr>
            <a:picLocks noChangeAspect="1"/>
          </p:cNvPicPr>
          <p:nvPr/>
        </p:nvPicPr>
        <p:blipFill>
          <a:blip r:embed="rId2"/>
          <a:srcRect/>
          <a:stretch>
            <a:fillRect/>
          </a:stretch>
        </p:blipFill>
        <p:spPr bwMode="auto">
          <a:xfrm>
            <a:off x="468313" y="2565400"/>
            <a:ext cx="3987800" cy="259238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7" name="Rectangle 2"/>
          <p:cNvSpPr>
            <a:spLocks noGrp="1"/>
          </p:cNvSpPr>
          <p:nvPr>
            <p:ph idx="1"/>
          </p:nvPr>
        </p:nvSpPr>
        <p:spPr>
          <a:xfrm>
            <a:off x="539750" y="981075"/>
            <a:ext cx="4537075" cy="2303463"/>
          </a:xfrm>
        </p:spPr>
        <p:txBody>
          <a:bodyPr/>
          <a:lstStyle/>
          <a:p>
            <a:pPr eaLnBrk="1" hangingPunct="1">
              <a:buFont typeface="Wingdings 2" pitchFamily="18" charset="2"/>
              <a:buNone/>
            </a:pPr>
            <a:r>
              <a:rPr lang="en-GB" altLang="en-US" sz="3200" smtClean="0"/>
              <a:t>people/burn things to </a:t>
            </a:r>
          </a:p>
          <a:p>
            <a:pPr eaLnBrk="1" hangingPunct="1">
              <a:buFont typeface="Wingdings 2" pitchFamily="18" charset="2"/>
              <a:buNone/>
            </a:pPr>
            <a:r>
              <a:rPr lang="en-GB" altLang="en-US" sz="3200" smtClean="0"/>
              <a:t>make energy/pollute </a:t>
            </a:r>
          </a:p>
          <a:p>
            <a:pPr eaLnBrk="1" hangingPunct="1">
              <a:buFont typeface="Wingdings 2" pitchFamily="18" charset="2"/>
              <a:buNone/>
            </a:pPr>
            <a:r>
              <a:rPr lang="en-GB" altLang="en-US" sz="3200" smtClean="0"/>
              <a:t>the air</a:t>
            </a:r>
            <a:endParaRPr lang="en-US" altLang="zh-CN" sz="3200" smtClean="0"/>
          </a:p>
        </p:txBody>
      </p:sp>
      <p:pic>
        <p:nvPicPr>
          <p:cNvPr id="50178" name="图片 12292" descr="2257-12020914550240"/>
          <p:cNvPicPr>
            <a:picLocks noChangeAspect="1"/>
          </p:cNvPicPr>
          <p:nvPr/>
        </p:nvPicPr>
        <p:blipFill>
          <a:blip r:embed="rId2"/>
          <a:srcRect/>
          <a:stretch>
            <a:fillRect/>
          </a:stretch>
        </p:blipFill>
        <p:spPr bwMode="auto">
          <a:xfrm>
            <a:off x="3348038" y="2349500"/>
            <a:ext cx="4873625" cy="3167063"/>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1" name="Rectangle 2"/>
          <p:cNvSpPr>
            <a:spLocks noGrp="1"/>
          </p:cNvSpPr>
          <p:nvPr>
            <p:ph idx="1"/>
          </p:nvPr>
        </p:nvSpPr>
        <p:spPr>
          <a:xfrm>
            <a:off x="4284663" y="1052513"/>
            <a:ext cx="4464050" cy="2232025"/>
          </a:xfrm>
        </p:spPr>
        <p:txBody>
          <a:bodyPr/>
          <a:lstStyle/>
          <a:p>
            <a:pPr eaLnBrk="1" hangingPunct="1">
              <a:buFont typeface="Wingdings 2" pitchFamily="18" charset="2"/>
              <a:buNone/>
            </a:pPr>
            <a:r>
              <a:rPr lang="en-GB" altLang="en-US" sz="3200" smtClean="0"/>
              <a:t>People/throw away a lot </a:t>
            </a:r>
            <a:endParaRPr lang="en-GB" altLang="zh-CN" sz="3200" smtClean="0"/>
          </a:p>
          <a:p>
            <a:pPr eaLnBrk="1" hangingPunct="1">
              <a:buFont typeface="Wingdings 2" pitchFamily="18" charset="2"/>
              <a:buNone/>
            </a:pPr>
            <a:r>
              <a:rPr lang="en-GB" altLang="en-US" sz="3200" smtClean="0"/>
              <a:t>of rubbish every</a:t>
            </a:r>
            <a:r>
              <a:rPr lang="en-US" altLang="zh-CN" sz="3200" smtClean="0"/>
              <a:t> </a:t>
            </a:r>
          </a:p>
          <a:p>
            <a:pPr eaLnBrk="1" hangingPunct="1">
              <a:buFont typeface="Wingdings 2" pitchFamily="18" charset="2"/>
              <a:buNone/>
            </a:pPr>
            <a:r>
              <a:rPr lang="en-GB" altLang="en-US" sz="3200" smtClean="0"/>
              <a:t>day/pollute the land</a:t>
            </a:r>
            <a:endParaRPr lang="en-US" altLang="zh-CN" sz="3200" smtClean="0"/>
          </a:p>
        </p:txBody>
      </p:sp>
      <p:pic>
        <p:nvPicPr>
          <p:cNvPr id="51202" name="图片 13317" descr="52fd883bx8842e5ce1cca&amp;690"/>
          <p:cNvPicPr>
            <a:picLocks noChangeAspect="1"/>
          </p:cNvPicPr>
          <p:nvPr/>
        </p:nvPicPr>
        <p:blipFill>
          <a:blip r:embed="rId2"/>
          <a:srcRect/>
          <a:stretch>
            <a:fillRect/>
          </a:stretch>
        </p:blipFill>
        <p:spPr bwMode="auto">
          <a:xfrm>
            <a:off x="395288" y="2781300"/>
            <a:ext cx="4319587" cy="2879725"/>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5" name="Rectangle 2"/>
          <p:cNvSpPr>
            <a:spLocks noGrp="1"/>
          </p:cNvSpPr>
          <p:nvPr>
            <p:ph idx="1"/>
          </p:nvPr>
        </p:nvSpPr>
        <p:spPr>
          <a:xfrm>
            <a:off x="755650" y="2060575"/>
            <a:ext cx="3311525" cy="2447925"/>
          </a:xfrm>
        </p:spPr>
        <p:txBody>
          <a:bodyPr/>
          <a:lstStyle/>
          <a:p>
            <a:pPr eaLnBrk="1" hangingPunct="1">
              <a:buFont typeface="Wingdings 2" pitchFamily="18" charset="2"/>
              <a:buNone/>
            </a:pPr>
            <a:r>
              <a:rPr lang="en-GB" altLang="en-US" sz="3200" smtClean="0"/>
              <a:t>people/put waste </a:t>
            </a:r>
          </a:p>
          <a:p>
            <a:pPr eaLnBrk="1" hangingPunct="1">
              <a:buFont typeface="Wingdings 2" pitchFamily="18" charset="2"/>
              <a:buNone/>
            </a:pPr>
            <a:r>
              <a:rPr lang="en-GB" altLang="en-US" sz="3200" smtClean="0"/>
              <a:t>into rivers and </a:t>
            </a:r>
          </a:p>
          <a:p>
            <a:pPr eaLnBrk="1" hangingPunct="1">
              <a:buFont typeface="Wingdings 2" pitchFamily="18" charset="2"/>
              <a:buNone/>
            </a:pPr>
            <a:r>
              <a:rPr lang="en-GB" altLang="en-US" sz="3200" smtClean="0"/>
              <a:t>seas/pollute the </a:t>
            </a:r>
          </a:p>
          <a:p>
            <a:pPr eaLnBrk="1" hangingPunct="1">
              <a:buFont typeface="Wingdings 2" pitchFamily="18" charset="2"/>
              <a:buNone/>
            </a:pPr>
            <a:r>
              <a:rPr lang="en-GB" altLang="en-US" sz="3200" smtClean="0"/>
              <a:t>water</a:t>
            </a:r>
            <a:endParaRPr lang="en-US" altLang="zh-CN" sz="3200" smtClean="0"/>
          </a:p>
        </p:txBody>
      </p:sp>
      <p:pic>
        <p:nvPicPr>
          <p:cNvPr id="52226" name="图片 14341" descr="200832792151271"/>
          <p:cNvPicPr>
            <a:picLocks noChangeAspect="1"/>
          </p:cNvPicPr>
          <p:nvPr/>
        </p:nvPicPr>
        <p:blipFill>
          <a:blip r:embed="rId2"/>
          <a:srcRect/>
          <a:stretch>
            <a:fillRect/>
          </a:stretch>
        </p:blipFill>
        <p:spPr bwMode="auto">
          <a:xfrm>
            <a:off x="4716463" y="2420938"/>
            <a:ext cx="3797300" cy="3006725"/>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49" name="Rectangle 3"/>
          <p:cNvSpPr>
            <a:spLocks noGrp="1"/>
          </p:cNvSpPr>
          <p:nvPr>
            <p:ph idx="1"/>
          </p:nvPr>
        </p:nvSpPr>
        <p:spPr>
          <a:xfrm>
            <a:off x="539750" y="1412875"/>
            <a:ext cx="8208963" cy="4248150"/>
          </a:xfrm>
        </p:spPr>
        <p:txBody>
          <a:bodyPr/>
          <a:lstStyle/>
          <a:p>
            <a:pPr eaLnBrk="1" hangingPunct="1">
              <a:lnSpc>
                <a:spcPct val="120000"/>
              </a:lnSpc>
              <a:buFont typeface="Wingdings 2" pitchFamily="18" charset="2"/>
              <a:buNone/>
            </a:pPr>
            <a:r>
              <a:rPr lang="en-US" altLang="zh-CN" sz="3200" smtClean="0"/>
              <a:t>• We should eat less seafood/fish.</a:t>
            </a:r>
          </a:p>
          <a:p>
            <a:pPr eaLnBrk="1" hangingPunct="1">
              <a:lnSpc>
                <a:spcPct val="120000"/>
              </a:lnSpc>
              <a:buFont typeface="Wingdings 2" pitchFamily="18" charset="2"/>
              <a:buNone/>
            </a:pPr>
            <a:r>
              <a:rPr lang="en-US" altLang="zh-CN" sz="3200" smtClean="0"/>
              <a:t>• We should not catch small fish.</a:t>
            </a:r>
          </a:p>
          <a:p>
            <a:pPr eaLnBrk="1" hangingPunct="1">
              <a:lnSpc>
                <a:spcPct val="120000"/>
              </a:lnSpc>
              <a:buFont typeface="Wingdings 2" pitchFamily="18" charset="2"/>
              <a:buNone/>
            </a:pPr>
            <a:r>
              <a:rPr lang="en-US" altLang="zh-CN" sz="3200" smtClean="0"/>
              <a:t>• Some factories make a lot of pollution. We </a:t>
            </a:r>
          </a:p>
          <a:p>
            <a:pPr eaLnBrk="1" hangingPunct="1">
              <a:lnSpc>
                <a:spcPct val="120000"/>
              </a:lnSpc>
              <a:buFont typeface="Wingdings 2" pitchFamily="18" charset="2"/>
              <a:buNone/>
            </a:pPr>
            <a:r>
              <a:rPr lang="en-US" altLang="zh-CN" sz="3200" smtClean="0"/>
              <a:t>  should close them.</a:t>
            </a:r>
          </a:p>
          <a:p>
            <a:pPr eaLnBrk="1" hangingPunct="1">
              <a:lnSpc>
                <a:spcPct val="120000"/>
              </a:lnSpc>
              <a:buFont typeface="Wingdings 2" pitchFamily="18" charset="2"/>
              <a:buNone/>
            </a:pPr>
            <a:r>
              <a:rPr lang="en-US" altLang="zh-CN" sz="3200" smtClean="0"/>
              <a:t>• We should not put rubbish into rivers and </a:t>
            </a:r>
          </a:p>
          <a:p>
            <a:pPr eaLnBrk="1" hangingPunct="1">
              <a:lnSpc>
                <a:spcPct val="120000"/>
              </a:lnSpc>
              <a:buFont typeface="Wingdings 2" pitchFamily="18" charset="2"/>
              <a:buNone/>
            </a:pPr>
            <a:r>
              <a:rPr lang="en-US" altLang="zh-CN" sz="3200" smtClean="0"/>
              <a:t>   seas.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a:xfrm>
            <a:off x="476250" y="663575"/>
            <a:ext cx="8208963" cy="5365750"/>
          </a:xfrm>
        </p:spPr>
        <p:txBody>
          <a:bodyPr/>
          <a:lstStyle/>
          <a:p>
            <a:pPr marL="0" indent="0" eaLnBrk="1" hangingPunct="1">
              <a:lnSpc>
                <a:spcPct val="110000"/>
              </a:lnSpc>
              <a:buFont typeface="Wingdings 2" pitchFamily="18" charset="2"/>
              <a:buNone/>
              <a:defRPr/>
            </a:pPr>
            <a:r>
              <a:rPr lang="zh-CN" altLang="zh-CN" sz="2800" b="1" kern="1200">
                <a:solidFill>
                  <a:srgbClr val="0070C0"/>
                </a:solidFill>
              </a:rPr>
              <a:t>What problems do we have?</a:t>
            </a:r>
          </a:p>
          <a:p>
            <a:pPr marL="0" indent="0" eaLnBrk="1" hangingPunct="1">
              <a:lnSpc>
                <a:spcPct val="110000"/>
              </a:lnSpc>
              <a:buFont typeface="Wingdings 2" pitchFamily="18" charset="2"/>
              <a:buNone/>
              <a:defRPr/>
            </a:pPr>
            <a:r>
              <a:rPr lang="en-GB" altLang="en-US" sz="3000"/>
              <a:t>People______________________________.</a:t>
            </a:r>
          </a:p>
          <a:p>
            <a:pPr eaLnBrk="1" hangingPunct="1">
              <a:lnSpc>
                <a:spcPct val="110000"/>
              </a:lnSpc>
              <a:buFont typeface="Wingdings 2" pitchFamily="18" charset="2"/>
              <a:buNone/>
              <a:defRPr/>
            </a:pPr>
            <a:r>
              <a:rPr lang="en-GB" altLang="en-US" sz="3000"/>
              <a:t>There are </a:t>
            </a:r>
            <a:r>
              <a:rPr lang="en-GB" altLang="zh-CN" sz="3000"/>
              <a:t>___________________________.</a:t>
            </a:r>
          </a:p>
          <a:p>
            <a:pPr marL="0" indent="0" eaLnBrk="1" hangingPunct="1">
              <a:lnSpc>
                <a:spcPct val="110000"/>
              </a:lnSpc>
              <a:buFont typeface="Wingdings 2" pitchFamily="18" charset="2"/>
              <a:buNone/>
              <a:defRPr/>
            </a:pPr>
            <a:r>
              <a:rPr lang="en-GB" altLang="en-US" sz="3000"/>
              <a:t>People _____________________________.</a:t>
            </a:r>
          </a:p>
          <a:p>
            <a:pPr eaLnBrk="1" hangingPunct="1">
              <a:lnSpc>
                <a:spcPct val="110000"/>
              </a:lnSpc>
              <a:buFont typeface="Wingdings 2" pitchFamily="18" charset="2"/>
              <a:buNone/>
              <a:defRPr/>
            </a:pPr>
            <a:r>
              <a:rPr lang="en-GB" altLang="en-US" sz="3000"/>
              <a:t>This _______________________________.</a:t>
            </a:r>
          </a:p>
          <a:p>
            <a:pPr marL="0" indent="0" eaLnBrk="1" hangingPunct="1">
              <a:lnSpc>
                <a:spcPct val="110000"/>
              </a:lnSpc>
              <a:buFont typeface="Wingdings 2" pitchFamily="18" charset="2"/>
              <a:buNone/>
              <a:defRPr/>
            </a:pPr>
            <a:r>
              <a:rPr lang="en-GB" altLang="en-US" sz="3000"/>
              <a:t>People _____________________________.</a:t>
            </a:r>
          </a:p>
          <a:p>
            <a:pPr eaLnBrk="1" hangingPunct="1">
              <a:lnSpc>
                <a:spcPct val="110000"/>
              </a:lnSpc>
              <a:buFont typeface="Wingdings 2" pitchFamily="18" charset="2"/>
              <a:buNone/>
              <a:defRPr/>
            </a:pPr>
            <a:r>
              <a:rPr lang="en-GB" altLang="en-US" sz="3000"/>
              <a:t>This _______________________________.</a:t>
            </a:r>
            <a:endParaRPr lang="en-GB" altLang="zh-CN" sz="3000"/>
          </a:p>
          <a:p>
            <a:pPr marL="0" indent="0" eaLnBrk="1" hangingPunct="1">
              <a:lnSpc>
                <a:spcPct val="110000"/>
              </a:lnSpc>
              <a:buFont typeface="Wingdings 2" pitchFamily="18" charset="2"/>
              <a:buNone/>
              <a:defRPr/>
            </a:pPr>
            <a:r>
              <a:rPr lang="en-GB" altLang="en-US" sz="3000"/>
              <a:t>People _____________________________.</a:t>
            </a:r>
          </a:p>
          <a:p>
            <a:pPr eaLnBrk="1" hangingPunct="1">
              <a:lnSpc>
                <a:spcPct val="110000"/>
              </a:lnSpc>
              <a:buFont typeface="Wingdings 2" pitchFamily="18" charset="2"/>
              <a:buNone/>
              <a:defRPr/>
            </a:pPr>
            <a:r>
              <a:rPr lang="en-GB" altLang="en-US" sz="3000"/>
              <a:t>This </a:t>
            </a:r>
            <a:r>
              <a:rPr lang="en-GB" altLang="zh-CN" sz="3000"/>
              <a:t>_______________________________.</a:t>
            </a:r>
            <a:endParaRPr lang="en-US" altLang="zh-CN" sz="3000"/>
          </a:p>
        </p:txBody>
      </p:sp>
      <p:sp>
        <p:nvSpPr>
          <p:cNvPr id="9220" name="Rectangle 4"/>
          <p:cNvSpPr>
            <a:spLocks noChangeArrowheads="1"/>
          </p:cNvSpPr>
          <p:nvPr/>
        </p:nvSpPr>
        <p:spPr bwMode="auto">
          <a:xfrm>
            <a:off x="2058988" y="1312863"/>
            <a:ext cx="6281737" cy="488950"/>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catch a lot of fish every day</a:t>
            </a:r>
          </a:p>
        </p:txBody>
      </p:sp>
      <p:sp>
        <p:nvSpPr>
          <p:cNvPr id="9221" name="Rectangle 5"/>
          <p:cNvSpPr>
            <a:spLocks noChangeArrowheads="1"/>
          </p:cNvSpPr>
          <p:nvPr/>
        </p:nvSpPr>
        <p:spPr bwMode="auto">
          <a:xfrm>
            <a:off x="2635250" y="1962150"/>
            <a:ext cx="6218238" cy="492125"/>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fewer and fewer fish in the sea each year</a:t>
            </a:r>
          </a:p>
        </p:txBody>
      </p:sp>
      <p:sp>
        <p:nvSpPr>
          <p:cNvPr id="9222" name="Rectangle 6"/>
          <p:cNvSpPr>
            <a:spLocks noChangeArrowheads="1"/>
          </p:cNvSpPr>
          <p:nvPr/>
        </p:nvSpPr>
        <p:spPr bwMode="auto">
          <a:xfrm>
            <a:off x="1987550" y="2536825"/>
            <a:ext cx="6192838" cy="488950"/>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burn things to make energy</a:t>
            </a:r>
          </a:p>
        </p:txBody>
      </p:sp>
      <p:sp>
        <p:nvSpPr>
          <p:cNvPr id="9223" name="Rectangle 7"/>
          <p:cNvSpPr>
            <a:spLocks noChangeArrowheads="1"/>
          </p:cNvSpPr>
          <p:nvPr/>
        </p:nvSpPr>
        <p:spPr bwMode="auto">
          <a:xfrm>
            <a:off x="1916113" y="3113088"/>
            <a:ext cx="6553200" cy="488950"/>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pollutes the air</a:t>
            </a:r>
          </a:p>
        </p:txBody>
      </p:sp>
      <p:sp>
        <p:nvSpPr>
          <p:cNvPr id="9224" name="Rectangle 8"/>
          <p:cNvSpPr>
            <a:spLocks noChangeArrowheads="1"/>
          </p:cNvSpPr>
          <p:nvPr/>
        </p:nvSpPr>
        <p:spPr bwMode="auto">
          <a:xfrm>
            <a:off x="2132013" y="3689350"/>
            <a:ext cx="6407150" cy="488950"/>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throw away a lot of rubbish every day</a:t>
            </a:r>
          </a:p>
        </p:txBody>
      </p:sp>
      <p:sp>
        <p:nvSpPr>
          <p:cNvPr id="9225" name="Rectangle 9"/>
          <p:cNvSpPr>
            <a:spLocks noChangeArrowheads="1"/>
          </p:cNvSpPr>
          <p:nvPr/>
        </p:nvSpPr>
        <p:spPr bwMode="auto">
          <a:xfrm>
            <a:off x="1916113" y="4337050"/>
            <a:ext cx="6551612" cy="488950"/>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pollutes the land</a:t>
            </a:r>
          </a:p>
        </p:txBody>
      </p:sp>
      <p:sp>
        <p:nvSpPr>
          <p:cNvPr id="9227" name="Rectangle 11"/>
          <p:cNvSpPr>
            <a:spLocks noChangeArrowheads="1"/>
          </p:cNvSpPr>
          <p:nvPr/>
        </p:nvSpPr>
        <p:spPr bwMode="auto">
          <a:xfrm>
            <a:off x="2106613" y="4841875"/>
            <a:ext cx="7010400" cy="488950"/>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put waste into rivers and seas</a:t>
            </a:r>
          </a:p>
        </p:txBody>
      </p:sp>
      <p:sp>
        <p:nvSpPr>
          <p:cNvPr id="9228" name="Rectangle 12"/>
          <p:cNvSpPr>
            <a:spLocks noChangeArrowheads="1"/>
          </p:cNvSpPr>
          <p:nvPr/>
        </p:nvSpPr>
        <p:spPr bwMode="auto">
          <a:xfrm>
            <a:off x="1987550" y="5487988"/>
            <a:ext cx="5638800" cy="488950"/>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pollutes the water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additive="base">
                                        <p:cTn id="7" dur="500" fill="hold"/>
                                        <p:tgtEl>
                                          <p:spTgt spid="9220"/>
                                        </p:tgtEl>
                                        <p:attrNameLst>
                                          <p:attrName>ppt_x</p:attrName>
                                        </p:attrNameLst>
                                      </p:cBhvr>
                                      <p:tavLst>
                                        <p:tav tm="0">
                                          <p:val>
                                            <p:strVal val="#ppt_x"/>
                                          </p:val>
                                        </p:tav>
                                        <p:tav tm="100000">
                                          <p:val>
                                            <p:strVal val="#ppt_x"/>
                                          </p:val>
                                        </p:tav>
                                      </p:tavLst>
                                    </p:anim>
                                    <p:anim calcmode="lin" valueType="num">
                                      <p:cBhvr additive="base">
                                        <p:cTn id="8"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21"/>
                                        </p:tgtEl>
                                        <p:attrNameLst>
                                          <p:attrName>style.visibility</p:attrName>
                                        </p:attrNameLst>
                                      </p:cBhvr>
                                      <p:to>
                                        <p:strVal val="visible"/>
                                      </p:to>
                                    </p:set>
                                    <p:anim calcmode="lin" valueType="num">
                                      <p:cBhvr additive="base">
                                        <p:cTn id="13" dur="500" fill="hold"/>
                                        <p:tgtEl>
                                          <p:spTgt spid="9221"/>
                                        </p:tgtEl>
                                        <p:attrNameLst>
                                          <p:attrName>ppt_x</p:attrName>
                                        </p:attrNameLst>
                                      </p:cBhvr>
                                      <p:tavLst>
                                        <p:tav tm="0">
                                          <p:val>
                                            <p:strVal val="#ppt_x"/>
                                          </p:val>
                                        </p:tav>
                                        <p:tav tm="100000">
                                          <p:val>
                                            <p:strVal val="#ppt_x"/>
                                          </p:val>
                                        </p:tav>
                                      </p:tavLst>
                                    </p:anim>
                                    <p:anim calcmode="lin" valueType="num">
                                      <p:cBhvr additive="base">
                                        <p:cTn id="14"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22"/>
                                        </p:tgtEl>
                                        <p:attrNameLst>
                                          <p:attrName>style.visibility</p:attrName>
                                        </p:attrNameLst>
                                      </p:cBhvr>
                                      <p:to>
                                        <p:strVal val="visible"/>
                                      </p:to>
                                    </p:set>
                                    <p:anim calcmode="lin" valueType="num">
                                      <p:cBhvr additive="base">
                                        <p:cTn id="19" dur="500" fill="hold"/>
                                        <p:tgtEl>
                                          <p:spTgt spid="9222"/>
                                        </p:tgtEl>
                                        <p:attrNameLst>
                                          <p:attrName>ppt_x</p:attrName>
                                        </p:attrNameLst>
                                      </p:cBhvr>
                                      <p:tavLst>
                                        <p:tav tm="0">
                                          <p:val>
                                            <p:strVal val="#ppt_x"/>
                                          </p:val>
                                        </p:tav>
                                        <p:tav tm="100000">
                                          <p:val>
                                            <p:strVal val="#ppt_x"/>
                                          </p:val>
                                        </p:tav>
                                      </p:tavLst>
                                    </p:anim>
                                    <p:anim calcmode="lin" valueType="num">
                                      <p:cBhvr additive="base">
                                        <p:cTn id="20"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223"/>
                                        </p:tgtEl>
                                        <p:attrNameLst>
                                          <p:attrName>style.visibility</p:attrName>
                                        </p:attrNameLst>
                                      </p:cBhvr>
                                      <p:to>
                                        <p:strVal val="visible"/>
                                      </p:to>
                                    </p:set>
                                    <p:anim calcmode="lin" valueType="num">
                                      <p:cBhvr additive="base">
                                        <p:cTn id="25" dur="500" fill="hold"/>
                                        <p:tgtEl>
                                          <p:spTgt spid="9223"/>
                                        </p:tgtEl>
                                        <p:attrNameLst>
                                          <p:attrName>ppt_x</p:attrName>
                                        </p:attrNameLst>
                                      </p:cBhvr>
                                      <p:tavLst>
                                        <p:tav tm="0">
                                          <p:val>
                                            <p:strVal val="#ppt_x"/>
                                          </p:val>
                                        </p:tav>
                                        <p:tav tm="100000">
                                          <p:val>
                                            <p:strVal val="#ppt_x"/>
                                          </p:val>
                                        </p:tav>
                                      </p:tavLst>
                                    </p:anim>
                                    <p:anim calcmode="lin" valueType="num">
                                      <p:cBhvr additive="base">
                                        <p:cTn id="26" dur="500" fill="hold"/>
                                        <p:tgtEl>
                                          <p:spTgt spid="922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224"/>
                                        </p:tgtEl>
                                        <p:attrNameLst>
                                          <p:attrName>style.visibility</p:attrName>
                                        </p:attrNameLst>
                                      </p:cBhvr>
                                      <p:to>
                                        <p:strVal val="visible"/>
                                      </p:to>
                                    </p:set>
                                    <p:anim calcmode="lin" valueType="num">
                                      <p:cBhvr additive="base">
                                        <p:cTn id="31" dur="500" fill="hold"/>
                                        <p:tgtEl>
                                          <p:spTgt spid="9224"/>
                                        </p:tgtEl>
                                        <p:attrNameLst>
                                          <p:attrName>ppt_x</p:attrName>
                                        </p:attrNameLst>
                                      </p:cBhvr>
                                      <p:tavLst>
                                        <p:tav tm="0">
                                          <p:val>
                                            <p:strVal val="#ppt_x"/>
                                          </p:val>
                                        </p:tav>
                                        <p:tav tm="100000">
                                          <p:val>
                                            <p:strVal val="#ppt_x"/>
                                          </p:val>
                                        </p:tav>
                                      </p:tavLst>
                                    </p:anim>
                                    <p:anim calcmode="lin" valueType="num">
                                      <p:cBhvr additive="base">
                                        <p:cTn id="32" dur="500" fill="hold"/>
                                        <p:tgtEl>
                                          <p:spTgt spid="92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225"/>
                                        </p:tgtEl>
                                        <p:attrNameLst>
                                          <p:attrName>style.visibility</p:attrName>
                                        </p:attrNameLst>
                                      </p:cBhvr>
                                      <p:to>
                                        <p:strVal val="visible"/>
                                      </p:to>
                                    </p:set>
                                    <p:anim calcmode="lin" valueType="num">
                                      <p:cBhvr additive="base">
                                        <p:cTn id="37" dur="500" fill="hold"/>
                                        <p:tgtEl>
                                          <p:spTgt spid="9225"/>
                                        </p:tgtEl>
                                        <p:attrNameLst>
                                          <p:attrName>ppt_x</p:attrName>
                                        </p:attrNameLst>
                                      </p:cBhvr>
                                      <p:tavLst>
                                        <p:tav tm="0">
                                          <p:val>
                                            <p:strVal val="#ppt_x"/>
                                          </p:val>
                                        </p:tav>
                                        <p:tav tm="100000">
                                          <p:val>
                                            <p:strVal val="#ppt_x"/>
                                          </p:val>
                                        </p:tav>
                                      </p:tavLst>
                                    </p:anim>
                                    <p:anim calcmode="lin" valueType="num">
                                      <p:cBhvr additive="base">
                                        <p:cTn id="38" dur="500" fill="hold"/>
                                        <p:tgtEl>
                                          <p:spTgt spid="922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227"/>
                                        </p:tgtEl>
                                        <p:attrNameLst>
                                          <p:attrName>style.visibility</p:attrName>
                                        </p:attrNameLst>
                                      </p:cBhvr>
                                      <p:to>
                                        <p:strVal val="visible"/>
                                      </p:to>
                                    </p:set>
                                    <p:anim calcmode="lin" valueType="num">
                                      <p:cBhvr additive="base">
                                        <p:cTn id="43" dur="500" fill="hold"/>
                                        <p:tgtEl>
                                          <p:spTgt spid="9227"/>
                                        </p:tgtEl>
                                        <p:attrNameLst>
                                          <p:attrName>ppt_x</p:attrName>
                                        </p:attrNameLst>
                                      </p:cBhvr>
                                      <p:tavLst>
                                        <p:tav tm="0">
                                          <p:val>
                                            <p:strVal val="#ppt_x"/>
                                          </p:val>
                                        </p:tav>
                                        <p:tav tm="100000">
                                          <p:val>
                                            <p:strVal val="#ppt_x"/>
                                          </p:val>
                                        </p:tav>
                                      </p:tavLst>
                                    </p:anim>
                                    <p:anim calcmode="lin" valueType="num">
                                      <p:cBhvr additive="base">
                                        <p:cTn id="44" dur="500" fill="hold"/>
                                        <p:tgtEl>
                                          <p:spTgt spid="922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228"/>
                                        </p:tgtEl>
                                        <p:attrNameLst>
                                          <p:attrName>style.visibility</p:attrName>
                                        </p:attrNameLst>
                                      </p:cBhvr>
                                      <p:to>
                                        <p:strVal val="visible"/>
                                      </p:to>
                                    </p:set>
                                    <p:anim calcmode="lin" valueType="num">
                                      <p:cBhvr additive="base">
                                        <p:cTn id="49" dur="500" fill="hold"/>
                                        <p:tgtEl>
                                          <p:spTgt spid="9228"/>
                                        </p:tgtEl>
                                        <p:attrNameLst>
                                          <p:attrName>ppt_x</p:attrName>
                                        </p:attrNameLst>
                                      </p:cBhvr>
                                      <p:tavLst>
                                        <p:tav tm="0">
                                          <p:val>
                                            <p:strVal val="#ppt_x"/>
                                          </p:val>
                                        </p:tav>
                                        <p:tav tm="100000">
                                          <p:val>
                                            <p:strVal val="#ppt_x"/>
                                          </p:val>
                                        </p:tav>
                                      </p:tavLst>
                                    </p:anim>
                                    <p:anim calcmode="lin" valueType="num">
                                      <p:cBhvr additive="base">
                                        <p:cTn id="50" dur="500" fill="hold"/>
                                        <p:tgtEl>
                                          <p:spTgt spid="92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P spid="9221" grpId="0"/>
      <p:bldP spid="9222" grpId="0"/>
      <p:bldP spid="9223" grpId="0"/>
      <p:bldP spid="9224" grpId="0"/>
      <p:bldP spid="9225" grpId="0"/>
      <p:bldP spid="9227" grpId="0"/>
      <p:bldP spid="9228"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7" name="Rectangle 2"/>
          <p:cNvSpPr>
            <a:spLocks noGrp="1"/>
          </p:cNvSpPr>
          <p:nvPr>
            <p:ph idx="1"/>
          </p:nvPr>
        </p:nvSpPr>
        <p:spPr>
          <a:xfrm>
            <a:off x="457200" y="1268413"/>
            <a:ext cx="8218488" cy="2584450"/>
          </a:xfrm>
        </p:spPr>
        <p:txBody>
          <a:bodyPr/>
          <a:lstStyle/>
          <a:p>
            <a:pPr eaLnBrk="1" hangingPunct="1">
              <a:lnSpc>
                <a:spcPct val="120000"/>
              </a:lnSpc>
              <a:buFont typeface="Wingdings 2" pitchFamily="18" charset="2"/>
              <a:buNone/>
            </a:pPr>
            <a:r>
              <a:rPr lang="en-GB" altLang="en-US" sz="3000" smtClean="0"/>
              <a:t>What can we do to protect the Earth?</a:t>
            </a:r>
          </a:p>
          <a:p>
            <a:pPr eaLnBrk="1" hangingPunct="1">
              <a:lnSpc>
                <a:spcPct val="120000"/>
              </a:lnSpc>
              <a:buFont typeface="Wingdings 2" pitchFamily="18" charset="2"/>
              <a:buNone/>
            </a:pPr>
            <a:r>
              <a:rPr lang="en-GB" altLang="en-US" sz="3000" smtClean="0"/>
              <a:t>We must stop ________________________.</a:t>
            </a:r>
          </a:p>
          <a:p>
            <a:pPr eaLnBrk="1" hangingPunct="1">
              <a:lnSpc>
                <a:spcPct val="120000"/>
              </a:lnSpc>
              <a:buFont typeface="Wingdings 2" pitchFamily="18" charset="2"/>
              <a:buNone/>
            </a:pPr>
            <a:r>
              <a:rPr lang="en-GB" altLang="en-US" sz="3000" smtClean="0"/>
              <a:t>___________________________________.</a:t>
            </a:r>
          </a:p>
          <a:p>
            <a:pPr eaLnBrk="1" hangingPunct="1">
              <a:lnSpc>
                <a:spcPct val="120000"/>
              </a:lnSpc>
              <a:buFont typeface="Wingdings 2" pitchFamily="18" charset="2"/>
              <a:buNone/>
            </a:pPr>
            <a:endParaRPr lang="en-US" altLang="zh-CN" sz="3000" smtClean="0"/>
          </a:p>
        </p:txBody>
      </p:sp>
      <p:sp>
        <p:nvSpPr>
          <p:cNvPr id="10246" name="Rectangle 6"/>
          <p:cNvSpPr>
            <a:spLocks noChangeArrowheads="1"/>
          </p:cNvSpPr>
          <p:nvPr/>
        </p:nvSpPr>
        <p:spPr bwMode="auto">
          <a:xfrm>
            <a:off x="2916238" y="1916113"/>
            <a:ext cx="5256212" cy="488950"/>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catching a lot of fish every day </a:t>
            </a:r>
          </a:p>
        </p:txBody>
      </p:sp>
      <p:sp>
        <p:nvSpPr>
          <p:cNvPr id="10247" name="Rectangle 7"/>
          <p:cNvSpPr>
            <a:spLocks noChangeArrowheads="1"/>
          </p:cNvSpPr>
          <p:nvPr/>
        </p:nvSpPr>
        <p:spPr bwMode="auto">
          <a:xfrm>
            <a:off x="539750" y="2565400"/>
            <a:ext cx="7343775" cy="488950"/>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We must stop burning things to make energy</a:t>
            </a:r>
          </a:p>
        </p:txBody>
      </p:sp>
      <p:sp>
        <p:nvSpPr>
          <p:cNvPr id="10248" name="Rectangle 8"/>
          <p:cNvSpPr>
            <a:spLocks noChangeArrowheads="1"/>
          </p:cNvSpPr>
          <p:nvPr/>
        </p:nvSpPr>
        <p:spPr bwMode="auto">
          <a:xfrm>
            <a:off x="593725" y="3284538"/>
            <a:ext cx="8154988" cy="1679575"/>
          </a:xfrm>
          <a:prstGeom prst="rect">
            <a:avLst/>
          </a:prstGeom>
          <a:noFill/>
          <a:ln w="9525">
            <a:noFill/>
            <a:miter lim="800000"/>
            <a:headEnd/>
            <a:tailEnd/>
          </a:ln>
        </p:spPr>
        <p:txBody>
          <a:bodyPr>
            <a:spAutoFit/>
          </a:bodyPr>
          <a:lstStyle/>
          <a:p>
            <a:pPr>
              <a:buFont typeface="Arial" charset="0"/>
              <a:buNone/>
            </a:pPr>
            <a:r>
              <a:rPr lang="en-GB" altLang="en-US" sz="2600">
                <a:solidFill>
                  <a:srgbClr val="FF0000"/>
                </a:solidFill>
                <a:latin typeface="Times New Roman" pitchFamily="18" charset="0"/>
              </a:rPr>
              <a:t>(or) We must stop throwing away a lot of   </a:t>
            </a:r>
          </a:p>
          <a:p>
            <a:pPr>
              <a:buFont typeface="Arial" charset="0"/>
              <a:buNone/>
            </a:pPr>
            <a:r>
              <a:rPr lang="en-GB" altLang="en-US" sz="2600">
                <a:solidFill>
                  <a:srgbClr val="FF0000"/>
                </a:solidFill>
                <a:latin typeface="Times New Roman" pitchFamily="18" charset="0"/>
              </a:rPr>
              <a:t>      </a:t>
            </a:r>
            <a:r>
              <a:rPr lang="en-GB" altLang="zh-CN" sz="2600">
                <a:solidFill>
                  <a:srgbClr val="FF0000"/>
                </a:solidFill>
                <a:latin typeface="Times New Roman" pitchFamily="18" charset="0"/>
              </a:rPr>
              <a:t> </a:t>
            </a:r>
            <a:r>
              <a:rPr lang="en-GB" altLang="en-US" sz="2600">
                <a:solidFill>
                  <a:srgbClr val="FF0000"/>
                </a:solidFill>
                <a:latin typeface="Times New Roman" pitchFamily="18" charset="0"/>
              </a:rPr>
              <a:t>rubbish every day.</a:t>
            </a:r>
          </a:p>
          <a:p>
            <a:pPr>
              <a:buFont typeface="Arial" charset="0"/>
              <a:buNone/>
            </a:pPr>
            <a:r>
              <a:rPr lang="en-GB" altLang="en-US" sz="2600">
                <a:solidFill>
                  <a:srgbClr val="FF0000"/>
                </a:solidFill>
                <a:latin typeface="Times New Roman" pitchFamily="18" charset="0"/>
              </a:rPr>
              <a:t>(or) We must stop putting waste into rivers </a:t>
            </a:r>
            <a:r>
              <a:rPr lang="en-US" altLang="zh-CN" sz="2600">
                <a:solidFill>
                  <a:srgbClr val="FF0000"/>
                </a:solidFill>
                <a:latin typeface="Times New Roman" pitchFamily="18" charset="0"/>
              </a:rPr>
              <a:t>  </a:t>
            </a:r>
          </a:p>
          <a:p>
            <a:pPr>
              <a:buFont typeface="Arial" charset="0"/>
              <a:buNone/>
            </a:pPr>
            <a:r>
              <a:rPr lang="en-US" altLang="zh-CN" sz="2600">
                <a:solidFill>
                  <a:srgbClr val="FF0000"/>
                </a:solidFill>
                <a:latin typeface="Times New Roman" pitchFamily="18" charset="0"/>
              </a:rPr>
              <a:t>       </a:t>
            </a:r>
            <a:r>
              <a:rPr lang="en-GB" altLang="en-US" sz="2600">
                <a:solidFill>
                  <a:srgbClr val="FF0000"/>
                </a:solidFill>
                <a:latin typeface="Times New Roman" pitchFamily="18" charset="0"/>
              </a:rPr>
              <a:t>and seas.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6"/>
                                        </p:tgtEl>
                                        <p:attrNameLst>
                                          <p:attrName>style.visibility</p:attrName>
                                        </p:attrNameLst>
                                      </p:cBhvr>
                                      <p:to>
                                        <p:strVal val="visible"/>
                                      </p:to>
                                    </p:set>
                                    <p:anim calcmode="lin" valueType="num">
                                      <p:cBhvr additive="base">
                                        <p:cTn id="7" dur="500" fill="hold"/>
                                        <p:tgtEl>
                                          <p:spTgt spid="10246"/>
                                        </p:tgtEl>
                                        <p:attrNameLst>
                                          <p:attrName>ppt_x</p:attrName>
                                        </p:attrNameLst>
                                      </p:cBhvr>
                                      <p:tavLst>
                                        <p:tav tm="0">
                                          <p:val>
                                            <p:strVal val="#ppt_x"/>
                                          </p:val>
                                        </p:tav>
                                        <p:tav tm="100000">
                                          <p:val>
                                            <p:strVal val="#ppt_x"/>
                                          </p:val>
                                        </p:tav>
                                      </p:tavLst>
                                    </p:anim>
                                    <p:anim calcmode="lin" valueType="num">
                                      <p:cBhvr additive="base">
                                        <p:cTn id="8"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7"/>
                                        </p:tgtEl>
                                        <p:attrNameLst>
                                          <p:attrName>style.visibility</p:attrName>
                                        </p:attrNameLst>
                                      </p:cBhvr>
                                      <p:to>
                                        <p:strVal val="visible"/>
                                      </p:to>
                                    </p:set>
                                    <p:anim calcmode="lin" valueType="num">
                                      <p:cBhvr additive="base">
                                        <p:cTn id="13" dur="500" fill="hold"/>
                                        <p:tgtEl>
                                          <p:spTgt spid="10247"/>
                                        </p:tgtEl>
                                        <p:attrNameLst>
                                          <p:attrName>ppt_x</p:attrName>
                                        </p:attrNameLst>
                                      </p:cBhvr>
                                      <p:tavLst>
                                        <p:tav tm="0">
                                          <p:val>
                                            <p:strVal val="#ppt_x"/>
                                          </p:val>
                                        </p:tav>
                                        <p:tav tm="100000">
                                          <p:val>
                                            <p:strVal val="#ppt_x"/>
                                          </p:val>
                                        </p:tav>
                                      </p:tavLst>
                                    </p:anim>
                                    <p:anim calcmode="lin" valueType="num">
                                      <p:cBhvr additive="base">
                                        <p:cTn id="14" dur="500" fill="hold"/>
                                        <p:tgtEl>
                                          <p:spTgt spid="1024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248"/>
                                        </p:tgtEl>
                                        <p:attrNameLst>
                                          <p:attrName>style.visibility</p:attrName>
                                        </p:attrNameLst>
                                      </p:cBhvr>
                                      <p:to>
                                        <p:strVal val="visible"/>
                                      </p:to>
                                    </p:set>
                                    <p:anim calcmode="lin" valueType="num">
                                      <p:cBhvr additive="base">
                                        <p:cTn id="19" dur="500" fill="hold"/>
                                        <p:tgtEl>
                                          <p:spTgt spid="10248"/>
                                        </p:tgtEl>
                                        <p:attrNameLst>
                                          <p:attrName>ppt_x</p:attrName>
                                        </p:attrNameLst>
                                      </p:cBhvr>
                                      <p:tavLst>
                                        <p:tav tm="0">
                                          <p:val>
                                            <p:strVal val="#ppt_x"/>
                                          </p:val>
                                        </p:tav>
                                        <p:tav tm="100000">
                                          <p:val>
                                            <p:strVal val="#ppt_x"/>
                                          </p:val>
                                        </p:tav>
                                      </p:tavLst>
                                    </p:anim>
                                    <p:anim calcmode="lin" valueType="num">
                                      <p:cBhvr additive="base">
                                        <p:cTn id="20" dur="500" fill="hold"/>
                                        <p:tgtEl>
                                          <p:spTgt spid="102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p:bldP spid="10247" grpId="0"/>
      <p:bldP spid="10248" grpId="0"/>
    </p:bldLst>
  </p:timing>
</p:sld>
</file>

<file path=ppt/theme/theme1.xml><?xml version="1.0" encoding="utf-8"?>
<a:theme xmlns:a="http://schemas.openxmlformats.org/drawingml/2006/main" name="Writing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Writing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Writing模板</Template>
  <TotalTime>202</TotalTime>
  <Words>1100</Words>
  <Application>Microsoft Office PowerPoint</Application>
  <PresentationFormat>全屏显示(4:3)</PresentationFormat>
  <Paragraphs>157</Paragraphs>
  <Slides>17</Slides>
  <Notes>0</Notes>
  <HiddenSlides>0</HiddenSlides>
  <MMClips>0</MMClips>
  <ScaleCrop>false</ScaleCrop>
  <HeadingPairs>
    <vt:vector size="6" baseType="variant">
      <vt:variant>
        <vt:lpstr>已用的字体</vt:lpstr>
      </vt:variant>
      <vt:variant>
        <vt:i4>10</vt:i4>
      </vt:variant>
      <vt:variant>
        <vt:lpstr>演示文稿设计模板</vt:lpstr>
      </vt:variant>
      <vt:variant>
        <vt:i4>7</vt:i4>
      </vt:variant>
      <vt:variant>
        <vt:lpstr>幻灯片标题</vt:lpstr>
      </vt:variant>
      <vt:variant>
        <vt:i4>17</vt:i4>
      </vt:variant>
    </vt:vector>
  </HeadingPairs>
  <TitlesOfParts>
    <vt:vector size="34" baseType="lpstr">
      <vt:lpstr>Arial</vt:lpstr>
      <vt:lpstr>宋体</vt:lpstr>
      <vt:lpstr>Times New Roman</vt:lpstr>
      <vt:lpstr>Wingdings 2</vt:lpstr>
      <vt:lpstr>Calibri</vt:lpstr>
      <vt:lpstr>Comic Sans MS</vt:lpstr>
      <vt:lpstr>微软雅黑</vt:lpstr>
      <vt:lpstr>Arial Narrow</vt:lpstr>
      <vt:lpstr>+mn-ea</vt:lpstr>
      <vt:lpstr>新宋体</vt:lpstr>
      <vt:lpstr>Writing模板</vt:lpstr>
      <vt:lpstr>1_Writing模板</vt:lpstr>
      <vt:lpstr>Writing模板</vt:lpstr>
      <vt:lpstr>Writing模板</vt:lpstr>
      <vt:lpstr>1_Writing模板</vt:lpstr>
      <vt:lpstr>1_Writing模板</vt:lpstr>
      <vt:lpstr>1_Writing模板</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vector>
  </TitlesOfParts>
  <Company>http://www.windows89.com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雨林木风</dc:creator>
  <cp:lastModifiedBy>eva</cp:lastModifiedBy>
  <cp:revision>21</cp:revision>
  <dcterms:created xsi:type="dcterms:W3CDTF">2017-05-31T06:18:00Z</dcterms:created>
  <dcterms:modified xsi:type="dcterms:W3CDTF">2018-10-19T06:21:38Z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