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8" r:id="rId2"/>
    <p:sldId id="256" r:id="rId3"/>
    <p:sldId id="265" r:id="rId4"/>
    <p:sldId id="257" r:id="rId5"/>
    <p:sldId id="261" r:id="rId6"/>
    <p:sldId id="262" r:id="rId7"/>
    <p:sldId id="263" r:id="rId8"/>
    <p:sldId id="259" r:id="rId9"/>
    <p:sldId id="258" r:id="rId10"/>
    <p:sldId id="260" r:id="rId11"/>
    <p:sldId id="264" r:id="rId12"/>
    <p:sldId id="266" r:id="rId13"/>
    <p:sldId id="267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7EFD2F-5EDE-491B-A23B-EF4C3413689F}" type="datetimeFigureOut">
              <a:rPr lang="zh-CN" altLang="en-US" smtClean="0"/>
              <a:t>2019/1/5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E6F89E-6B4F-428A-8720-8DB05184C3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259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将社会时代融入文中，体现年轻人的特色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E6F89E-6B4F-428A-8720-8DB05184C3A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499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图二：高伯龙  图三：李小文 图四：南仁东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E6F89E-6B4F-428A-8720-8DB05184C3A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8405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英雄有自己的信仰、偶像和利益挂钩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E6F89E-6B4F-428A-8720-8DB05184C3A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444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斯马达克斯；偶像剧霸道总裁爱上傻白甜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E6F89E-6B4F-428A-8720-8DB05184C3A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194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考生必须以当代青年的视角来解读材料，审视青年与时代、青年与国家的关系，并在时代进步、社会发展和国家建设的大背景下思考个体如何做好人生选择，走好人生道路，从而勾画人生蓝图。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E6F89E-6B4F-428A-8720-8DB05184C3A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701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FA3EA-A91C-4BCA-B40E-2B2E51849B7F}" type="datetimeFigureOut">
              <a:rPr lang="zh-CN" altLang="en-US" smtClean="0"/>
              <a:pPr/>
              <a:t>2019/1/5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8B466-39A0-4CAA-8506-01A1ADFC3A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620688"/>
            <a:ext cx="856895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组织好文章的结构：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、有一句话明确的表示观点；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、全篇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6——7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段文字左右；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、每段文字要有一个中心议题；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、每一段文字围绕中心议题可以没有论据，但是必须要有分析；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、如果有概念，对概念的</a:t>
            </a:r>
            <a:r>
              <a:rPr lang="zh-CN" altLang="en-US" sz="2400" b="1" u="sng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辨析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是最考考生功力的地方；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、要有结尾（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4——5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行），社会观察力、情怀、责任等；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7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、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850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字以上，不要超过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字。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36712"/>
            <a:ext cx="889248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b="1" dirty="0"/>
          </a:p>
          <a:p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阅读下列材料，根据要求写作。（</a:t>
            </a:r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60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分）</a:t>
            </a:r>
            <a:endParaRPr lang="en-US" altLang="zh-CN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“英雄”一词在古典诗词中经常出现，如杜甫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蜀相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》“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出师未捷身先死，长使英雄泪满襟”，辛弃疾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永遇乐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•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京口北固亭怀古</a:t>
            </a:r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》“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英雄无觅孙仲谋处”，呼唤英雄成了那个时代的声音。而今，时代变迁，有人说，这是一个英雄辈出的时代；还有人说，这是一个没有英雄只有偶像的年代。</a:t>
            </a:r>
            <a:endParaRPr lang="en-US" altLang="zh-CN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</a:t>
            </a:r>
            <a:r>
              <a:rPr lang="zh-CN" altLang="en-US" sz="2400" b="1" u="sng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当今的时代还有英雄吗？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对此，你有怎样的感触和思考？请就此写一篇文章。要求：选好角度，确定立意；明确文体，自拟标题；不要套作，不得抄袭；不少于</a:t>
            </a:r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800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字。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980728"/>
            <a:ext cx="849694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题目无热点，文中有社会、笔下有时代、胸中有抱负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时代：高考命题最大的特点之一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社会责任、书生意气、家国情怀、文化认同</a:t>
            </a:r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提升格调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传承时代精神，传播传统文化（甚至是革命文化：赵一曼）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548680"/>
            <a:ext cx="856895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看材料提问题：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什么是英雄？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英雄和偶像有何不同？为什么说这是个只有偶像没有英雄的时代？</a:t>
            </a:r>
          </a:p>
          <a:p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当今时代还有英雄吗？如果有，怎样才算英雄？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当今时代我们该怎样对待英雄？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427984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s://gss2.bdstatic.com/-fo3dSag_xI4khGkpoWK1HF6hhy/baike/w%3D268%3Bg%3D0/sign=a85c8380be1c8701d6b6b5e01f44f912/e1fe9925bc315c60b287568b80b1cb13495477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492896"/>
            <a:ext cx="3672408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5b0988e595225.cdn.sohucs.com/images/20181006/a92386eed9284b04aaec6a1d456abc5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283968" cy="3212976"/>
          </a:xfrm>
          <a:prstGeom prst="rect">
            <a:avLst/>
          </a:prstGeom>
          <a:noFill/>
        </p:spPr>
      </p:pic>
      <p:pic>
        <p:nvPicPr>
          <p:cNvPr id="19462" name="Picture 6" descr="http://qc-cache.kdnet.net/upload/2018/05/25/5b07527133c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5" y="0"/>
            <a:ext cx="4355976" cy="3212976"/>
          </a:xfrm>
          <a:prstGeom prst="rect">
            <a:avLst/>
          </a:prstGeom>
          <a:noFill/>
        </p:spPr>
      </p:pic>
      <p:pic>
        <p:nvPicPr>
          <p:cNvPr id="19464" name="Picture 8" descr="http://5b0988e595225.cdn.sohucs.com/images/20181006/fc0ae85bd6244899a5dc7f5e61399e3e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0968"/>
            <a:ext cx="4283968" cy="3717032"/>
          </a:xfrm>
          <a:prstGeom prst="rect">
            <a:avLst/>
          </a:prstGeom>
          <a:noFill/>
        </p:spPr>
      </p:pic>
      <p:pic>
        <p:nvPicPr>
          <p:cNvPr id="19466" name="Picture 10" descr="http://img1.gtimg.com/view/pics/hv1/203/75/819/532748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501008"/>
            <a:ext cx="4032448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5b0988e595225.cdn.sohucs.com/images/20181006/0a53e6a70d8446dba7daaec65067bed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429000"/>
            <a:ext cx="4860032" cy="3429000"/>
          </a:xfrm>
          <a:prstGeom prst="rect">
            <a:avLst/>
          </a:prstGeom>
          <a:noFill/>
        </p:spPr>
      </p:pic>
      <p:pic>
        <p:nvPicPr>
          <p:cNvPr id="20482" name="Picture 2" descr="http://5b0988e595225.cdn.sohucs.com/images/20181006/a8b549ef2f034feda389a4fa2282bf3b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4499993" cy="3212976"/>
          </a:xfrm>
          <a:prstGeom prst="rect">
            <a:avLst/>
          </a:prstGeom>
          <a:noFill/>
        </p:spPr>
      </p:pic>
      <p:pic>
        <p:nvPicPr>
          <p:cNvPr id="20484" name="Picture 4" descr="http://5b0988e595225.cdn.sohucs.com/images/20181006/7496b17b621e40e0b341788d06ef27ee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8999"/>
            <a:ext cx="4032448" cy="3429001"/>
          </a:xfrm>
          <a:prstGeom prst="rect">
            <a:avLst/>
          </a:prstGeom>
          <a:noFill/>
        </p:spPr>
      </p:pic>
      <p:pic>
        <p:nvPicPr>
          <p:cNvPr id="20486" name="Picture 6" descr="http://5b0988e595225.cdn.sohucs.com/images/20181006/a57b7cc277bd4aea87be5f1acc24d146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0"/>
            <a:ext cx="4932040" cy="3356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424936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英雄：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崇高的道德使命感；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为人类命运而奉献的担当精神；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民族的骄傲、国家的希望；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为共同的价值和个人尊严而敢于冒险甚至牺牲的勇气；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因时代而诞生也使时代感到骄傲的；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脊梁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偶像：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指出流行趋势、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引领时尚前沿、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确立娱乐坐标；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成就条件：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苦难的淬炼、异于常人的孤独、他人的不理解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颜值、身材、金钱、流水线的加工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      </a:t>
            </a:r>
          </a:p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48680"/>
            <a:ext cx="849694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作文要求：</a:t>
            </a:r>
            <a:endParaRPr lang="en-US" altLang="zh-CN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、注意对“当代英雄”内涵、特质的阐释</a:t>
            </a:r>
            <a:endParaRPr lang="en-US" altLang="zh-CN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、不要停留在列举英雄上，忌复述英雄事迹</a:t>
            </a:r>
            <a:endParaRPr lang="en-US" altLang="zh-CN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、可否有一点时代感：不要只是自古至今泛泛谈“英雄”，从命题看要联系实际</a:t>
            </a:r>
            <a:endParaRPr lang="en-US" altLang="zh-CN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、注意区分“英雄”与“偶像”概念</a:t>
            </a:r>
            <a:endParaRPr lang="en-US" altLang="zh-CN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、举例论述段：点例与面例结合（同类人物素材不要一例一段）重在分析点评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476672"/>
            <a:ext cx="8208912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题外话：美国个人英雄主义大片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西部牛仔精神</a:t>
            </a:r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源于欧洲的文化传统</a:t>
            </a:r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个人主义精神和英雄主义</a:t>
            </a:r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源远流长的骑士精神和古希腊古罗马的角斗士精神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中国缺乏个人英雄主义源流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英雄的没落意味着什么？（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国民</a:t>
            </a:r>
            <a:r>
              <a:rPr lang="en-US" altLang="zh-CN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国家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）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在文化上看，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英雄与信仰（坚守）</a:t>
            </a:r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深层原因与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利益</a:t>
            </a:r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48680"/>
            <a:ext cx="813690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核心价值</a:t>
            </a:r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社会文化</a:t>
            </a:r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个人信仰</a:t>
            </a:r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审美能力</a:t>
            </a:r>
            <a:endParaRPr lang="en-US" altLang="zh-CN" sz="32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052736"/>
            <a:ext cx="6408711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126" y="548680"/>
            <a:ext cx="9240254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A41917-33F6-497B-B600-DD1495068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404664"/>
            <a:ext cx="8856984" cy="662473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四、写作（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60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22.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  <a:hlinkClick r:id="rId3" action="ppaction://hlinksldjump"/>
              </a:rPr>
              <a:t>阅读下面的材料，根据要求写作。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60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19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世纪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70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年代，首批官派留学生被召回国，他们发愤图强，为国家带来新气象。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20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世纪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年代，大批留学生回到祖国，他们赴汤蹈火，探索救国救民的道路。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20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世纪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50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年代，一批批留学生冲破重重阻碍，投身新中国建设，创造无数奇迹。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20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世纪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80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年代，大量中国青年远赴海外，谋求发展，书写别样人生。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21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世纪，出现留学生“归国潮”；同时，中国成为亚洲最大的留学目的国。</a:t>
            </a:r>
          </a:p>
          <a:p>
            <a:pPr marL="0" indent="0">
              <a:buNone/>
            </a:pP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b="1" u="sng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青年是时代发展的晴雨表，也是引风气之先的社会力量</a:t>
            </a:r>
            <a:r>
              <a:rPr lang="zh-CN" altLang="en-US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zh-CN" altLang="en-US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作为一名正在求学路上努力奋斗的当代青年，读了上述材料，你会有怎样的感触和思考？请就此写一篇文章，与你的同龄人分享。</a:t>
            </a:r>
          </a:p>
          <a:p>
            <a:pPr marL="0" indent="0">
              <a:buNone/>
            </a:pP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    要求：选好角度，确定立意，明确文体，自拟标题；不要套作，不得抄袭，不得泄露个人信息；不少于</a:t>
            </a:r>
            <a:r>
              <a:rPr lang="en-US" altLang="zh-CN" b="1" dirty="0">
                <a:latin typeface="仿宋" panose="02010609060101010101" pitchFamily="49" charset="-122"/>
                <a:ea typeface="仿宋" panose="02010609060101010101" pitchFamily="49" charset="-122"/>
              </a:rPr>
              <a:t>800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字。</a:t>
            </a:r>
          </a:p>
          <a:p>
            <a:pPr marL="0" indent="0">
              <a:buNone/>
            </a:pPr>
            <a:endParaRPr lang="zh-CN" altLang="en-US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endParaRPr lang="zh-CN" altLang="en-US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标注: 下箭头 4">
            <a:extLst>
              <a:ext uri="{FF2B5EF4-FFF2-40B4-BE49-F238E27FC236}">
                <a16:creationId xmlns:a16="http://schemas.microsoft.com/office/drawing/2014/main" id="{84205D99-4A4B-4A5D-8A6C-409F2E651C1B}"/>
              </a:ext>
            </a:extLst>
          </p:cNvPr>
          <p:cNvSpPr/>
          <p:nvPr/>
        </p:nvSpPr>
        <p:spPr>
          <a:xfrm>
            <a:off x="2771802" y="3861048"/>
            <a:ext cx="4752528" cy="72008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写作方向的明确与限定</a:t>
            </a:r>
          </a:p>
        </p:txBody>
      </p:sp>
      <p:sp>
        <p:nvSpPr>
          <p:cNvPr id="6" name="标注: 下箭头 5">
            <a:extLst>
              <a:ext uri="{FF2B5EF4-FFF2-40B4-BE49-F238E27FC236}">
                <a16:creationId xmlns:a16="http://schemas.microsoft.com/office/drawing/2014/main" id="{1BE4001C-18CC-4808-A48F-5CE4937E5CBF}"/>
              </a:ext>
            </a:extLst>
          </p:cNvPr>
          <p:cNvSpPr/>
          <p:nvPr/>
        </p:nvSpPr>
        <p:spPr>
          <a:xfrm>
            <a:off x="539552" y="4139436"/>
            <a:ext cx="3456384" cy="883384"/>
          </a:xfrm>
          <a:prstGeom prst="downArrowCallout">
            <a:avLst>
              <a:gd name="adj1" fmla="val 25000"/>
              <a:gd name="adj2" fmla="val 25000"/>
              <a:gd name="adj3" fmla="val 25001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/>
              <a:t>写作者的身份；写作对象；写作内容；写作目的。</a:t>
            </a:r>
          </a:p>
        </p:txBody>
      </p:sp>
    </p:spTree>
    <p:extLst>
      <p:ext uri="{BB962C8B-B14F-4D97-AF65-F5344CB8AC3E}">
        <p14:creationId xmlns:p14="http://schemas.microsoft.com/office/powerpoint/2010/main" val="786755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32524F-A49E-4895-A63B-A0BEABDA1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2E0EA76-61A5-4F45-9476-9315DF569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432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US" altLang="zh-CN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抚今追昔的思想空间</a:t>
            </a:r>
            <a:endParaRPr lang="en-US" altLang="zh-CN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代代传递的家国情怀</a:t>
            </a:r>
            <a:endParaRPr lang="en-US" altLang="zh-CN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极具张力的</a:t>
            </a:r>
            <a:r>
              <a:rPr lang="zh-CN" altLang="en-US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时代</a:t>
            </a:r>
            <a:r>
              <a:rPr lang="zh-CN" altLang="en-US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强音</a:t>
            </a:r>
            <a:endParaRPr lang="en-US" altLang="zh-CN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激活时代青年更具活力的人生思考和更有格局的人生选择。</a:t>
            </a:r>
          </a:p>
        </p:txBody>
      </p:sp>
    </p:spTree>
    <p:extLst>
      <p:ext uri="{BB962C8B-B14F-4D97-AF65-F5344CB8AC3E}">
        <p14:creationId xmlns:p14="http://schemas.microsoft.com/office/powerpoint/2010/main" val="1664095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984</Words>
  <Application>Microsoft Office PowerPoint</Application>
  <PresentationFormat>全屏显示(4:3)</PresentationFormat>
  <Paragraphs>104</Paragraphs>
  <Slides>15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等线</vt:lpstr>
      <vt:lpstr>仿宋</vt:lpstr>
      <vt:lpstr>华文仿宋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梁浩蕾</cp:lastModifiedBy>
  <cp:revision>42</cp:revision>
  <dcterms:created xsi:type="dcterms:W3CDTF">2018-12-20T06:42:51Z</dcterms:created>
  <dcterms:modified xsi:type="dcterms:W3CDTF">2019-01-05T02:37:46Z</dcterms:modified>
</cp:coreProperties>
</file>