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22.xml" ContentType="application/vnd.openxmlformats-officedocument.presentationml.tags+xml"/>
  <Override PartName="/ppt/tags/tag523.xml" ContentType="application/vnd.openxmlformats-officedocument.presentationml.tags+xml"/>
  <Override PartName="/ppt/tags/tag524.xml" ContentType="application/vnd.openxmlformats-officedocument.presentationml.tags+xml"/>
  <Override PartName="/ppt/tags/tag525.xml" ContentType="application/vnd.openxmlformats-officedocument.presentationml.tags+xml"/>
  <Override PartName="/ppt/tags/tag526.xml" ContentType="application/vnd.openxmlformats-officedocument.presentationml.tags+xml"/>
  <Override PartName="/ppt/tags/tag527.xml" ContentType="application/vnd.openxmlformats-officedocument.presentationml.tags+xml"/>
  <Override PartName="/ppt/tags/tag528.xml" ContentType="application/vnd.openxmlformats-officedocument.presentationml.tags+xml"/>
  <Override PartName="/ppt/tags/tag529.xml" ContentType="application/vnd.openxmlformats-officedocument.presentationml.tags+xml"/>
  <Override PartName="/ppt/tags/tag53.xml" ContentType="application/vnd.openxmlformats-officedocument.presentationml.tags+xml"/>
  <Override PartName="/ppt/tags/tag530.xml" ContentType="application/vnd.openxmlformats-officedocument.presentationml.tags+xml"/>
  <Override PartName="/ppt/tags/tag531.xml" ContentType="application/vnd.openxmlformats-officedocument.presentationml.tags+xml"/>
  <Override PartName="/ppt/tags/tag532.xml" ContentType="application/vnd.openxmlformats-officedocument.presentationml.tags+xml"/>
  <Override PartName="/ppt/tags/tag533.xml" ContentType="application/vnd.openxmlformats-officedocument.presentationml.tags+xml"/>
  <Override PartName="/ppt/tags/tag534.xml" ContentType="application/vnd.openxmlformats-officedocument.presentationml.tags+xml"/>
  <Override PartName="/ppt/tags/tag535.xml" ContentType="application/vnd.openxmlformats-officedocument.presentationml.tags+xml"/>
  <Override PartName="/ppt/tags/tag536.xml" ContentType="application/vnd.openxmlformats-officedocument.presentationml.tags+xml"/>
  <Override PartName="/ppt/tags/tag537.xml" ContentType="application/vnd.openxmlformats-officedocument.presentationml.tags+xml"/>
  <Override PartName="/ppt/tags/tag538.xml" ContentType="application/vnd.openxmlformats-officedocument.presentationml.tags+xml"/>
  <Override PartName="/ppt/tags/tag539.xml" ContentType="application/vnd.openxmlformats-officedocument.presentationml.tags+xml"/>
  <Override PartName="/ppt/tags/tag54.xml" ContentType="application/vnd.openxmlformats-officedocument.presentationml.tags+xml"/>
  <Override PartName="/ppt/tags/tag540.xml" ContentType="application/vnd.openxmlformats-officedocument.presentationml.tags+xml"/>
  <Override PartName="/ppt/tags/tag541.xml" ContentType="application/vnd.openxmlformats-officedocument.presentationml.tags+xml"/>
  <Override PartName="/ppt/tags/tag542.xml" ContentType="application/vnd.openxmlformats-officedocument.presentationml.tags+xml"/>
  <Override PartName="/ppt/tags/tag543.xml" ContentType="application/vnd.openxmlformats-officedocument.presentationml.tags+xml"/>
  <Override PartName="/ppt/tags/tag544.xml" ContentType="application/vnd.openxmlformats-officedocument.presentationml.tags+xml"/>
  <Override PartName="/ppt/tags/tag545.xml" ContentType="application/vnd.openxmlformats-officedocument.presentationml.tags+xml"/>
  <Override PartName="/ppt/tags/tag546.xml" ContentType="application/vnd.openxmlformats-officedocument.presentationml.tags+xml"/>
  <Override PartName="/ppt/tags/tag547.xml" ContentType="application/vnd.openxmlformats-officedocument.presentationml.tags+xml"/>
  <Override PartName="/ppt/tags/tag548.xml" ContentType="application/vnd.openxmlformats-officedocument.presentationml.tags+xml"/>
  <Override PartName="/ppt/tags/tag549.xml" ContentType="application/vnd.openxmlformats-officedocument.presentationml.tags+xml"/>
  <Override PartName="/ppt/tags/tag55.xml" ContentType="application/vnd.openxmlformats-officedocument.presentationml.tags+xml"/>
  <Override PartName="/ppt/tags/tag550.xml" ContentType="application/vnd.openxmlformats-officedocument.presentationml.tags+xml"/>
  <Override PartName="/ppt/tags/tag551.xml" ContentType="application/vnd.openxmlformats-officedocument.presentationml.tags+xml"/>
  <Override PartName="/ppt/tags/tag552.xml" ContentType="application/vnd.openxmlformats-officedocument.presentationml.tags+xml"/>
  <Override PartName="/ppt/tags/tag553.xml" ContentType="application/vnd.openxmlformats-officedocument.presentationml.tags+xml"/>
  <Override PartName="/ppt/tags/tag554.xml" ContentType="application/vnd.openxmlformats-officedocument.presentationml.tags+xml"/>
  <Override PartName="/ppt/tags/tag555.xml" ContentType="application/vnd.openxmlformats-officedocument.presentationml.tags+xml"/>
  <Override PartName="/ppt/tags/tag556.xml" ContentType="application/vnd.openxmlformats-officedocument.presentationml.tags+xml"/>
  <Override PartName="/ppt/tags/tag557.xml" ContentType="application/vnd.openxmlformats-officedocument.presentationml.tags+xml"/>
  <Override PartName="/ppt/tags/tag558.xml" ContentType="application/vnd.openxmlformats-officedocument.presentationml.tags+xml"/>
  <Override PartName="/ppt/tags/tag559.xml" ContentType="application/vnd.openxmlformats-officedocument.presentationml.tags+xml"/>
  <Override PartName="/ppt/tags/tag56.xml" ContentType="application/vnd.openxmlformats-officedocument.presentationml.tags+xml"/>
  <Override PartName="/ppt/tags/tag560.xml" ContentType="application/vnd.openxmlformats-officedocument.presentationml.tags+xml"/>
  <Override PartName="/ppt/tags/tag561.xml" ContentType="application/vnd.openxmlformats-officedocument.presentationml.tags+xml"/>
  <Override PartName="/ppt/tags/tag562.xml" ContentType="application/vnd.openxmlformats-officedocument.presentationml.tags+xml"/>
  <Override PartName="/ppt/tags/tag563.xml" ContentType="application/vnd.openxmlformats-officedocument.presentationml.tags+xml"/>
  <Override PartName="/ppt/tags/tag564.xml" ContentType="application/vnd.openxmlformats-officedocument.presentationml.tags+xml"/>
  <Override PartName="/ppt/tags/tag565.xml" ContentType="application/vnd.openxmlformats-officedocument.presentationml.tags+xml"/>
  <Override PartName="/ppt/tags/tag566.xml" ContentType="application/vnd.openxmlformats-officedocument.presentationml.tags+xml"/>
  <Override PartName="/ppt/tags/tag567.xml" ContentType="application/vnd.openxmlformats-officedocument.presentationml.tags+xml"/>
  <Override PartName="/ppt/tags/tag568.xml" ContentType="application/vnd.openxmlformats-officedocument.presentationml.tags+xml"/>
  <Override PartName="/ppt/tags/tag569.xml" ContentType="application/vnd.openxmlformats-officedocument.presentationml.tags+xml"/>
  <Override PartName="/ppt/tags/tag57.xml" ContentType="application/vnd.openxmlformats-officedocument.presentationml.tags+xml"/>
  <Override PartName="/ppt/tags/tag570.xml" ContentType="application/vnd.openxmlformats-officedocument.presentationml.tags+xml"/>
  <Override PartName="/ppt/tags/tag571.xml" ContentType="application/vnd.openxmlformats-officedocument.presentationml.tags+xml"/>
  <Override PartName="/ppt/tags/tag572.xml" ContentType="application/vnd.openxmlformats-officedocument.presentationml.tags+xml"/>
  <Override PartName="/ppt/tags/tag573.xml" ContentType="application/vnd.openxmlformats-officedocument.presentationml.tags+xml"/>
  <Override PartName="/ppt/tags/tag574.xml" ContentType="application/vnd.openxmlformats-officedocument.presentationml.tags+xml"/>
  <Override PartName="/ppt/tags/tag575.xml" ContentType="application/vnd.openxmlformats-officedocument.presentationml.tags+xml"/>
  <Override PartName="/ppt/tags/tag576.xml" ContentType="application/vnd.openxmlformats-officedocument.presentationml.tags+xml"/>
  <Override PartName="/ppt/tags/tag577.xml" ContentType="application/vnd.openxmlformats-officedocument.presentationml.tags+xml"/>
  <Override PartName="/ppt/tags/tag578.xml" ContentType="application/vnd.openxmlformats-officedocument.presentationml.tags+xml"/>
  <Override PartName="/ppt/tags/tag579.xml" ContentType="application/vnd.openxmlformats-officedocument.presentationml.tags+xml"/>
  <Override PartName="/ppt/tags/tag58.xml" ContentType="application/vnd.openxmlformats-officedocument.presentationml.tags+xml"/>
  <Override PartName="/ppt/tags/tag580.xml" ContentType="application/vnd.openxmlformats-officedocument.presentationml.tags+xml"/>
  <Override PartName="/ppt/tags/tag581.xml" ContentType="application/vnd.openxmlformats-officedocument.presentationml.tags+xml"/>
  <Override PartName="/ppt/tags/tag582.xml" ContentType="application/vnd.openxmlformats-officedocument.presentationml.tags+xml"/>
  <Override PartName="/ppt/tags/tag583.xml" ContentType="application/vnd.openxmlformats-officedocument.presentationml.tags+xml"/>
  <Override PartName="/ppt/tags/tag584.xml" ContentType="application/vnd.openxmlformats-officedocument.presentationml.tags+xml"/>
  <Override PartName="/ppt/tags/tag585.xml" ContentType="application/vnd.openxmlformats-officedocument.presentationml.tags+xml"/>
  <Override PartName="/ppt/tags/tag586.xml" ContentType="application/vnd.openxmlformats-officedocument.presentationml.tags+xml"/>
  <Override PartName="/ppt/tags/tag587.xml" ContentType="application/vnd.openxmlformats-officedocument.presentationml.tags+xml"/>
  <Override PartName="/ppt/tags/tag588.xml" ContentType="application/vnd.openxmlformats-officedocument.presentationml.tags+xml"/>
  <Override PartName="/ppt/tags/tag589.xml" ContentType="application/vnd.openxmlformats-officedocument.presentationml.tags+xml"/>
  <Override PartName="/ppt/tags/tag59.xml" ContentType="application/vnd.openxmlformats-officedocument.presentationml.tags+xml"/>
  <Override PartName="/ppt/tags/tag590.xml" ContentType="application/vnd.openxmlformats-officedocument.presentationml.tags+xml"/>
  <Override PartName="/ppt/tags/tag591.xml" ContentType="application/vnd.openxmlformats-officedocument.presentationml.tags+xml"/>
  <Override PartName="/ppt/tags/tag592.xml" ContentType="application/vnd.openxmlformats-officedocument.presentationml.tags+xml"/>
  <Override PartName="/ppt/tags/tag593.xml" ContentType="application/vnd.openxmlformats-officedocument.presentationml.tags+xml"/>
  <Override PartName="/ppt/tags/tag594.xml" ContentType="application/vnd.openxmlformats-officedocument.presentationml.tags+xml"/>
  <Override PartName="/ppt/tags/tag595.xml" ContentType="application/vnd.openxmlformats-officedocument.presentationml.tags+xml"/>
  <Override PartName="/ppt/tags/tag596.xml" ContentType="application/vnd.openxmlformats-officedocument.presentationml.tags+xml"/>
  <Override PartName="/ppt/tags/tag597.xml" ContentType="application/vnd.openxmlformats-officedocument.presentationml.tags+xml"/>
  <Override PartName="/ppt/tags/tag598.xml" ContentType="application/vnd.openxmlformats-officedocument.presentationml.tags+xml"/>
  <Override PartName="/ppt/tags/tag59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00.xml" ContentType="application/vnd.openxmlformats-officedocument.presentationml.tags+xml"/>
  <Override PartName="/ppt/tags/tag601.xml" ContentType="application/vnd.openxmlformats-officedocument.presentationml.tags+xml"/>
  <Override PartName="/ppt/tags/tag602.xml" ContentType="application/vnd.openxmlformats-officedocument.presentationml.tags+xml"/>
  <Override PartName="/ppt/tags/tag603.xml" ContentType="application/vnd.openxmlformats-officedocument.presentationml.tags+xml"/>
  <Override PartName="/ppt/tags/tag604.xml" ContentType="application/vnd.openxmlformats-officedocument.presentationml.tags+xml"/>
  <Override PartName="/ppt/tags/tag605.xml" ContentType="application/vnd.openxmlformats-officedocument.presentationml.tags+xml"/>
  <Override PartName="/ppt/tags/tag606.xml" ContentType="application/vnd.openxmlformats-officedocument.presentationml.tags+xml"/>
  <Override PartName="/ppt/tags/tag607.xml" ContentType="application/vnd.openxmlformats-officedocument.presentationml.tags+xml"/>
  <Override PartName="/ppt/tags/tag608.xml" ContentType="application/vnd.openxmlformats-officedocument.presentationml.tags+xml"/>
  <Override PartName="/ppt/tags/tag609.xml" ContentType="application/vnd.openxmlformats-officedocument.presentationml.tags+xml"/>
  <Override PartName="/ppt/tags/tag61.xml" ContentType="application/vnd.openxmlformats-officedocument.presentationml.tags+xml"/>
  <Override PartName="/ppt/tags/tag610.xml" ContentType="application/vnd.openxmlformats-officedocument.presentationml.tags+xml"/>
  <Override PartName="/ppt/tags/tag611.xml" ContentType="application/vnd.openxmlformats-officedocument.presentationml.tags+xml"/>
  <Override PartName="/ppt/tags/tag612.xml" ContentType="application/vnd.openxmlformats-officedocument.presentationml.tags+xml"/>
  <Override PartName="/ppt/tags/tag613.xml" ContentType="application/vnd.openxmlformats-officedocument.presentationml.tags+xml"/>
  <Override PartName="/ppt/tags/tag614.xml" ContentType="application/vnd.openxmlformats-officedocument.presentationml.tags+xml"/>
  <Override PartName="/ppt/tags/tag615.xml" ContentType="application/vnd.openxmlformats-officedocument.presentationml.tags+xml"/>
  <Override PartName="/ppt/tags/tag616.xml" ContentType="application/vnd.openxmlformats-officedocument.presentationml.tags+xml"/>
  <Override PartName="/ppt/tags/tag617.xml" ContentType="application/vnd.openxmlformats-officedocument.presentationml.tags+xml"/>
  <Override PartName="/ppt/tags/tag618.xml" ContentType="application/vnd.openxmlformats-officedocument.presentationml.tags+xml"/>
  <Override PartName="/ppt/tags/tag619.xml" ContentType="application/vnd.openxmlformats-officedocument.presentationml.tags+xml"/>
  <Override PartName="/ppt/tags/tag62.xml" ContentType="application/vnd.openxmlformats-officedocument.presentationml.tags+xml"/>
  <Override PartName="/ppt/tags/tag620.xml" ContentType="application/vnd.openxmlformats-officedocument.presentationml.tags+xml"/>
  <Override PartName="/ppt/tags/tag621.xml" ContentType="application/vnd.openxmlformats-officedocument.presentationml.tags+xml"/>
  <Override PartName="/ppt/tags/tag622.xml" ContentType="application/vnd.openxmlformats-officedocument.presentationml.tags+xml"/>
  <Override PartName="/ppt/tags/tag623.xml" ContentType="application/vnd.openxmlformats-officedocument.presentationml.tags+xml"/>
  <Override PartName="/ppt/tags/tag624.xml" ContentType="application/vnd.openxmlformats-officedocument.presentationml.tags+xml"/>
  <Override PartName="/ppt/tags/tag625.xml" ContentType="application/vnd.openxmlformats-officedocument.presentationml.tags+xml"/>
  <Override PartName="/ppt/tags/tag626.xml" ContentType="application/vnd.openxmlformats-officedocument.presentationml.tags+xml"/>
  <Override PartName="/ppt/tags/tag627.xml" ContentType="application/vnd.openxmlformats-officedocument.presentationml.tags+xml"/>
  <Override PartName="/ppt/tags/tag628.xml" ContentType="application/vnd.openxmlformats-officedocument.presentationml.tags+xml"/>
  <Override PartName="/ppt/tags/tag629.xml" ContentType="application/vnd.openxmlformats-officedocument.presentationml.tags+xml"/>
  <Override PartName="/ppt/tags/tag63.xml" ContentType="application/vnd.openxmlformats-officedocument.presentationml.tags+xml"/>
  <Override PartName="/ppt/tags/tag630.xml" ContentType="application/vnd.openxmlformats-officedocument.presentationml.tags+xml"/>
  <Override PartName="/ppt/tags/tag631.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sldIdLst>
    <p:sldId id="256" r:id="rId4"/>
    <p:sldId id="259" r:id="rId5"/>
    <p:sldId id="260" r:id="rId6"/>
    <p:sldId id="315" r:id="rId7"/>
    <p:sldId id="262" r:id="rId8"/>
    <p:sldId id="263" r:id="rId9"/>
    <p:sldId id="264" r:id="rId10"/>
    <p:sldId id="361" r:id="rId11"/>
    <p:sldId id="360" r:id="rId12"/>
    <p:sldId id="362" r:id="rId13"/>
    <p:sldId id="278" r:id="rId14"/>
    <p:sldId id="265" r:id="rId15"/>
    <p:sldId id="266" r:id="rId16"/>
    <p:sldId id="267" r:id="rId17"/>
    <p:sldId id="268" r:id="rId18"/>
    <p:sldId id="269" r:id="rId19"/>
    <p:sldId id="270" r:id="rId20"/>
    <p:sldId id="288" r:id="rId21"/>
    <p:sldId id="289" r:id="rId22"/>
    <p:sldId id="290" r:id="rId23"/>
    <p:sldId id="291" r:id="rId24"/>
    <p:sldId id="292" r:id="rId25"/>
    <p:sldId id="293" r:id="rId26"/>
    <p:sldId id="294" r:id="rId27"/>
    <p:sldId id="295" r:id="rId28"/>
    <p:sldId id="271" r:id="rId29"/>
    <p:sldId id="272" r:id="rId30"/>
    <p:sldId id="273" r:id="rId31"/>
    <p:sldId id="274" r:id="rId32"/>
    <p:sldId id="275" r:id="rId33"/>
    <p:sldId id="276" r:id="rId34"/>
    <p:sldId id="277" r:id="rId35"/>
    <p:sldId id="296" r:id="rId36"/>
    <p:sldId id="297" r:id="rId37"/>
    <p:sldId id="299" r:id="rId38"/>
    <p:sldId id="300" r:id="rId39"/>
    <p:sldId id="301" r:id="rId40"/>
    <p:sldId id="302" r:id="rId41"/>
    <p:sldId id="303" r:id="rId42"/>
    <p:sldId id="304" r:id="rId43"/>
    <p:sldId id="298" r:id="rId44"/>
    <p:sldId id="305" r:id="rId45"/>
    <p:sldId id="306" r:id="rId46"/>
    <p:sldId id="307" r:id="rId47"/>
    <p:sldId id="308" r:id="rId48"/>
    <p:sldId id="309" r:id="rId49"/>
    <p:sldId id="310" r:id="rId50"/>
    <p:sldId id="311" r:id="rId51"/>
    <p:sldId id="312" r:id="rId52"/>
    <p:sldId id="313" r:id="rId53"/>
    <p:sldId id="314" r:id="rId54"/>
    <p:sldId id="405" r:id="rId55"/>
    <p:sldId id="406" r:id="rId56"/>
    <p:sldId id="407" r:id="rId57"/>
    <p:sldId id="408" r:id="rId58"/>
    <p:sldId id="409" r:id="rId59"/>
    <p:sldId id="435" r:id="rId60"/>
    <p:sldId id="410" r:id="rId61"/>
    <p:sldId id="411" r:id="rId62"/>
    <p:sldId id="412" r:id="rId63"/>
    <p:sldId id="413" r:id="rId64"/>
    <p:sldId id="436" r:id="rId65"/>
    <p:sldId id="446" r:id="rId66"/>
    <p:sldId id="447" r:id="rId67"/>
    <p:sldId id="448" r:id="rId68"/>
    <p:sldId id="449" r:id="rId69"/>
    <p:sldId id="450" r:id="rId70"/>
    <p:sldId id="451" r:id="rId71"/>
    <p:sldId id="452" r:id="rId72"/>
    <p:sldId id="453" r:id="rId73"/>
    <p:sldId id="454" r:id="rId74"/>
    <p:sldId id="414" r:id="rId75"/>
    <p:sldId id="415" r:id="rId76"/>
    <p:sldId id="416" r:id="rId77"/>
    <p:sldId id="417" r:id="rId78"/>
    <p:sldId id="418" r:id="rId79"/>
    <p:sldId id="419" r:id="rId80"/>
    <p:sldId id="420" r:id="rId81"/>
    <p:sldId id="455" r:id="rId82"/>
    <p:sldId id="456" r:id="rId83"/>
    <p:sldId id="457" r:id="rId84"/>
    <p:sldId id="458" r:id="rId85"/>
    <p:sldId id="459" r:id="rId86"/>
    <p:sldId id="460" r:id="rId87"/>
    <p:sldId id="461" r:id="rId88"/>
    <p:sldId id="462" r:id="rId89"/>
    <p:sldId id="463" r:id="rId90"/>
    <p:sldId id="464" r:id="rId91"/>
    <p:sldId id="465" r:id="rId92"/>
    <p:sldId id="466" r:id="rId93"/>
    <p:sldId id="467" r:id="rId94"/>
    <p:sldId id="468" r:id="rId95"/>
    <p:sldId id="469" r:id="rId96"/>
    <p:sldId id="470" r:id="rId97"/>
    <p:sldId id="471" r:id="rId98"/>
    <p:sldId id="472" r:id="rId99"/>
    <p:sldId id="473" r:id="rId100"/>
    <p:sldId id="474" r:id="rId101"/>
    <p:sldId id="475" r:id="rId102"/>
    <p:sldId id="476" r:id="rId103"/>
    <p:sldId id="477" r:id="rId104"/>
    <p:sldId id="428" r:id="rId105"/>
    <p:sldId id="429" r:id="rId106"/>
    <p:sldId id="430" r:id="rId107"/>
    <p:sldId id="431" r:id="rId108"/>
    <p:sldId id="432" r:id="rId109"/>
    <p:sldId id="433" r:id="rId110"/>
    <p:sldId id="434" r:id="rId111"/>
  </p:sldIdLst>
  <p:sldSz cx="12192000" cy="6858000"/>
  <p:notesSz cx="6858000" cy="9144000"/>
  <p:custDataLst>
    <p:tags r:id="rId11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zhang" initials="z" lastIdx="0" clrIdx="0"/>
  <p:cmAuthor id="2" name="作者" initials="A" lastIdx="0" clrIdx="1"/>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00" Type="http://schemas.openxmlformats.org/officeDocument/2006/relationships/slide" Target="slides/slide97.xml" /><Relationship Id="rId101" Type="http://schemas.openxmlformats.org/officeDocument/2006/relationships/slide" Target="slides/slide98.xml" /><Relationship Id="rId102" Type="http://schemas.openxmlformats.org/officeDocument/2006/relationships/slide" Target="slides/slide99.xml" /><Relationship Id="rId103" Type="http://schemas.openxmlformats.org/officeDocument/2006/relationships/slide" Target="slides/slide100.xml" /><Relationship Id="rId104" Type="http://schemas.openxmlformats.org/officeDocument/2006/relationships/slide" Target="slides/slide101.xml" /><Relationship Id="rId105" Type="http://schemas.openxmlformats.org/officeDocument/2006/relationships/slide" Target="slides/slide102.xml" /><Relationship Id="rId106" Type="http://schemas.openxmlformats.org/officeDocument/2006/relationships/slide" Target="slides/slide103.xml" /><Relationship Id="rId107" Type="http://schemas.openxmlformats.org/officeDocument/2006/relationships/slide" Target="slides/slide104.xml" /><Relationship Id="rId108" Type="http://schemas.openxmlformats.org/officeDocument/2006/relationships/slide" Target="slides/slide105.xml" /><Relationship Id="rId109" Type="http://schemas.openxmlformats.org/officeDocument/2006/relationships/slide" Target="slides/slide106.xml" /><Relationship Id="rId11" Type="http://schemas.openxmlformats.org/officeDocument/2006/relationships/slide" Target="slides/slide8.xml" /><Relationship Id="rId110" Type="http://schemas.openxmlformats.org/officeDocument/2006/relationships/slide" Target="slides/slide107.xml" /><Relationship Id="rId111" Type="http://schemas.openxmlformats.org/officeDocument/2006/relationships/slide" Target="slides/slide108.xml" /><Relationship Id="rId112" Type="http://schemas.openxmlformats.org/officeDocument/2006/relationships/tags" Target="tags/tag631.xml" /><Relationship Id="rId113" Type="http://schemas.openxmlformats.org/officeDocument/2006/relationships/presProps" Target="presProps.xml" /><Relationship Id="rId114" Type="http://schemas.openxmlformats.org/officeDocument/2006/relationships/viewProps" Target="viewProps.xml" /><Relationship Id="rId115" Type="http://schemas.openxmlformats.org/officeDocument/2006/relationships/theme" Target="theme/theme1.xml" /><Relationship Id="rId116" Type="http://schemas.openxmlformats.org/officeDocument/2006/relationships/tableStyles" Target="tableStyles.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slide" Target="slides/slide32.xml" /><Relationship Id="rId36" Type="http://schemas.openxmlformats.org/officeDocument/2006/relationships/slide" Target="slides/slide33.xml" /><Relationship Id="rId37" Type="http://schemas.openxmlformats.org/officeDocument/2006/relationships/slide" Target="slides/slide34.xml" /><Relationship Id="rId38" Type="http://schemas.openxmlformats.org/officeDocument/2006/relationships/slide" Target="slides/slide35.xml" /><Relationship Id="rId39" Type="http://schemas.openxmlformats.org/officeDocument/2006/relationships/slide" Target="slides/slide36.xml" /><Relationship Id="rId4" Type="http://schemas.openxmlformats.org/officeDocument/2006/relationships/slide" Target="slides/slide1.xml" /><Relationship Id="rId40" Type="http://schemas.openxmlformats.org/officeDocument/2006/relationships/slide" Target="slides/slide37.xml" /><Relationship Id="rId41" Type="http://schemas.openxmlformats.org/officeDocument/2006/relationships/slide" Target="slides/slide38.xml" /><Relationship Id="rId42" Type="http://schemas.openxmlformats.org/officeDocument/2006/relationships/slide" Target="slides/slide39.xml" /><Relationship Id="rId43" Type="http://schemas.openxmlformats.org/officeDocument/2006/relationships/slide" Target="slides/slide40.xml" /><Relationship Id="rId44" Type="http://schemas.openxmlformats.org/officeDocument/2006/relationships/slide" Target="slides/slide41.xml" /><Relationship Id="rId45" Type="http://schemas.openxmlformats.org/officeDocument/2006/relationships/slide" Target="slides/slide42.xml" /><Relationship Id="rId46" Type="http://schemas.openxmlformats.org/officeDocument/2006/relationships/slide" Target="slides/slide43.xml" /><Relationship Id="rId47" Type="http://schemas.openxmlformats.org/officeDocument/2006/relationships/slide" Target="slides/slide44.xml" /><Relationship Id="rId48" Type="http://schemas.openxmlformats.org/officeDocument/2006/relationships/slide" Target="slides/slide45.xml" /><Relationship Id="rId49" Type="http://schemas.openxmlformats.org/officeDocument/2006/relationships/slide" Target="slides/slide46.xml" /><Relationship Id="rId5" Type="http://schemas.openxmlformats.org/officeDocument/2006/relationships/slide" Target="slides/slide2.xml" /><Relationship Id="rId50" Type="http://schemas.openxmlformats.org/officeDocument/2006/relationships/slide" Target="slides/slide47.xml" /><Relationship Id="rId51" Type="http://schemas.openxmlformats.org/officeDocument/2006/relationships/slide" Target="slides/slide48.xml" /><Relationship Id="rId52" Type="http://schemas.openxmlformats.org/officeDocument/2006/relationships/slide" Target="slides/slide49.xml" /><Relationship Id="rId53" Type="http://schemas.openxmlformats.org/officeDocument/2006/relationships/slide" Target="slides/slide50.xml" /><Relationship Id="rId54" Type="http://schemas.openxmlformats.org/officeDocument/2006/relationships/slide" Target="slides/slide51.xml" /><Relationship Id="rId55" Type="http://schemas.openxmlformats.org/officeDocument/2006/relationships/slide" Target="slides/slide52.xml" /><Relationship Id="rId56" Type="http://schemas.openxmlformats.org/officeDocument/2006/relationships/slide" Target="slides/slide53.xml" /><Relationship Id="rId57" Type="http://schemas.openxmlformats.org/officeDocument/2006/relationships/slide" Target="slides/slide54.xml" /><Relationship Id="rId58" Type="http://schemas.openxmlformats.org/officeDocument/2006/relationships/slide" Target="slides/slide55.xml" /><Relationship Id="rId59" Type="http://schemas.openxmlformats.org/officeDocument/2006/relationships/slide" Target="slides/slide56.xml" /><Relationship Id="rId6" Type="http://schemas.openxmlformats.org/officeDocument/2006/relationships/slide" Target="slides/slide3.xml" /><Relationship Id="rId60" Type="http://schemas.openxmlformats.org/officeDocument/2006/relationships/slide" Target="slides/slide57.xml" /><Relationship Id="rId61" Type="http://schemas.openxmlformats.org/officeDocument/2006/relationships/slide" Target="slides/slide58.xml" /><Relationship Id="rId62" Type="http://schemas.openxmlformats.org/officeDocument/2006/relationships/slide" Target="slides/slide59.xml" /><Relationship Id="rId63" Type="http://schemas.openxmlformats.org/officeDocument/2006/relationships/slide" Target="slides/slide60.xml" /><Relationship Id="rId64" Type="http://schemas.openxmlformats.org/officeDocument/2006/relationships/slide" Target="slides/slide61.xml" /><Relationship Id="rId65" Type="http://schemas.openxmlformats.org/officeDocument/2006/relationships/slide" Target="slides/slide62.xml" /><Relationship Id="rId66" Type="http://schemas.openxmlformats.org/officeDocument/2006/relationships/slide" Target="slides/slide63.xml" /><Relationship Id="rId67" Type="http://schemas.openxmlformats.org/officeDocument/2006/relationships/slide" Target="slides/slide64.xml" /><Relationship Id="rId68" Type="http://schemas.openxmlformats.org/officeDocument/2006/relationships/slide" Target="slides/slide65.xml" /><Relationship Id="rId69" Type="http://schemas.openxmlformats.org/officeDocument/2006/relationships/slide" Target="slides/slide66.xml" /><Relationship Id="rId7" Type="http://schemas.openxmlformats.org/officeDocument/2006/relationships/slide" Target="slides/slide4.xml" /><Relationship Id="rId70" Type="http://schemas.openxmlformats.org/officeDocument/2006/relationships/slide" Target="slides/slide67.xml" /><Relationship Id="rId71" Type="http://schemas.openxmlformats.org/officeDocument/2006/relationships/slide" Target="slides/slide68.xml" /><Relationship Id="rId72" Type="http://schemas.openxmlformats.org/officeDocument/2006/relationships/slide" Target="slides/slide69.xml" /><Relationship Id="rId73" Type="http://schemas.openxmlformats.org/officeDocument/2006/relationships/slide" Target="slides/slide70.xml" /><Relationship Id="rId74" Type="http://schemas.openxmlformats.org/officeDocument/2006/relationships/slide" Target="slides/slide71.xml" /><Relationship Id="rId75" Type="http://schemas.openxmlformats.org/officeDocument/2006/relationships/slide" Target="slides/slide72.xml" /><Relationship Id="rId76" Type="http://schemas.openxmlformats.org/officeDocument/2006/relationships/slide" Target="slides/slide73.xml" /><Relationship Id="rId77" Type="http://schemas.openxmlformats.org/officeDocument/2006/relationships/slide" Target="slides/slide74.xml" /><Relationship Id="rId78" Type="http://schemas.openxmlformats.org/officeDocument/2006/relationships/slide" Target="slides/slide75.xml" /><Relationship Id="rId79" Type="http://schemas.openxmlformats.org/officeDocument/2006/relationships/slide" Target="slides/slide76.xml" /><Relationship Id="rId8" Type="http://schemas.openxmlformats.org/officeDocument/2006/relationships/slide" Target="slides/slide5.xml" /><Relationship Id="rId80" Type="http://schemas.openxmlformats.org/officeDocument/2006/relationships/slide" Target="slides/slide77.xml" /><Relationship Id="rId81" Type="http://schemas.openxmlformats.org/officeDocument/2006/relationships/slide" Target="slides/slide78.xml" /><Relationship Id="rId82" Type="http://schemas.openxmlformats.org/officeDocument/2006/relationships/slide" Target="slides/slide79.xml" /><Relationship Id="rId83" Type="http://schemas.openxmlformats.org/officeDocument/2006/relationships/slide" Target="slides/slide80.xml" /><Relationship Id="rId84" Type="http://schemas.openxmlformats.org/officeDocument/2006/relationships/slide" Target="slides/slide81.xml" /><Relationship Id="rId85" Type="http://schemas.openxmlformats.org/officeDocument/2006/relationships/slide" Target="slides/slide82.xml" /><Relationship Id="rId86" Type="http://schemas.openxmlformats.org/officeDocument/2006/relationships/slide" Target="slides/slide83.xml" /><Relationship Id="rId87" Type="http://schemas.openxmlformats.org/officeDocument/2006/relationships/slide" Target="slides/slide84.xml" /><Relationship Id="rId88" Type="http://schemas.openxmlformats.org/officeDocument/2006/relationships/slide" Target="slides/slide85.xml" /><Relationship Id="rId89" Type="http://schemas.openxmlformats.org/officeDocument/2006/relationships/slide" Target="slides/slide86.xml" /><Relationship Id="rId9" Type="http://schemas.openxmlformats.org/officeDocument/2006/relationships/slide" Target="slides/slide6.xml" /><Relationship Id="rId90" Type="http://schemas.openxmlformats.org/officeDocument/2006/relationships/slide" Target="slides/slide87.xml" /><Relationship Id="rId91" Type="http://schemas.openxmlformats.org/officeDocument/2006/relationships/slide" Target="slides/slide88.xml" /><Relationship Id="rId92" Type="http://schemas.openxmlformats.org/officeDocument/2006/relationships/slide" Target="slides/slide89.xml" /><Relationship Id="rId93" Type="http://schemas.openxmlformats.org/officeDocument/2006/relationships/slide" Target="slides/slide90.xml" /><Relationship Id="rId94" Type="http://schemas.openxmlformats.org/officeDocument/2006/relationships/slide" Target="slides/slide91.xml" /><Relationship Id="rId95" Type="http://schemas.openxmlformats.org/officeDocument/2006/relationships/slide" Target="slides/slide92.xml" /><Relationship Id="rId96" Type="http://schemas.openxmlformats.org/officeDocument/2006/relationships/slide" Target="slides/slide93.xml" /><Relationship Id="rId97" Type="http://schemas.openxmlformats.org/officeDocument/2006/relationships/slide" Target="slides/slide94.xml" /><Relationship Id="rId98" Type="http://schemas.openxmlformats.org/officeDocument/2006/relationships/slide" Target="slides/slide95.xml" /><Relationship Id="rId99" Type="http://schemas.openxmlformats.org/officeDocument/2006/relationships/slide" Target="slides/slide96.xml" /></Relationships>
</file>

<file path=ppt/notesMasters/_rels/notesMaster1.xml.rels>&#65279;<?xml version="1.0" encoding="utf-8" standalone="yes"?><Relationships xmlns="http://schemas.openxmlformats.org/package/2006/relationships"><Relationship Id="rId1" Type="http://schemas.openxmlformats.org/officeDocument/2006/relationships/tags" Target="../tags/tag101.xml" /><Relationship Id="rId2" Type="http://schemas.openxmlformats.org/officeDocument/2006/relationships/tags" Target="../tags/tag102.xml" /><Relationship Id="rId3" Type="http://schemas.openxmlformats.org/officeDocument/2006/relationships/tags" Target="../tags/tag103.xml" /><Relationship Id="rId4" Type="http://schemas.openxmlformats.org/officeDocument/2006/relationships/tags" Target="../tags/tag104.xml" /><Relationship Id="rId5" Type="http://schemas.openxmlformats.org/officeDocument/2006/relationships/tags" Target="../tags/tag105.xml" /><Relationship Id="rId6" Type="http://schemas.openxmlformats.org/officeDocument/2006/relationships/tags" Target="../tags/tag106.xml" /><Relationship Id="rId7" Type="http://schemas.openxmlformats.org/officeDocument/2006/relationships/tags" Target="../tags/tag107.xml" /><Relationship Id="rId8"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custDataLst>
              <p:tags r:id="rId4"/>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 Id="rId3" Type="http://schemas.openxmlformats.org/officeDocument/2006/relationships/tags" Target="../tags/tag115.xml" /><Relationship Id="rId4" Type="http://schemas.openxmlformats.org/officeDocument/2006/relationships/tags" Target="../tags/tag116.xml" /><Relationship Id="rId5" Type="http://schemas.openxmlformats.org/officeDocument/2006/relationships/tags" Target="../tags/tag117.xml" /><Relationship Id="rId6" Type="http://schemas.openxmlformats.org/officeDocument/2006/relationships/tags" Target="../tags/tag118.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 Id="rId3" Type="http://schemas.openxmlformats.org/officeDocument/2006/relationships/tags" Target="../tags/tag126.xml" /><Relationship Id="rId4" Type="http://schemas.openxmlformats.org/officeDocument/2006/relationships/tags" Target="../tags/tag127.xml" /><Relationship Id="rId5" Type="http://schemas.openxmlformats.org/officeDocument/2006/relationships/tags" Target="../tags/tag128.xml" /><Relationship Id="rId6" Type="http://schemas.openxmlformats.org/officeDocument/2006/relationships/tags" Target="../tags/tag129.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 Id="rId3" Type="http://schemas.openxmlformats.org/officeDocument/2006/relationships/tags" Target="../tags/tag152.xml" /><Relationship Id="rId4" Type="http://schemas.openxmlformats.org/officeDocument/2006/relationships/tags" Target="../tags/tag153.xml" /><Relationship Id="rId5" Type="http://schemas.openxmlformats.org/officeDocument/2006/relationships/tags" Target="../tags/tag154.xml" /><Relationship Id="rId6" Type="http://schemas.openxmlformats.org/officeDocument/2006/relationships/tags" Target="../tags/tag155.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 Id="rId3" Type="http://schemas.openxmlformats.org/officeDocument/2006/relationships/tags" Target="../tags/tag180.xml" /><Relationship Id="rId4" Type="http://schemas.openxmlformats.org/officeDocument/2006/relationships/tags" Target="../tags/tag181.xml" /><Relationship Id="rId5" Type="http://schemas.openxmlformats.org/officeDocument/2006/relationships/tags" Target="../tags/tag182.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 Id="rId3" Type="http://schemas.openxmlformats.org/officeDocument/2006/relationships/tags" Target="../tags/tag187.xml" /><Relationship Id="rId4" Type="http://schemas.openxmlformats.org/officeDocument/2006/relationships/tags" Target="../tags/tag188.xml" /><Relationship Id="rId5" Type="http://schemas.openxmlformats.org/officeDocument/2006/relationships/tags" Target="../tags/tag189.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 Id="rId3" Type="http://schemas.openxmlformats.org/officeDocument/2006/relationships/tags" Target="../tags/tag193.xml" /><Relationship Id="rId4" Type="http://schemas.openxmlformats.org/officeDocument/2006/relationships/tags" Target="../tags/tag194.xml" /><Relationship Id="rId5" Type="http://schemas.openxmlformats.org/officeDocument/2006/relationships/tags" Target="../tags/tag195.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 Id="rId3" Type="http://schemas.openxmlformats.org/officeDocument/2006/relationships/tags" Target="../tags/tag199.xml" /><Relationship Id="rId4" Type="http://schemas.openxmlformats.org/officeDocument/2006/relationships/tags" Target="../tags/tag200.xml" /><Relationship Id="rId5" Type="http://schemas.openxmlformats.org/officeDocument/2006/relationships/tags" Target="../tags/tag20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 Id="rId3" Type="http://schemas.openxmlformats.org/officeDocument/2006/relationships/tags" Target="../tags/tag204.xml" /><Relationship Id="rId4" Type="http://schemas.openxmlformats.org/officeDocument/2006/relationships/tags" Target="../tags/tag205.xml" /><Relationship Id="rId5" Type="http://schemas.openxmlformats.org/officeDocument/2006/relationships/tags" Target="../tags/tag206.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 Id="rId3" Type="http://schemas.openxmlformats.org/officeDocument/2006/relationships/tags" Target="../tags/tag209.xml" /><Relationship Id="rId4" Type="http://schemas.openxmlformats.org/officeDocument/2006/relationships/tags" Target="../tags/tag210.xml" /><Relationship Id="rId5" Type="http://schemas.openxmlformats.org/officeDocument/2006/relationships/tags" Target="../tags/tag21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 Id="rId3" Type="http://schemas.openxmlformats.org/officeDocument/2006/relationships/tags" Target="../tags/tag214.xml" /><Relationship Id="rId4" Type="http://schemas.openxmlformats.org/officeDocument/2006/relationships/tags" Target="../tags/tag215.xml" /><Relationship Id="rId5" Type="http://schemas.openxmlformats.org/officeDocument/2006/relationships/tags" Target="../tags/tag216.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 Id="rId3" Type="http://schemas.openxmlformats.org/officeDocument/2006/relationships/tags" Target="../tags/tag237.xml" /><Relationship Id="rId4" Type="http://schemas.openxmlformats.org/officeDocument/2006/relationships/tags" Target="../tags/tag238.xml" /><Relationship Id="rId5" Type="http://schemas.openxmlformats.org/officeDocument/2006/relationships/tags" Target="../tags/tag239.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34.xml" /><Relationship Id="rId2" Type="http://schemas.openxmlformats.org/officeDocument/2006/relationships/notesMaster" Target="../notesMasters/notesMaster1.xml" /><Relationship Id="rId3" Type="http://schemas.openxmlformats.org/officeDocument/2006/relationships/tags" Target="../tags/tag243.xml" /><Relationship Id="rId4" Type="http://schemas.openxmlformats.org/officeDocument/2006/relationships/tags" Target="../tags/tag244.xml" /><Relationship Id="rId5" Type="http://schemas.openxmlformats.org/officeDocument/2006/relationships/tags" Target="../tags/tag245.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35.xml" /><Relationship Id="rId2" Type="http://schemas.openxmlformats.org/officeDocument/2006/relationships/notesMaster" Target="../notesMasters/notesMaster1.xml" /><Relationship Id="rId3" Type="http://schemas.openxmlformats.org/officeDocument/2006/relationships/tags" Target="../tags/tag249.xml" /><Relationship Id="rId4" Type="http://schemas.openxmlformats.org/officeDocument/2006/relationships/tags" Target="../tags/tag250.xml" /><Relationship Id="rId5" Type="http://schemas.openxmlformats.org/officeDocument/2006/relationships/tags" Target="../tags/tag25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 Id="rId3" Type="http://schemas.openxmlformats.org/officeDocument/2006/relationships/tags" Target="../tags/tag254.xml" /><Relationship Id="rId4" Type="http://schemas.openxmlformats.org/officeDocument/2006/relationships/tags" Target="../tags/tag255.xml" /><Relationship Id="rId5" Type="http://schemas.openxmlformats.org/officeDocument/2006/relationships/tags" Target="../tags/tag256.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37.xml" /><Relationship Id="rId2" Type="http://schemas.openxmlformats.org/officeDocument/2006/relationships/notesMaster" Target="../notesMasters/notesMaster1.xml" /><Relationship Id="rId3" Type="http://schemas.openxmlformats.org/officeDocument/2006/relationships/tags" Target="../tags/tag259.xml" /><Relationship Id="rId4" Type="http://schemas.openxmlformats.org/officeDocument/2006/relationships/tags" Target="../tags/tag260.xml" /><Relationship Id="rId5" Type="http://schemas.openxmlformats.org/officeDocument/2006/relationships/tags" Target="../tags/tag26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38.xml" /><Relationship Id="rId2" Type="http://schemas.openxmlformats.org/officeDocument/2006/relationships/notesMaster" Target="../notesMasters/notesMaster1.xml" /><Relationship Id="rId3" Type="http://schemas.openxmlformats.org/officeDocument/2006/relationships/tags" Target="../tags/tag264.xml" /><Relationship Id="rId4" Type="http://schemas.openxmlformats.org/officeDocument/2006/relationships/tags" Target="../tags/tag265.xml" /><Relationship Id="rId5" Type="http://schemas.openxmlformats.org/officeDocument/2006/relationships/tags" Target="../tags/tag266.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39.xml" /><Relationship Id="rId2" Type="http://schemas.openxmlformats.org/officeDocument/2006/relationships/notesMaster" Target="../notesMasters/notesMaster1.xml" /><Relationship Id="rId3" Type="http://schemas.openxmlformats.org/officeDocument/2006/relationships/tags" Target="../tags/tag269.xml" /><Relationship Id="rId4" Type="http://schemas.openxmlformats.org/officeDocument/2006/relationships/tags" Target="../tags/tag270.xml" /><Relationship Id="rId5" Type="http://schemas.openxmlformats.org/officeDocument/2006/relationships/tags" Target="../tags/tag27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40.xml" /><Relationship Id="rId2" Type="http://schemas.openxmlformats.org/officeDocument/2006/relationships/notesMaster" Target="../notesMasters/notesMaster1.xml" /><Relationship Id="rId3" Type="http://schemas.openxmlformats.org/officeDocument/2006/relationships/tags" Target="../tags/tag278.xml" /><Relationship Id="rId4" Type="http://schemas.openxmlformats.org/officeDocument/2006/relationships/tags" Target="../tags/tag279.xml" /><Relationship Id="rId5" Type="http://schemas.openxmlformats.org/officeDocument/2006/relationships/tags" Target="../tags/tag280.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41.xml" /><Relationship Id="rId2" Type="http://schemas.openxmlformats.org/officeDocument/2006/relationships/notesMaster" Target="../notesMasters/notesMaster1.xml" /><Relationship Id="rId3" Type="http://schemas.openxmlformats.org/officeDocument/2006/relationships/tags" Target="../tags/tag287.xml" /><Relationship Id="rId4" Type="http://schemas.openxmlformats.org/officeDocument/2006/relationships/tags" Target="../tags/tag288.xml" /><Relationship Id="rId5" Type="http://schemas.openxmlformats.org/officeDocument/2006/relationships/tags" Target="../tags/tag289.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42.xml" /><Relationship Id="rId2" Type="http://schemas.openxmlformats.org/officeDocument/2006/relationships/notesMaster" Target="../notesMasters/notesMaster1.xml" /><Relationship Id="rId3" Type="http://schemas.openxmlformats.org/officeDocument/2006/relationships/tags" Target="../tags/tag293.xml" /><Relationship Id="rId4" Type="http://schemas.openxmlformats.org/officeDocument/2006/relationships/tags" Target="../tags/tag294.xml" /><Relationship Id="rId5" Type="http://schemas.openxmlformats.org/officeDocument/2006/relationships/tags" Target="../tags/tag295.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43.xml" /><Relationship Id="rId2" Type="http://schemas.openxmlformats.org/officeDocument/2006/relationships/notesMaster" Target="../notesMasters/notesMaster1.xml" /><Relationship Id="rId3" Type="http://schemas.openxmlformats.org/officeDocument/2006/relationships/tags" Target="../tags/tag299.xml" /><Relationship Id="rId4" Type="http://schemas.openxmlformats.org/officeDocument/2006/relationships/tags" Target="../tags/tag300.xml" /><Relationship Id="rId5" Type="http://schemas.openxmlformats.org/officeDocument/2006/relationships/tags" Target="../tags/tag30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44.xml" /><Relationship Id="rId2" Type="http://schemas.openxmlformats.org/officeDocument/2006/relationships/notesMaster" Target="../notesMasters/notesMaster1.xml" /><Relationship Id="rId3" Type="http://schemas.openxmlformats.org/officeDocument/2006/relationships/tags" Target="../tags/tag305.xml" /><Relationship Id="rId4" Type="http://schemas.openxmlformats.org/officeDocument/2006/relationships/tags" Target="../tags/tag306.xml" /><Relationship Id="rId5" Type="http://schemas.openxmlformats.org/officeDocument/2006/relationships/tags" Target="../tags/tag307.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45.xml" /><Relationship Id="rId2" Type="http://schemas.openxmlformats.org/officeDocument/2006/relationships/notesMaster" Target="../notesMasters/notesMaster1.xml" /><Relationship Id="rId3" Type="http://schemas.openxmlformats.org/officeDocument/2006/relationships/tags" Target="../tags/tag311.xml" /><Relationship Id="rId4" Type="http://schemas.openxmlformats.org/officeDocument/2006/relationships/tags" Target="../tags/tag312.xml" /><Relationship Id="rId5" Type="http://schemas.openxmlformats.org/officeDocument/2006/relationships/tags" Target="../tags/tag313.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46.xml" /><Relationship Id="rId2" Type="http://schemas.openxmlformats.org/officeDocument/2006/relationships/notesMaster" Target="../notesMasters/notesMaster1.xml" /><Relationship Id="rId3" Type="http://schemas.openxmlformats.org/officeDocument/2006/relationships/tags" Target="../tags/tag317.xml" /><Relationship Id="rId4" Type="http://schemas.openxmlformats.org/officeDocument/2006/relationships/tags" Target="../tags/tag318.xml" /><Relationship Id="rId5" Type="http://schemas.openxmlformats.org/officeDocument/2006/relationships/tags" Target="../tags/tag319.xml" /></Relationships>
</file>

<file path=ppt/notesSlides/_rels/notesSlide25.xml.rels>&#65279;<?xml version="1.0" encoding="utf-8" standalone="yes"?><Relationships xmlns="http://schemas.openxmlformats.org/package/2006/relationships"><Relationship Id="rId1" Type="http://schemas.openxmlformats.org/officeDocument/2006/relationships/slide" Target="../slides/slide47.xml" /><Relationship Id="rId2" Type="http://schemas.openxmlformats.org/officeDocument/2006/relationships/notesMaster" Target="../notesMasters/notesMaster1.xml" /><Relationship Id="rId3" Type="http://schemas.openxmlformats.org/officeDocument/2006/relationships/tags" Target="../tags/tag322.xml" /><Relationship Id="rId4" Type="http://schemas.openxmlformats.org/officeDocument/2006/relationships/tags" Target="../tags/tag323.xml" /><Relationship Id="rId5" Type="http://schemas.openxmlformats.org/officeDocument/2006/relationships/tags" Target="../tags/tag324.xml" /></Relationships>
</file>

<file path=ppt/notesSlides/_rels/notesSlide26.xml.rels>&#65279;<?xml version="1.0" encoding="utf-8" standalone="yes"?><Relationships xmlns="http://schemas.openxmlformats.org/package/2006/relationships"><Relationship Id="rId1" Type="http://schemas.openxmlformats.org/officeDocument/2006/relationships/slide" Target="../slides/slide48.xml" /><Relationship Id="rId2" Type="http://schemas.openxmlformats.org/officeDocument/2006/relationships/notesMaster" Target="../notesMasters/notesMaster1.xml" /><Relationship Id="rId3" Type="http://schemas.openxmlformats.org/officeDocument/2006/relationships/tags" Target="../tags/tag327.xml" /><Relationship Id="rId4" Type="http://schemas.openxmlformats.org/officeDocument/2006/relationships/tags" Target="../tags/tag328.xml" /><Relationship Id="rId5" Type="http://schemas.openxmlformats.org/officeDocument/2006/relationships/tags" Target="../tags/tag329.xml" /></Relationships>
</file>

<file path=ppt/notesSlides/_rels/notesSlide27.xml.rels>&#65279;<?xml version="1.0" encoding="utf-8" standalone="yes"?><Relationships xmlns="http://schemas.openxmlformats.org/package/2006/relationships"><Relationship Id="rId1" Type="http://schemas.openxmlformats.org/officeDocument/2006/relationships/slide" Target="../slides/slide49.xml" /><Relationship Id="rId2" Type="http://schemas.openxmlformats.org/officeDocument/2006/relationships/notesMaster" Target="../notesMasters/notesMaster1.xml" /><Relationship Id="rId3" Type="http://schemas.openxmlformats.org/officeDocument/2006/relationships/tags" Target="../tags/tag332.xml" /><Relationship Id="rId4" Type="http://schemas.openxmlformats.org/officeDocument/2006/relationships/tags" Target="../tags/tag333.xml" /><Relationship Id="rId5" Type="http://schemas.openxmlformats.org/officeDocument/2006/relationships/tags" Target="../tags/tag334.xml" /></Relationships>
</file>

<file path=ppt/notesSlides/_rels/notesSlide28.xml.rels>&#65279;<?xml version="1.0" encoding="utf-8" standalone="yes"?><Relationships xmlns="http://schemas.openxmlformats.org/package/2006/relationships"><Relationship Id="rId1" Type="http://schemas.openxmlformats.org/officeDocument/2006/relationships/slide" Target="../slides/slide50.xml" /><Relationship Id="rId2" Type="http://schemas.openxmlformats.org/officeDocument/2006/relationships/notesMaster" Target="../notesMasters/notesMaster1.xml" /><Relationship Id="rId3" Type="http://schemas.openxmlformats.org/officeDocument/2006/relationships/tags" Target="../tags/tag337.xml" /><Relationship Id="rId4" Type="http://schemas.openxmlformats.org/officeDocument/2006/relationships/tags" Target="../tags/tag338.xml" /><Relationship Id="rId5" Type="http://schemas.openxmlformats.org/officeDocument/2006/relationships/tags" Target="../tags/tag339.xml" /></Relationships>
</file>

<file path=ppt/notesSlides/_rels/notesSlide29.xml.rels>&#65279;<?xml version="1.0" encoding="utf-8" standalone="yes"?><Relationships xmlns="http://schemas.openxmlformats.org/package/2006/relationships"><Relationship Id="rId1" Type="http://schemas.openxmlformats.org/officeDocument/2006/relationships/slide" Target="../slides/slide51.xml" /><Relationship Id="rId2" Type="http://schemas.openxmlformats.org/officeDocument/2006/relationships/notesMaster" Target="../notesMasters/notesMaster1.xml" /><Relationship Id="rId3" Type="http://schemas.openxmlformats.org/officeDocument/2006/relationships/tags" Target="../tags/tag342.xml" /><Relationship Id="rId4" Type="http://schemas.openxmlformats.org/officeDocument/2006/relationships/tags" Target="../tags/tag343.xml" /><Relationship Id="rId5" Type="http://schemas.openxmlformats.org/officeDocument/2006/relationships/tags" Target="../tags/tag344.xml" /></Relationships>
</file>

<file path=ppt/notesSlides/_rels/notesSlide30.xml.rels>&#65279;<?xml version="1.0" encoding="utf-8" standalone="yes"?><Relationships xmlns="http://schemas.openxmlformats.org/package/2006/relationships"><Relationship Id="rId1" Type="http://schemas.openxmlformats.org/officeDocument/2006/relationships/slide" Target="../slides/slide63.xml" /><Relationship Id="rId2" Type="http://schemas.openxmlformats.org/officeDocument/2006/relationships/notesMaster" Target="../notesMasters/notesMaster1.xml" /><Relationship Id="rId3" Type="http://schemas.openxmlformats.org/officeDocument/2006/relationships/tags" Target="../tags/tag374.xml" /><Relationship Id="rId4" Type="http://schemas.openxmlformats.org/officeDocument/2006/relationships/tags" Target="../tags/tag375.xml" /><Relationship Id="rId5" Type="http://schemas.openxmlformats.org/officeDocument/2006/relationships/tags" Target="../tags/tag376.xml" /></Relationships>
</file>

<file path=ppt/notesSlides/_rels/notesSlide31.xml.rels>&#65279;<?xml version="1.0" encoding="utf-8" standalone="yes"?><Relationships xmlns="http://schemas.openxmlformats.org/package/2006/relationships"><Relationship Id="rId1" Type="http://schemas.openxmlformats.org/officeDocument/2006/relationships/slide" Target="../slides/slide64.xml" /><Relationship Id="rId2" Type="http://schemas.openxmlformats.org/officeDocument/2006/relationships/notesMaster" Target="../notesMasters/notesMaster1.xml" /><Relationship Id="rId3" Type="http://schemas.openxmlformats.org/officeDocument/2006/relationships/tags" Target="../tags/tag380.xml" /><Relationship Id="rId4" Type="http://schemas.openxmlformats.org/officeDocument/2006/relationships/tags" Target="../tags/tag381.xml" /><Relationship Id="rId5" Type="http://schemas.openxmlformats.org/officeDocument/2006/relationships/tags" Target="../tags/tag382.xml" /></Relationships>
</file>

<file path=ppt/notesSlides/_rels/notesSlide32.xml.rels>&#65279;<?xml version="1.0" encoding="utf-8" standalone="yes"?><Relationships xmlns="http://schemas.openxmlformats.org/package/2006/relationships"><Relationship Id="rId1" Type="http://schemas.openxmlformats.org/officeDocument/2006/relationships/slide" Target="../slides/slide65.xml" /><Relationship Id="rId2" Type="http://schemas.openxmlformats.org/officeDocument/2006/relationships/notesMaster" Target="../notesMasters/notesMaster1.xml" /><Relationship Id="rId3" Type="http://schemas.openxmlformats.org/officeDocument/2006/relationships/tags" Target="../tags/tag386.xml" /><Relationship Id="rId4" Type="http://schemas.openxmlformats.org/officeDocument/2006/relationships/tags" Target="../tags/tag387.xml" /><Relationship Id="rId5" Type="http://schemas.openxmlformats.org/officeDocument/2006/relationships/tags" Target="../tags/tag388.xml" /></Relationships>
</file>

<file path=ppt/notesSlides/_rels/notesSlide33.xml.rels>&#65279;<?xml version="1.0" encoding="utf-8" standalone="yes"?><Relationships xmlns="http://schemas.openxmlformats.org/package/2006/relationships"><Relationship Id="rId1" Type="http://schemas.openxmlformats.org/officeDocument/2006/relationships/slide" Target="../slides/slide66.xml" /><Relationship Id="rId2" Type="http://schemas.openxmlformats.org/officeDocument/2006/relationships/notesMaster" Target="../notesMasters/notesMaster1.xml" /><Relationship Id="rId3" Type="http://schemas.openxmlformats.org/officeDocument/2006/relationships/tags" Target="../tags/tag392.xml" /><Relationship Id="rId4" Type="http://schemas.openxmlformats.org/officeDocument/2006/relationships/tags" Target="../tags/tag393.xml" /><Relationship Id="rId5" Type="http://schemas.openxmlformats.org/officeDocument/2006/relationships/tags" Target="../tags/tag394.xml" /></Relationships>
</file>

<file path=ppt/notesSlides/_rels/notesSlide34.xml.rels>&#65279;<?xml version="1.0" encoding="utf-8" standalone="yes"?><Relationships xmlns="http://schemas.openxmlformats.org/package/2006/relationships"><Relationship Id="rId1" Type="http://schemas.openxmlformats.org/officeDocument/2006/relationships/slide" Target="../slides/slide67.xml" /><Relationship Id="rId2" Type="http://schemas.openxmlformats.org/officeDocument/2006/relationships/notesMaster" Target="../notesMasters/notesMaster1.xml" /><Relationship Id="rId3" Type="http://schemas.openxmlformats.org/officeDocument/2006/relationships/tags" Target="../tags/tag397.xml" /><Relationship Id="rId4" Type="http://schemas.openxmlformats.org/officeDocument/2006/relationships/tags" Target="../tags/tag398.xml" /><Relationship Id="rId5" Type="http://schemas.openxmlformats.org/officeDocument/2006/relationships/tags" Target="../tags/tag399.xml" /></Relationships>
</file>

<file path=ppt/notesSlides/_rels/notesSlide35.xml.rels>&#65279;<?xml version="1.0" encoding="utf-8" standalone="yes"?><Relationships xmlns="http://schemas.openxmlformats.org/package/2006/relationships"><Relationship Id="rId1" Type="http://schemas.openxmlformats.org/officeDocument/2006/relationships/slide" Target="../slides/slide81.xml" /><Relationship Id="rId2" Type="http://schemas.openxmlformats.org/officeDocument/2006/relationships/notesMaster" Target="../notesMasters/notesMaster1.xml" /><Relationship Id="rId3" Type="http://schemas.openxmlformats.org/officeDocument/2006/relationships/tags" Target="../tags/tag455.xml" /><Relationship Id="rId4" Type="http://schemas.openxmlformats.org/officeDocument/2006/relationships/tags" Target="../tags/tag456.xml" /><Relationship Id="rId5" Type="http://schemas.openxmlformats.org/officeDocument/2006/relationships/tags" Target="../tags/tag457.xml" /></Relationships>
</file>

<file path=ppt/notesSlides/_rels/notesSlide36.xml.rels>&#65279;<?xml version="1.0" encoding="utf-8" standalone="yes"?><Relationships xmlns="http://schemas.openxmlformats.org/package/2006/relationships"><Relationship Id="rId1" Type="http://schemas.openxmlformats.org/officeDocument/2006/relationships/slide" Target="../slides/slide82.xml" /><Relationship Id="rId2" Type="http://schemas.openxmlformats.org/officeDocument/2006/relationships/notesMaster" Target="../notesMasters/notesMaster1.xml" /><Relationship Id="rId3" Type="http://schemas.openxmlformats.org/officeDocument/2006/relationships/tags" Target="../tags/tag465.xml" /><Relationship Id="rId4" Type="http://schemas.openxmlformats.org/officeDocument/2006/relationships/tags" Target="../tags/tag466.xml" /><Relationship Id="rId5" Type="http://schemas.openxmlformats.org/officeDocument/2006/relationships/tags" Target="../tags/tag467.xml" /></Relationships>
</file>

<file path=ppt/notesSlides/_rels/notesSlide37.xml.rels>&#65279;<?xml version="1.0" encoding="utf-8" standalone="yes"?><Relationships xmlns="http://schemas.openxmlformats.org/package/2006/relationships"><Relationship Id="rId1" Type="http://schemas.openxmlformats.org/officeDocument/2006/relationships/slide" Target="../slides/slide91.xml" /><Relationship Id="rId2" Type="http://schemas.openxmlformats.org/officeDocument/2006/relationships/notesMaster" Target="../notesMasters/notesMaster1.xml" /><Relationship Id="rId3" Type="http://schemas.openxmlformats.org/officeDocument/2006/relationships/tags" Target="../tags/tag528.xml" /><Relationship Id="rId4" Type="http://schemas.openxmlformats.org/officeDocument/2006/relationships/tags" Target="../tags/tag529.xml" /><Relationship Id="rId5" Type="http://schemas.openxmlformats.org/officeDocument/2006/relationships/tags" Target="../tags/tag530.xml" /></Relationships>
</file>

<file path=ppt/notesSlides/_rels/notesSlide38.xml.rels>&#65279;<?xml version="1.0" encoding="utf-8" standalone="yes"?><Relationships xmlns="http://schemas.openxmlformats.org/package/2006/relationships"><Relationship Id="rId1" Type="http://schemas.openxmlformats.org/officeDocument/2006/relationships/slide" Target="../slides/slide92.xml" /><Relationship Id="rId2" Type="http://schemas.openxmlformats.org/officeDocument/2006/relationships/notesMaster" Target="../notesMasters/notesMaster1.xml" /><Relationship Id="rId3" Type="http://schemas.openxmlformats.org/officeDocument/2006/relationships/tags" Target="../tags/tag538.xml" /><Relationship Id="rId4" Type="http://schemas.openxmlformats.org/officeDocument/2006/relationships/tags" Target="../tags/tag539.xml" /><Relationship Id="rId5" Type="http://schemas.openxmlformats.org/officeDocument/2006/relationships/tags" Target="../tags/tag540.xml" /></Relationships>
</file>

<file path=ppt/notesSlides/_rels/notesSlide39.xml.rels>&#65279;<?xml version="1.0" encoding="utf-8" standalone="yes"?><Relationships xmlns="http://schemas.openxmlformats.org/package/2006/relationships"><Relationship Id="rId1" Type="http://schemas.openxmlformats.org/officeDocument/2006/relationships/slide" Target="../slides/slide93.xml" /><Relationship Id="rId2" Type="http://schemas.openxmlformats.org/officeDocument/2006/relationships/notesMaster" Target="../notesMasters/notesMaster1.xml" /><Relationship Id="rId3" Type="http://schemas.openxmlformats.org/officeDocument/2006/relationships/tags" Target="../tags/tag549.xml" /><Relationship Id="rId4" Type="http://schemas.openxmlformats.org/officeDocument/2006/relationships/tags" Target="../tags/tag550.xml" /><Relationship Id="rId5" Type="http://schemas.openxmlformats.org/officeDocument/2006/relationships/tags" Target="../tags/tag551.xml" /></Relationships>
</file>

<file path=ppt/notesSlides/_rels/notesSlide40.xml.rels>&#65279;<?xml version="1.0" encoding="utf-8" standalone="yes"?><Relationships xmlns="http://schemas.openxmlformats.org/package/2006/relationships"><Relationship Id="rId1" Type="http://schemas.openxmlformats.org/officeDocument/2006/relationships/slide" Target="../slides/slide94.xml" /><Relationship Id="rId2" Type="http://schemas.openxmlformats.org/officeDocument/2006/relationships/notesMaster" Target="../notesMasters/notesMaster1.xml" /><Relationship Id="rId3" Type="http://schemas.openxmlformats.org/officeDocument/2006/relationships/tags" Target="../tags/tag559.xml" /><Relationship Id="rId4" Type="http://schemas.openxmlformats.org/officeDocument/2006/relationships/tags" Target="../tags/tag560.xml" /><Relationship Id="rId5" Type="http://schemas.openxmlformats.org/officeDocument/2006/relationships/tags" Target="../tags/tag561.xml" /></Relationships>
</file>

<file path=ppt/notesSlides/_rels/notesSlide41.xml.rels>&#65279;<?xml version="1.0" encoding="utf-8" standalone="yes"?><Relationships xmlns="http://schemas.openxmlformats.org/package/2006/relationships"><Relationship Id="rId1" Type="http://schemas.openxmlformats.org/officeDocument/2006/relationships/slide" Target="../slides/slide95.xml" /><Relationship Id="rId2" Type="http://schemas.openxmlformats.org/officeDocument/2006/relationships/notesMaster" Target="../notesMasters/notesMaster1.xml" /><Relationship Id="rId3" Type="http://schemas.openxmlformats.org/officeDocument/2006/relationships/tags" Target="../tags/tag569.xml" /><Relationship Id="rId4" Type="http://schemas.openxmlformats.org/officeDocument/2006/relationships/tags" Target="../tags/tag570.xml" /><Relationship Id="rId5" Type="http://schemas.openxmlformats.org/officeDocument/2006/relationships/tags" Target="../tags/tag57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5"/>
            <p:custDataLst>
              <p:tags r:id="rId6"/>
            </p:custDataLst>
          </p:nvPr>
        </p:nvSpPr>
        <p:spPr/>
        <p:txBody>
          <a:bodyPr/>
          <a:lstStyle/>
          <a:p>
            <a:fld id="{045FE83A-D81D-4A78-AC77-D70BA0074913}" type="slidenum">
              <a:rPr lang="zh-CN" altLang="en-US" smtClean="0"/>
              <a:t>3</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5"/>
            <p:custDataLst>
              <p:tags r:id="rId6"/>
            </p:custDataLst>
          </p:nvPr>
        </p:nvSpPr>
        <p:spPr/>
        <p:txBody>
          <a:bodyPr/>
          <a:lstStyle/>
          <a:p>
            <a:fld id="{045FE83A-D81D-4A78-AC77-D70BA0074913}" type="slidenum">
              <a:rPr lang="zh-CN" altLang="en-US" smtClean="0"/>
              <a:t>4</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5"/>
            <p:custDataLst>
              <p:tags r:id="rId6"/>
            </p:custDataLst>
          </p:nvPr>
        </p:nvSpPr>
        <p:spPr/>
        <p:txBody>
          <a:bodyPr/>
          <a:lstStyle/>
          <a:p>
            <a:fld id="{5849F42C-2DAE-424C-A4B8-3140182C3E9F}" type="slidenum">
              <a:rPr lang="zh-CN" altLang="en-US" smtClean="0"/>
              <a:t>11</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r>
              <a:rPr lang="zh-CN" altLang="en-US">
                <a:sym typeface="+mn-ea"/>
              </a:rPr>
              <a:t>【答案】B</a:t>
            </a:r>
          </a:p>
          <a:p>
            <a:pPr fontAlgn="auto">
              <a:lnSpc>
                <a:spcPct val="150000"/>
              </a:lnSpc>
            </a:pPr>
            <a:r>
              <a:rPr lang="zh-CN" altLang="en-US">
                <a:sym typeface="+mn-ea"/>
              </a:rPr>
              <a:t>【解析】①④：浙江、福建等省成立大数据管理局，负责统筹数据资源建设管理，协调全省政务信息化、电子政务建设，推进信息化发展和大数据融合应用、大数据相关产业发展和行业管理。可见，创新设立大数据管理局旨在推动经济转型升级发展，①④正确。②：材料不涉及依法行政，创新设立大数据管理局也无法保障地方政府依法行政，②排除。③：根据材料可知，创新设立大数据管理局目的在于优化地方政府职能配置，更好的利用大数据服务经济，而不是为了改革完善基层行政体制改革，③排除。故本题选B。</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r>
              <a:rPr lang="zh-CN" altLang="en-US">
                <a:sym typeface="+mn-ea"/>
              </a:rPr>
              <a:t>【答案】A</a:t>
            </a:r>
          </a:p>
          <a:p>
            <a:pPr fontAlgn="auto">
              <a:lnSpc>
                <a:spcPct val="150000"/>
              </a:lnSpc>
            </a:pPr>
            <a:r>
              <a:rPr lang="zh-CN" altLang="en-US">
                <a:sym typeface="+mn-ea"/>
              </a:rPr>
              <a:t>【解析】①：政府是我国的行政机关，是人民意旨的执行者和利益的捍卫者，为了防止权力的滥用，政府必须自觉接受监督。由题意知，某市人民检察院向市住房和建设局指出本市存在违规的情况，这体现了人民检察院对政府的监督，人民检察院属于司法机关，故①符合题意。②：检察机关是代表国家依法行使检察权的国家机关，其主要职责是追究刑事责任，提起公诉和实施法律监督。由题意知，某市人民检察院向市住房和建设局指出本市存在违规的情况，建议其出台实施细则，依法履行职责，体现了人民检察院的法定职责，故②符合题意。③：我国实行人民代表大会制度，检察机关和行政机关都由人民代表大会产生，这两者之间没有隶属关系，但存在着监督与互相支持工作的关系。因此行政机关要自觉接受检察机关的监督，根据自身实际，积极吸收检察机关的相关建议，但不是“必须按照检察机关的建议安排自己的工作”，③说法有误。④：我国检察机关可以监督行政机关，但不是相互制约，④说法有误。故本题选A。</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r>
              <a:rPr lang="zh-CN" altLang="en-US">
                <a:sym typeface="+mn-ea"/>
              </a:rPr>
              <a:t>【答案】C</a:t>
            </a:r>
          </a:p>
          <a:p>
            <a:pPr fontAlgn="auto">
              <a:lnSpc>
                <a:spcPct val="150000"/>
              </a:lnSpc>
            </a:pPr>
            <a:r>
              <a:rPr lang="zh-CN" altLang="en-US">
                <a:sym typeface="+mn-ea"/>
              </a:rPr>
              <a:t>【解析】国务院部门行政审批事项的大幅削减，非行政许可审批彻底终结等体现了中央政府深化简政放权，②符合题意；中央政府简政放权等为企业大开方便之门，体现了政府履行经济建设职能，这与打造法制政府无关，④当选，①排除；政府职能只能加强，不能削弱，③错误。故答案为选项C。</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endParaRPr lang="zh-CN" altLang="en-US">
              <a:sym typeface="+mn-ea"/>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endParaRPr lang="zh-CN" altLang="en-US">
              <a:sym typeface="+mn-ea"/>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endParaRPr lang="zh-CN" altLang="en-US">
              <a:sym typeface="+mn-ea"/>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endParaRPr lang="zh-CN" altLang="en-US">
              <a:sym typeface="+mn-ea"/>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r>
              <a:rPr lang="zh-CN" altLang="en-US">
                <a:sym typeface="+mn-ea"/>
              </a:rPr>
              <a:t>【答案】C</a:t>
            </a:r>
          </a:p>
          <a:p>
            <a:pPr fontAlgn="auto">
              <a:lnSpc>
                <a:spcPct val="150000"/>
              </a:lnSpc>
            </a:pPr>
            <a:r>
              <a:rPr lang="zh-CN" altLang="en-US">
                <a:sym typeface="+mn-ea"/>
              </a:rPr>
              <a:t>【解析】A：“津心办”微信小程序的上线为天津市民更好地寻求政府帮助提供了新途径，但不是司法途径，A项中的“提供了司法途径”说法错误，排除。B：提高政府的权威是需要政府的社会管理和公共服务得到人民认可和接受。“津心办”微信小程序的上线，为政府管理和服务提供了一个平台，“津心办”微信小程序的上线与树立政府权威没有直接关系，B排除。C：“津心办”微信小程序的上线，为政府服务群众提供了新渠道，C观点符合题意。D：“津心办”微信小程序的上线，有利于政府更好地履行其职能，而不是扩大政府职能，D观点不符合题意。故本题选C。</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r>
              <a:rPr lang="zh-CN" altLang="en-US">
                <a:sym typeface="+mn-ea"/>
              </a:rPr>
              <a:t>【答案】B</a:t>
            </a:r>
          </a:p>
          <a:p>
            <a:pPr fontAlgn="auto">
              <a:lnSpc>
                <a:spcPct val="150000"/>
              </a:lnSpc>
            </a:pPr>
            <a:r>
              <a:rPr lang="zh-CN" altLang="en-US">
                <a:sym typeface="+mn-ea"/>
              </a:rPr>
              <a:t>【解析】浙江省实施“千村示范、万村整治”工程，实现了生态环境越来越好，乡村越来越美丽，说明了浙江省政府履行了应有的职能，也说明了对人民负责原则，题肢①和③说法正确；基层群众政治参与主要指的是基层群众自治，与浙江省各级政府发动群众、依靠群众不是同一个意思，题肢②排除。公民的基本政治权利是选举权和被选举权，此在材料中没有体现，题肢④排除。本题选择B选项。</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endParaRPr lang="zh-CN" altLang="en-US">
              <a:sym typeface="+mn-ea"/>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endParaRPr lang="zh-CN" altLang="en-US">
              <a:sym typeface="+mn-ea"/>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endParaRPr lang="zh-CN" altLang="en-US">
              <a:sym typeface="+mn-ea"/>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endParaRPr lang="zh-CN" altLang="en-US">
              <a:sym typeface="+mn-ea"/>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endParaRPr lang="zh-CN" altLang="en-US">
              <a:sym typeface="+mn-ea"/>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endParaRPr lang="zh-CN" altLang="en-US">
              <a:sym typeface="+mn-ea"/>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r>
              <a:rPr lang="zh-CN" altLang="en-US">
                <a:sym typeface="+mn-ea"/>
              </a:rPr>
              <a:t>【答案】D</a:t>
            </a:r>
          </a:p>
          <a:p>
            <a:pPr fontAlgn="auto">
              <a:lnSpc>
                <a:spcPct val="150000"/>
              </a:lnSpc>
            </a:pPr>
            <a:r>
              <a:rPr lang="zh-CN" altLang="en-US">
                <a:sym typeface="+mn-ea"/>
              </a:rPr>
              <a:t>【解析】③④：由题意可知，推进政务服务“跨省通办”有利于转变政府职能，提高行政服务效能，贯彻以人民为中心的发展理念，增强人民的幸福感、获得感，③④正确且符合题意。①：推进政务服务“跨省通办”有利于建设服务型政府，与深化改革行政审批制度无直接关联，①与题意不符。②：政府具有管理和服务职能，转变政府职能并不是把政府的管理职能转变为服务职能，②表述错误。故答案选D。</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r>
              <a:rPr lang="zh-CN" altLang="en-US">
                <a:sym typeface="+mn-ea"/>
              </a:rPr>
              <a:t>【答案】D</a:t>
            </a:r>
          </a:p>
          <a:p>
            <a:pPr fontAlgn="auto">
              <a:lnSpc>
                <a:spcPct val="150000"/>
              </a:lnSpc>
            </a:pPr>
            <a:r>
              <a:rPr lang="zh-CN" altLang="en-US">
                <a:sym typeface="+mn-ea"/>
              </a:rPr>
              <a:t>【解析】①③：材料强调的是国家医保局组织心脏冠脉支架集中招标采购，并未体现政府转变职能，也没有体现政府提高行政服务效率，①③不符合题意。②④：国家医保局组织心脏冠脉支架集中招标采购，心脏冠脉支架价格大幅下降，患者负担减轻，这说明我国政府认真切实履职，坚持权为民所用，努力打造责任政府，尊重和保障人民的基本权益，②④正确。故本题选D。</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r>
              <a:rPr lang="zh-CN" altLang="en-US">
                <a:sym typeface="+mn-ea"/>
              </a:rPr>
              <a:t>【答案】D</a:t>
            </a:r>
          </a:p>
          <a:p>
            <a:pPr fontAlgn="auto">
              <a:lnSpc>
                <a:spcPct val="150000"/>
              </a:lnSpc>
            </a:pPr>
            <a:r>
              <a:rPr lang="zh-CN" altLang="en-US">
                <a:sym typeface="+mn-ea"/>
              </a:rPr>
              <a:t>【解析】①：过去允许进口固体废物，是有历史的原因，并不是不作为、乱作为，材料没有涉及政府懒政，①不符合题意。②③：多部门联合发布的《公告》指出，禁止以任何方式进口固体废物，不是履行经济建设职能，目的也不是树立和维护政府权威，而是政府积极推进生态文明建设的体现，有利于为人民创造良好的生产生活环境，②不符合题意，③符合题意。④：有关政府部门针对当前社会存在的生态问题发布《公告》，彰显了政府求真务实的工作作风，是努力使工作经得起各方面的检验的体现，④符合题意。故本题选D。</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algn="l" fontAlgn="auto">
              <a:lnSpc>
                <a:spcPct val="150000"/>
              </a:lnSpc>
            </a:pPr>
            <a:r>
              <a:rPr lang="zh-CN" altLang="en-US" sz="1800">
                <a:solidFill>
                  <a:sysClr val="windowText" lastClr="000000"/>
                </a:solidFill>
                <a:latin typeface="Arial" panose="020b0604020202020204" pitchFamily="34" charset="0"/>
                <a:ea typeface="微软雅黑" panose="020b0503020204020204" pitchFamily="34" charset="-122"/>
                <a:cs typeface="Arial" panose="020b0604020202020204" pitchFamily="34" charset="0"/>
                <a:sym typeface="+mn-ea"/>
              </a:rPr>
              <a:t>【答案】C</a:t>
            </a:r>
          </a:p>
          <a:p>
            <a:pPr algn="l" fontAlgn="auto">
              <a:lnSpc>
                <a:spcPct val="150000"/>
              </a:lnSpc>
            </a:pPr>
            <a:r>
              <a:rPr lang="zh-CN" altLang="en-US" sz="1800">
                <a:solidFill>
                  <a:sysClr val="windowText" lastClr="000000"/>
                </a:solidFill>
                <a:latin typeface="Arial" panose="020b0604020202020204" pitchFamily="34" charset="0"/>
                <a:ea typeface="微软雅黑" panose="020b0503020204020204" pitchFamily="34" charset="-122"/>
                <a:cs typeface="Arial" panose="020b0604020202020204" pitchFamily="34" charset="0"/>
                <a:sym typeface="+mn-ea"/>
              </a:rPr>
              <a:t>【解析】①：优地方政务服务便民热线之前，政务服务热线这一方式和渠道就存在着，材料不涉及方式创新，①不符合题意。②③：材料中“各地区设立的政务服务便民热线统一为‘12345政务服务便民热线’”，优化了地方政务服务便民热线，有利于畅通政府与企业和群众互动渠道，体现了政府工作以便企利民作为出发点和落脚点，②③符合题意。④：简政放权，是指精简政府机构，简化不必要的办事流程等，材料不涉及简政放权，④不符合题意。故本题选C。</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r>
              <a:rPr lang="zh-CN" altLang="en-US" sz="1800">
                <a:sym typeface="+mn-ea"/>
              </a:rPr>
              <a:t>【答案】D</a:t>
            </a:r>
          </a:p>
          <a:p>
            <a:pPr fontAlgn="auto">
              <a:lnSpc>
                <a:spcPct val="150000"/>
              </a:lnSpc>
            </a:pPr>
            <a:r>
              <a:rPr lang="zh-CN" altLang="en-US" sz="1800">
                <a:sym typeface="+mn-ea"/>
              </a:rPr>
              <a:t>【解析】③④：由题意可知，政府抓紧梳理一批与群众生活和企业经营密切相关的异地办事需求清单，并确保按照国家规定的时间节点实现清单内事项“省内通办”。说明我们的政府是便民利民的政府，是建设服务型政府的重要举措，③④正确。①：推进政务服务“跨省通办”“省内通办”，旨在改进政府职能，增强政府的公信力，说法有误，①排除。②：确保按照国家规定的时间节点实现清单内事项“省内通办”，并没有减轻了政府职责，②错误。故本题选D。</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endParaRPr lang="zh-CN" altLang="en-US">
              <a:sym typeface="+mn-ea"/>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endParaRPr lang="zh-CN" altLang="en-US">
              <a:sym typeface="+mn-ea"/>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endParaRPr lang="zh-CN" altLang="en-US">
              <a:sym typeface="+mn-ea"/>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endParaRPr lang="zh-CN" altLang="en-US">
              <a:sym typeface="+mn-ea"/>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endParaRPr lang="zh-CN" altLang="en-US">
              <a:sym typeface="+mn-ea"/>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endParaRPr lang="zh-CN" altLang="en-US">
              <a:sym typeface="+mn-ea"/>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r>
              <a:rPr lang="zh-CN" altLang="en-US">
                <a:sym typeface="+mn-ea"/>
              </a:rPr>
              <a:t>【答案】D</a:t>
            </a:r>
          </a:p>
          <a:p>
            <a:pPr fontAlgn="auto">
              <a:lnSpc>
                <a:spcPct val="150000"/>
              </a:lnSpc>
            </a:pPr>
            <a:r>
              <a:rPr lang="zh-CN" altLang="en-US">
                <a:sym typeface="+mn-ea"/>
              </a:rPr>
              <a:t>【解析】③④：行政执法权限和力量向基层延伸和下沉，强化乡镇和街道职责，整合分散资源，组建统一机构，依法行使职权等等，有利于完善行政执法体制机制，提高乡镇和街道基层政府的执法效能，③④正确入选。①：材料涉及的是强化基层政府的职责，并不涉及转变基层政府职能，①不符合题意。②：本题涉及的主体是政府，而不是司法机关，②不符合题意。故本题选D。</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r>
              <a:rPr lang="zh-CN" altLang="en-US">
                <a:sym typeface="+mn-ea"/>
              </a:rPr>
              <a:t>【答案】B</a:t>
            </a:r>
          </a:p>
          <a:p>
            <a:pPr fontAlgn="auto">
              <a:lnSpc>
                <a:spcPct val="150000"/>
              </a:lnSpc>
            </a:pPr>
            <a:r>
              <a:rPr lang="zh-CN" altLang="en-US">
                <a:sym typeface="+mn-ea"/>
              </a:rPr>
              <a:t>【解析】②④：某区政府通过构建智能化平台，让市民通过手机APP将发现的问题上传至平台，再由平台自动分流到相关部门及时处理。这一做法既有利于激发公众的政治参与热情，又能促进相关问题得到及时有效的解决，大大提高政府部门的行政效率，②④正确。①：“减少政府……职责”说法错误，①排除。③：智能化平台的构建并不意味着行政监督体系的全面建立，③夸大了智能化平台使用的作用，排除③。故本题选B。</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r>
              <a:rPr lang="zh-CN" altLang="en-US">
                <a:sym typeface="+mn-ea"/>
              </a:rPr>
              <a:t>【答案】A</a:t>
            </a:r>
          </a:p>
          <a:p>
            <a:pPr fontAlgn="auto">
              <a:lnSpc>
                <a:spcPct val="150000"/>
              </a:lnSpc>
            </a:pPr>
            <a:r>
              <a:rPr lang="zh-CN" altLang="en-US">
                <a:sym typeface="+mn-ea"/>
              </a:rPr>
              <a:t>【解析】对不作为、乱作为的公职人员严肃问责，有利于公职人员明确责任，审慎用权，题肢①说法正确；为因受诬告被问责的公职人员及时正名，有利于公职人员勇于负责，敢于担当，题肢②说法正确。执法执政的主体是中国共产党，题肢③错误；扩大权力的说法错误，题肢④排除。本题选择A选项。</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endParaRPr lang="zh-CN" altLang="en-US">
              <a:sym typeface="+mn-ea"/>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endParaRPr lang="zh-CN" altLang="en-US">
              <a:sym typeface="+mn-ea"/>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r>
              <a:rPr lang="zh-CN" altLang="en-US">
                <a:sym typeface="+mn-ea"/>
              </a:rPr>
              <a:t>【答案】C</a:t>
            </a:r>
          </a:p>
          <a:p>
            <a:pPr fontAlgn="auto">
              <a:lnSpc>
                <a:spcPct val="150000"/>
              </a:lnSpc>
            </a:pPr>
            <a:r>
              <a:rPr lang="zh-CN" altLang="en-US">
                <a:sym typeface="+mn-ea"/>
              </a:rPr>
              <a:t>【解析】本题主要考查监察机关的知识。材料中，通过在全省乡镇（街道）设立监察办公室，对基层所有行使公权力的公职人员进行监察，截止18年7月底，全省乡镇（街道）全部完成监察办公室设置和人员任职工作，可见，这有利于实现乡镇监察全覆盖，能够防止基层公权力的滥用，故②④正确；司法工作的主体是司法机关，材料没体现，①排除；监察办公室属于监察机关，不是行政机关，材料中的做法并不能完善基层政府组织机构，③错误。故选C。</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r>
              <a:rPr lang="zh-CN" altLang="en-US">
                <a:sym typeface="+mn-ea"/>
              </a:rPr>
              <a:t>【答案】A</a:t>
            </a:r>
          </a:p>
          <a:p>
            <a:pPr fontAlgn="auto">
              <a:lnSpc>
                <a:spcPct val="150000"/>
              </a:lnSpc>
            </a:pPr>
            <a:r>
              <a:rPr lang="zh-CN" altLang="en-US">
                <a:sym typeface="+mn-ea"/>
              </a:rPr>
              <a:t>【解析】本题考查我国政府的宗旨，政府自觉接受群众监督。某市政府坚持政务公开，集中发布12幅惠民便民地图，覆盖教育、医疗卫生、空气质量监测等重点民生领域，表明为人民服务是我国政府的宗旨，服务公开是政务公开的重要方面，①②符合题意。对人民负责是我国政府的基本原则，④错误。材料侧重于政府坚持政务公开，自己接受群众监督，③不符合题意。答案为A。</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r>
              <a:rPr lang="zh-CN" altLang="en-US">
                <a:sym typeface="+mn-ea"/>
              </a:rPr>
              <a:t>【答案】D</a:t>
            </a:r>
          </a:p>
          <a:p>
            <a:pPr fontAlgn="auto">
              <a:lnSpc>
                <a:spcPct val="150000"/>
              </a:lnSpc>
            </a:pPr>
            <a:r>
              <a:rPr lang="zh-CN" altLang="en-US">
                <a:sym typeface="+mn-ea"/>
              </a:rPr>
              <a:t>【解析】A：政府依法行政有利于防止行政权力的缺失和滥用，提高行政管理水平，但不能彻底根治懒政惰政现象，A错误。B：政府的权力是法定的，要依法行使，不能限制和削弱，B错误。C：完全杜绝权力的缺失和滥用说法过于绝对，排除C。D：各级政府要把民法典作为行政决策、行政管理、行政监督的重要标尺。民法典设定政府权力边界有利于不断提高政府依法行政的水平，D符合题意。故本题选D。</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r>
              <a:rPr lang="zh-CN" altLang="en-US">
                <a:sym typeface="+mn-ea"/>
              </a:rPr>
              <a:t>【答案】B</a:t>
            </a:r>
          </a:p>
          <a:p>
            <a:pPr fontAlgn="auto">
              <a:lnSpc>
                <a:spcPct val="150000"/>
              </a:lnSpc>
            </a:pPr>
            <a:r>
              <a:rPr lang="zh-CN" altLang="en-US">
                <a:sym typeface="+mn-ea"/>
              </a:rPr>
              <a:t>【解析】②：转变政府职能主要指政府要依法行政，厘清政府与市场的关系，减少行政干预，建设服务型政府。并不是改变政府基本职能，②错误。③：完善市场经济的相关法律是人大的职责，③不符合题意。①④：更好发挥政府作用，推动有效市场和有为政府更好结合，完善宏观经济治理，加快转变政府职能，体现了要转变政府职能，正确处理政府与市场的关系，厘清权力边界，加强对政府的监督，提高政府服务能力，①④符合题意。故本题选B。</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r>
              <a:rPr lang="zh-CN" altLang="en-US">
                <a:sym typeface="+mn-ea"/>
              </a:rPr>
              <a:t>【答案】D</a:t>
            </a:r>
          </a:p>
          <a:p>
            <a:pPr fontAlgn="auto">
              <a:lnSpc>
                <a:spcPct val="150000"/>
              </a:lnSpc>
            </a:pPr>
            <a:r>
              <a:rPr lang="zh-CN" altLang="en-US">
                <a:sym typeface="+mn-ea"/>
              </a:rPr>
              <a:t>【解析】③④：审计署作为国务院的组成部门深入开展国家重大政策措施落实情况跟踪审计，密切关注财政、税收、金融等政策落实情况及效果，能规范政府权力的行使，提高政府依法行政的能力和水平，③④正确。①：材料主要反映了审计部门加强行政系统的内部监督，促使相关政府部门依法履职，①错误。②：我国政府对同级人大负责，②错误。本题选D项。</a:t>
            </a:r>
          </a:p>
        </p:txBody>
      </p:sp>
    </p:spTree>
  </p:cSld>
  <p:clrMapOvr>
    <a:masterClrMapping/>
  </p:clrMapOvr>
</p:notes>
</file>

<file path=ppt/notesSlides/notesSlide4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r>
              <a:rPr lang="zh-CN" altLang="en-US">
                <a:sym typeface="+mn-ea"/>
              </a:rPr>
              <a:t>【答案】D</a:t>
            </a:r>
          </a:p>
          <a:p>
            <a:pPr fontAlgn="auto">
              <a:lnSpc>
                <a:spcPct val="150000"/>
              </a:lnSpc>
            </a:pPr>
            <a:r>
              <a:rPr lang="zh-CN" altLang="en-US">
                <a:sym typeface="+mn-ea"/>
              </a:rPr>
              <a:t>【解析】①：提高政府的公信力不是设立国家乡村振兴局的主旨，①排除。②：设立国家乡村振兴局不涉及完善基层政府组织结构，②排除。③④：“国家乡村振兴局”正式挂牌，主要负责对易返贫致贫人口实施常态化监测；继续对脱贫地区产业帮扶，促进产业提档升级；强化易地搬迁后续扶持，多渠道促进就业，加强配套基础设施和公共服务，搞好社会管理等。这表明设立国家乡村振兴局旨在优化政府职能配置，全面推进乡村振兴，巩固脱贫攻坚成果，健全防止返贫监测帮扶机制，③④符合题意。故本题选D。</a:t>
            </a:r>
          </a:p>
        </p:txBody>
      </p:sp>
    </p:spTree>
  </p:cSld>
  <p:clrMapOvr>
    <a:masterClrMapping/>
  </p:clrMapOvr>
</p:notes>
</file>

<file path=ppt/notesSlides/notesSlide4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fontAlgn="auto">
              <a:lnSpc>
                <a:spcPct val="150000"/>
              </a:lnSpc>
            </a:pPr>
            <a:r>
              <a:rPr lang="zh-CN" altLang="en-US">
                <a:sym typeface="+mn-ea"/>
              </a:rPr>
              <a:t>【答案】C</a:t>
            </a:r>
          </a:p>
          <a:p>
            <a:pPr fontAlgn="auto">
              <a:lnSpc>
                <a:spcPct val="150000"/>
              </a:lnSpc>
            </a:pPr>
            <a:r>
              <a:rPr lang="zh-CN" altLang="en-US">
                <a:sym typeface="+mn-ea"/>
              </a:rPr>
              <a:t>【解析】②③：新华社客户端创新推出的“全民拍”社会治理交互平台，目前，该平台已处理劳动纠纷、社会治安、环境保护等各类民生问题线索近万条，由此可知，通过“全民拍”可以充分发挥舆论监督对社会治理的独特作用，也能够进一步督促政府部门改进工作、提高办事效率，②③应选、①：“全民拍”强调的是监督，而不是简政放权便民利民，①不合题意，不选。④：参政议政是人民政协的职能，不是普通社会公众的权利，④不选。故本题选C。</a:t>
            </a: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10" Type="http://schemas.openxmlformats.org/officeDocument/2006/relationships/tags" Target="../tags/tag9.xml" /><Relationship Id="rId11" Type="http://schemas.openxmlformats.org/officeDocument/2006/relationships/slideMaster" Target="../slideMasters/slideMaster1.xml" /><Relationship Id="rId2" Type="http://schemas.openxmlformats.org/officeDocument/2006/relationships/image" Target="../media/image1.jpeg" /><Relationship Id="rId3" Type="http://schemas.openxmlformats.org/officeDocument/2006/relationships/tags" Target="../tags/tag2.xml" /><Relationship Id="rId4" Type="http://schemas.openxmlformats.org/officeDocument/2006/relationships/tags" Target="../tags/tag3.xml" /><Relationship Id="rId5" Type="http://schemas.openxmlformats.org/officeDocument/2006/relationships/tags" Target="../tags/tag4.xml" /><Relationship Id="rId6" Type="http://schemas.openxmlformats.org/officeDocument/2006/relationships/tags" Target="../tags/tag5.xml" /><Relationship Id="rId7" Type="http://schemas.openxmlformats.org/officeDocument/2006/relationships/tags" Target="../tags/tag6.xml" /><Relationship Id="rId8" Type="http://schemas.openxmlformats.org/officeDocument/2006/relationships/tags" Target="../tags/tag7.xml" /><Relationship Id="rId9" Type="http://schemas.openxmlformats.org/officeDocument/2006/relationships/tags" Target="../tags/tag8.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10.xml" /><Relationship Id="rId2" Type="http://schemas.openxmlformats.org/officeDocument/2006/relationships/tags" Target="../tags/tag11.xml" /><Relationship Id="rId3" Type="http://schemas.openxmlformats.org/officeDocument/2006/relationships/tags" Target="../tags/tag12.xml" /><Relationship Id="rId4" Type="http://schemas.openxmlformats.org/officeDocument/2006/relationships/tags" Target="../tags/tag13.xml" /><Relationship Id="rId5" Type="http://schemas.openxmlformats.org/officeDocument/2006/relationships/tags" Target="../tags/tag14.xml" /><Relationship Id="rId6" Type="http://schemas.openxmlformats.org/officeDocument/2006/relationships/tags" Target="../tags/tag15.xml" /><Relationship Id="rId7"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6.xml" /><Relationship Id="rId10" Type="http://schemas.openxmlformats.org/officeDocument/2006/relationships/tags" Target="../tags/tag24.xml" /><Relationship Id="rId11" Type="http://schemas.openxmlformats.org/officeDocument/2006/relationships/slideMaster" Target="../slideMasters/slideMaster1.xml" /><Relationship Id="rId2" Type="http://schemas.openxmlformats.org/officeDocument/2006/relationships/tags" Target="../tags/tag17.xml" /><Relationship Id="rId3" Type="http://schemas.openxmlformats.org/officeDocument/2006/relationships/image" Target="../media/image1.jpeg" /><Relationship Id="rId4" Type="http://schemas.openxmlformats.org/officeDocument/2006/relationships/tags" Target="../tags/tag18.xml" /><Relationship Id="rId5" Type="http://schemas.openxmlformats.org/officeDocument/2006/relationships/tags" Target="../tags/tag19.xml" /><Relationship Id="rId6" Type="http://schemas.openxmlformats.org/officeDocument/2006/relationships/tags" Target="../tags/tag20.xml" /><Relationship Id="rId7" Type="http://schemas.openxmlformats.org/officeDocument/2006/relationships/tags" Target="../tags/tag21.xml" /><Relationship Id="rId8" Type="http://schemas.openxmlformats.org/officeDocument/2006/relationships/tags" Target="../tags/tag22.xml" /><Relationship Id="rId9" Type="http://schemas.openxmlformats.org/officeDocument/2006/relationships/tags" Target="../tags/tag23.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25.xml" /><Relationship Id="rId2" Type="http://schemas.openxmlformats.org/officeDocument/2006/relationships/tags" Target="../tags/tag26.xml" /><Relationship Id="rId3" Type="http://schemas.openxmlformats.org/officeDocument/2006/relationships/tags" Target="../tags/tag27.xml" /><Relationship Id="rId4" Type="http://schemas.openxmlformats.org/officeDocument/2006/relationships/tags" Target="../tags/tag28.xml" /><Relationship Id="rId5" Type="http://schemas.openxmlformats.org/officeDocument/2006/relationships/tags" Target="../tags/tag29.xml" /><Relationship Id="rId6" Type="http://schemas.openxmlformats.org/officeDocument/2006/relationships/tags" Target="../tags/tag30.xml" /><Relationship Id="rId7" Type="http://schemas.openxmlformats.org/officeDocument/2006/relationships/tags" Target="../tags/tag31.xml" /><Relationship Id="rId8"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32.xml" /><Relationship Id="rId10" Type="http://schemas.openxmlformats.org/officeDocument/2006/relationships/slideMaster" Target="../slideMasters/slideMaster1.xml" /><Relationship Id="rId2" Type="http://schemas.openxmlformats.org/officeDocument/2006/relationships/tags" Target="../tags/tag33.xml" /><Relationship Id="rId3" Type="http://schemas.openxmlformats.org/officeDocument/2006/relationships/tags" Target="../tags/tag34.xml" /><Relationship Id="rId4" Type="http://schemas.openxmlformats.org/officeDocument/2006/relationships/tags" Target="../tags/tag35.xml" /><Relationship Id="rId5" Type="http://schemas.openxmlformats.org/officeDocument/2006/relationships/tags" Target="../tags/tag36.xml" /><Relationship Id="rId6" Type="http://schemas.openxmlformats.org/officeDocument/2006/relationships/tags" Target="../tags/tag37.xml" /><Relationship Id="rId7" Type="http://schemas.openxmlformats.org/officeDocument/2006/relationships/tags" Target="../tags/tag38.xml" /><Relationship Id="rId8" Type="http://schemas.openxmlformats.org/officeDocument/2006/relationships/tags" Target="../tags/tag39.xml" /><Relationship Id="rId9" Type="http://schemas.openxmlformats.org/officeDocument/2006/relationships/tags" Target="../tags/tag40.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41.xml" /><Relationship Id="rId10" Type="http://schemas.openxmlformats.org/officeDocument/2006/relationships/slideMaster" Target="../slideMasters/slideMaster1.xml" /><Relationship Id="rId2" Type="http://schemas.openxmlformats.org/officeDocument/2006/relationships/tags" Target="../tags/tag42.xml" /><Relationship Id="rId3" Type="http://schemas.openxmlformats.org/officeDocument/2006/relationships/image" Target="../media/image1.jpeg" /><Relationship Id="rId4" Type="http://schemas.openxmlformats.org/officeDocument/2006/relationships/tags" Target="../tags/tag43.xml" /><Relationship Id="rId5" Type="http://schemas.openxmlformats.org/officeDocument/2006/relationships/tags" Target="../tags/tag44.xml" /><Relationship Id="rId6" Type="http://schemas.openxmlformats.org/officeDocument/2006/relationships/tags" Target="../tags/tag45.xml" /><Relationship Id="rId7" Type="http://schemas.openxmlformats.org/officeDocument/2006/relationships/tags" Target="../tags/tag46.xml" /><Relationship Id="rId8" Type="http://schemas.openxmlformats.org/officeDocument/2006/relationships/tags" Target="../tags/tag47.xml" /><Relationship Id="rId9" Type="http://schemas.openxmlformats.org/officeDocument/2006/relationships/tags" Target="../tags/tag48.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49.xml" /><Relationship Id="rId2" Type="http://schemas.openxmlformats.org/officeDocument/2006/relationships/tags" Target="../tags/tag50.xml" /><Relationship Id="rId3" Type="http://schemas.openxmlformats.org/officeDocument/2006/relationships/tags" Target="../tags/tag51.xml" /><Relationship Id="rId4" Type="http://schemas.openxmlformats.org/officeDocument/2006/relationships/tags" Target="../tags/tag52.xml" /><Relationship Id="rId5"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53.xml" /><Relationship Id="rId2" Type="http://schemas.openxmlformats.org/officeDocument/2006/relationships/tags" Target="../tags/tag54.xml" /><Relationship Id="rId3" Type="http://schemas.openxmlformats.org/officeDocument/2006/relationships/tags" Target="../tags/tag55.xml" /><Relationship Id="rId4" Type="http://schemas.openxmlformats.org/officeDocument/2006/relationships/tags" Target="../tags/tag56.xml" /><Relationship Id="rId5" Type="http://schemas.openxmlformats.org/officeDocument/2006/relationships/tags" Target="../tags/tag57.xml" /><Relationship Id="rId6" Type="http://schemas.openxmlformats.org/officeDocument/2006/relationships/tags" Target="../tags/tag58.xml" /><Relationship Id="rId7" Type="http://schemas.openxmlformats.org/officeDocument/2006/relationships/tags" Target="../tags/tag59.xml" /><Relationship Id="rId8"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60.xml" /><Relationship Id="rId2" Type="http://schemas.openxmlformats.org/officeDocument/2006/relationships/tags" Target="../tags/tag61.xml" /><Relationship Id="rId3" Type="http://schemas.openxmlformats.org/officeDocument/2006/relationships/tags" Target="../tags/tag62.xml" /><Relationship Id="rId4" Type="http://schemas.openxmlformats.org/officeDocument/2006/relationships/tags" Target="../tags/tag63.xml" /><Relationship Id="rId5" Type="http://schemas.openxmlformats.org/officeDocument/2006/relationships/tags" Target="../tags/tag64.xml" /><Relationship Id="rId6" Type="http://schemas.openxmlformats.org/officeDocument/2006/relationships/tags" Target="../tags/tag65.xml" /><Relationship Id="rId7"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66.xml" /><Relationship Id="rId2" Type="http://schemas.openxmlformats.org/officeDocument/2006/relationships/tags" Target="../tags/tag67.xml" /><Relationship Id="rId3" Type="http://schemas.openxmlformats.org/officeDocument/2006/relationships/tags" Target="../tags/tag68.xml" /><Relationship Id="rId4" Type="http://schemas.openxmlformats.org/officeDocument/2006/relationships/tags" Target="../tags/tag69.xml" /><Relationship Id="rId5" Type="http://schemas.openxmlformats.org/officeDocument/2006/relationships/tags" Target="../tags/tag70.xml" /><Relationship Id="rId6"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71.xml" /><Relationship Id="rId10" Type="http://schemas.openxmlformats.org/officeDocument/2006/relationships/tags" Target="../tags/tag79.xml" /><Relationship Id="rId11" Type="http://schemas.openxmlformats.org/officeDocument/2006/relationships/slideMaster" Target="../slideMasters/slideMaster1.xml" /><Relationship Id="rId2" Type="http://schemas.openxmlformats.org/officeDocument/2006/relationships/image" Target="../media/image1.jpeg" /><Relationship Id="rId3" Type="http://schemas.openxmlformats.org/officeDocument/2006/relationships/tags" Target="../tags/tag72.xml" /><Relationship Id="rId4" Type="http://schemas.openxmlformats.org/officeDocument/2006/relationships/tags" Target="../tags/tag73.xml" /><Relationship Id="rId5" Type="http://schemas.openxmlformats.org/officeDocument/2006/relationships/tags" Target="../tags/tag74.xml" /><Relationship Id="rId6" Type="http://schemas.openxmlformats.org/officeDocument/2006/relationships/tags" Target="../tags/tag75.xml" /><Relationship Id="rId7" Type="http://schemas.openxmlformats.org/officeDocument/2006/relationships/tags" Target="../tags/tag76.xml" /><Relationship Id="rId8" Type="http://schemas.openxmlformats.org/officeDocument/2006/relationships/tags" Target="../tags/tag77.xml" /><Relationship Id="rId9" Type="http://schemas.openxmlformats.org/officeDocument/2006/relationships/tags" Target="../tags/tag78.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80.xml" /><Relationship Id="rId2" Type="http://schemas.openxmlformats.org/officeDocument/2006/relationships/tags" Target="../tags/tag81.xml" /><Relationship Id="rId3" Type="http://schemas.openxmlformats.org/officeDocument/2006/relationships/tags" Target="../tags/tag82.xml" /><Relationship Id="rId4" Type="http://schemas.openxmlformats.org/officeDocument/2006/relationships/tags" Target="../tags/tag83.xml" /><Relationship Id="rId5" Type="http://schemas.openxmlformats.org/officeDocument/2006/relationships/tags" Target="../tags/tag84.xml" /><Relationship Id="rId6"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85.xml" /><Relationship Id="rId2" Type="http://schemas.openxmlformats.org/officeDocument/2006/relationships/tags" Target="../tags/tag86.xml" /><Relationship Id="rId3" Type="http://schemas.openxmlformats.org/officeDocument/2006/relationships/tags" Target="../tags/tag87.xml" /><Relationship Id="rId4" Type="http://schemas.openxmlformats.org/officeDocument/2006/relationships/tags" Target="../tags/tag88.xml" /><Relationship Id="rId5"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89.xml" /><Relationship Id="rId2" Type="http://schemas.openxmlformats.org/officeDocument/2006/relationships/tags" Target="../tags/tag90.xml" /><Relationship Id="rId3" Type="http://schemas.openxmlformats.org/officeDocument/2006/relationships/tags" Target="../tags/tag91.xml" /><Relationship Id="rId4" Type="http://schemas.openxmlformats.org/officeDocument/2006/relationships/tags" Target="../tags/tag92.xml" /><Relationship Id="rId5"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bg>
      <p:bgPr>
        <a:solidFill>
          <a:schemeClr val="bg2"/>
        </a:solidFill>
        <a:effectLst/>
      </p:bgPr>
    </p:bg>
    <p:spTree>
      <p:nvGrpSpPr>
        <p:cNvPr id="1" name=""/>
        <p:cNvGrpSpPr/>
        <p:nvPr>
          <p:custDataLst>
            <p:tags r:id="rId1"/>
          </p:custDataLst>
        </p:nvPr>
      </p:nvGrpSpPr>
      <p:grpSpPr>
        <a:xfrm>
          <a:off x="0" y="0"/>
          <a:ext cx="0" cy="0"/>
        </a:xfrm>
      </p:grpSpPr>
      <p:pic>
        <p:nvPicPr>
          <p:cNvPr id="7" name="图片 6"/>
          <p:cNvPicPr>
            <a:picLocks noChangeAspect="1"/>
          </p:cNvPicPr>
          <p:nvPr>
            <p:custDataLst>
              <p:tags r:id="rId3"/>
            </p:custDataLst>
          </p:nvPr>
        </p:nvPicPr>
        <p:blipFill>
          <a:blip r:embed="rId2">
            <a:extLst>
              <a:ext uri="{28A0092B-C50C-407E-A947-70E740481C1C}">
                <a14:useLocalDpi xmlns:a14="http://schemas.microsoft.com/office/drawing/2010/main" val="0"/>
              </a:ext>
            </a:extLst>
          </a:blip>
          <a:stretch>
            <a:fillRect/>
          </a:stretch>
        </p:blipFill>
        <p:spPr>
          <a:xfrm>
            <a:off x="44100" y="0"/>
            <a:ext cx="12192000" cy="6858000"/>
          </a:xfrm>
          <a:prstGeom prst="rect">
            <a:avLst/>
          </a:prstGeom>
        </p:spPr>
      </p:pic>
      <p:sp>
        <p:nvSpPr>
          <p:cNvPr id="2" name="标题 1"/>
          <p:cNvSpPr>
            <a:spLocks noGrp="1"/>
          </p:cNvSpPr>
          <p:nvPr>
            <p:ph type="ctrTitle" hasCustomPrompt="1"/>
            <p:custDataLst>
              <p:tags r:id="rId4"/>
            </p:custDataLst>
          </p:nvPr>
        </p:nvSpPr>
        <p:spPr>
          <a:xfrm>
            <a:off x="1422400" y="2222501"/>
            <a:ext cx="9364507" cy="1371104"/>
          </a:xfrm>
        </p:spPr>
        <p:txBody>
          <a:bodyPr lIns="91440" tIns="45720" rIns="91440" bIns="45720" anchor="b" anchorCtr="0">
            <a:normAutofit/>
          </a:bodyPr>
          <a:lstStyle>
            <a:lvl1pPr algn="ctr">
              <a:defRPr sz="7200" b="0" spc="600">
                <a:solidFill>
                  <a:schemeClr val="accent1"/>
                </a:solidFill>
                <a:latin typeface="汉仪尚巍手书W" panose="00020600040101010101" pitchFamily="18" charset="-122"/>
                <a:ea typeface="汉仪尚巍手书W" panose="00020600040101010101" pitchFamily="18" charset="-122"/>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5"/>
            </p:custDataLst>
          </p:nvPr>
        </p:nvSpPr>
        <p:spPr>
          <a:xfrm>
            <a:off x="1422400" y="3676102"/>
            <a:ext cx="9364507" cy="500392"/>
          </a:xfrm>
        </p:spPr>
        <p:txBody>
          <a:bodyPr lIns="91440" tIns="45720" rIns="91440" bIns="45720" anchor="ctr" anchorCtr="0">
            <a:normAutofit/>
          </a:bodyPr>
          <a:lstStyle>
            <a:lvl1pPr marL="0" indent="0" algn="ctr" eaLnBrk="1" fontAlgn="auto" latinLnBrk="0" hangingPunct="1">
              <a:lnSpc>
                <a:spcPct val="100000"/>
              </a:lnSpc>
              <a:buNone/>
              <a:defRPr sz="2000" u="none" strike="noStrike" kern="1200" cap="none" spc="200" normalizeH="0" baseline="0">
                <a:solidFill>
                  <a:schemeClr val="accent1"/>
                </a:solidFill>
                <a:uFillTx/>
                <a:ea typeface="楷体" panose="02010609060101010101" pitchFamily="49"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6"/>
            </p:custDataLst>
          </p:nvPr>
        </p:nvSpPr>
        <p:spPr/>
        <p:txBody>
          <a:bodyPr>
            <a:normAutofit/>
          </a:bodyPr>
          <a:lstStyle>
            <a:lvl1pPr>
              <a:defRPr baseline="0">
                <a:solidFill>
                  <a:schemeClr val="tx1">
                    <a:lumMod val="85000"/>
                    <a:lumOff val="15000"/>
                  </a:schemeClr>
                </a:solidFill>
                <a:ea typeface="楷体" panose="02010609060101010101" pitchFamily="49" charset="-122"/>
              </a:defRPr>
            </a:lvl1p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7"/>
            </p:custDataLst>
          </p:nvPr>
        </p:nvSpPr>
        <p:spPr/>
        <p:txBody>
          <a:bodyPr>
            <a:normAutofit/>
          </a:bodyPr>
          <a:lstStyle>
            <a:lvl1pPr>
              <a:defRPr baseline="0">
                <a:solidFill>
                  <a:schemeClr val="tx1">
                    <a:lumMod val="85000"/>
                    <a:lumOff val="15000"/>
                  </a:schemeClr>
                </a:solidFill>
                <a:ea typeface="楷体" panose="02010609060101010101" pitchFamily="49" charset="-122"/>
              </a:defRPr>
            </a:lvl1pPr>
          </a:lstStyle>
          <a:p>
            <a:endParaRPr lang="zh-CN" altLang="en-US"/>
          </a:p>
        </p:txBody>
      </p:sp>
      <p:sp>
        <p:nvSpPr>
          <p:cNvPr id="18" name="灯片编号占位符 17"/>
          <p:cNvSpPr>
            <a:spLocks noGrp="1"/>
          </p:cNvSpPr>
          <p:nvPr>
            <p:ph type="sldNum" sz="quarter" idx="12"/>
            <p:custDataLst>
              <p:tags r:id="rId8"/>
            </p:custDataLst>
          </p:nvPr>
        </p:nvSpPr>
        <p:spPr/>
        <p:txBody>
          <a:bodyPr>
            <a:normAutofit/>
          </a:bodyPr>
          <a:lstStyle>
            <a:lvl1pPr>
              <a:defRPr baseline="0">
                <a:solidFill>
                  <a:schemeClr val="tx1">
                    <a:lumMod val="85000"/>
                    <a:lumOff val="15000"/>
                  </a:schemeClr>
                </a:solidFill>
                <a:ea typeface="楷体" panose="02010609060101010101" pitchFamily="49" charset="-122"/>
              </a:defRPr>
            </a:lvl1pPr>
          </a:lstStyle>
          <a:p>
            <a:fld id="{49AE70B2-8BF9-45C0-BB95-33D1B9D3A854}" type="slidenum">
              <a:rPr lang="zh-CN" altLang="en-US" smtClean="0"/>
              <a:t>0</a:t>
            </a:fld>
            <a:endParaRPr lang="zh-CN" altLang="en-US"/>
          </a:p>
        </p:txBody>
      </p:sp>
      <p:sp>
        <p:nvSpPr>
          <p:cNvPr id="24" name="文本占位符 16"/>
          <p:cNvSpPr>
            <a:spLocks noGrp="1"/>
          </p:cNvSpPr>
          <p:nvPr>
            <p:ph type="body" sz="quarter" idx="14" hasCustomPrompt="1"/>
            <p:custDataLst>
              <p:tags r:id="rId9"/>
            </p:custDataLst>
          </p:nvPr>
        </p:nvSpPr>
        <p:spPr>
          <a:xfrm>
            <a:off x="4459963" y="4399496"/>
            <a:ext cx="1211263" cy="338554"/>
          </a:xfrm>
          <a:solidFill>
            <a:schemeClr val="accent1"/>
          </a:solidFill>
          <a:ln>
            <a:solidFill>
              <a:schemeClr val="accent1"/>
            </a:solidFill>
          </a:ln>
        </p:spPr>
        <p:txBody>
          <a:bodyPr lIns="91440" tIns="45720" rIns="91440" bIns="45720" anchor="ctr" anchorCtr="0">
            <a:normAutofit/>
          </a:bodyPr>
          <a:lstStyle>
            <a:lvl1pPr marL="0" indent="0" algn="ctr">
              <a:buNone/>
              <a:defRPr sz="1400" baseline="0">
                <a:ln>
                  <a:noFill/>
                </a:ln>
                <a:solidFill>
                  <a:schemeClr val="bg1"/>
                </a:solidFill>
                <a:ea typeface="楷体" panose="02010609060101010101" pitchFamily="49" charset="-122"/>
              </a:defRPr>
            </a:lvl1pPr>
          </a:lstStyle>
          <a:p>
            <a:pPr lvl="0"/>
            <a:r>
              <a:rPr lang="zh-CN" altLang="en-US"/>
              <a:t>编辑文本</a:t>
            </a:r>
            <a:endParaRPr lang="zh-CN" altLang="en-US"/>
          </a:p>
        </p:txBody>
      </p:sp>
      <p:sp>
        <p:nvSpPr>
          <p:cNvPr id="25" name="文本占位符 16"/>
          <p:cNvSpPr>
            <a:spLocks noGrp="1"/>
          </p:cNvSpPr>
          <p:nvPr>
            <p:ph type="body" sz="quarter" idx="15" hasCustomPrompt="1"/>
            <p:custDataLst>
              <p:tags r:id="rId10"/>
            </p:custDataLst>
          </p:nvPr>
        </p:nvSpPr>
        <p:spPr>
          <a:xfrm>
            <a:off x="6748990" y="4399496"/>
            <a:ext cx="1211263" cy="338554"/>
          </a:xfrm>
          <a:solidFill>
            <a:schemeClr val="accent1"/>
          </a:solidFill>
          <a:ln>
            <a:solidFill>
              <a:schemeClr val="accent1"/>
            </a:solidFill>
          </a:ln>
        </p:spPr>
        <p:txBody>
          <a:bodyPr lIns="91440" tIns="45720" rIns="91440" bIns="45720" anchor="ctr" anchorCtr="0">
            <a:normAutofit/>
          </a:bodyPr>
          <a:lstStyle>
            <a:lvl1pPr marL="0" indent="0" algn="ctr">
              <a:buNone/>
              <a:defRPr sz="1400" baseline="0">
                <a:ln>
                  <a:noFill/>
                </a:ln>
                <a:solidFill>
                  <a:schemeClr val="bg1"/>
                </a:solidFill>
                <a:ea typeface="楷体" panose="02010609060101010101" pitchFamily="49" charset="-122"/>
              </a:defRPr>
            </a:lvl1pPr>
          </a:lstStyle>
          <a:p>
            <a:pPr lvl="0"/>
            <a:r>
              <a:rPr lang="zh-CN" altLang="en-US"/>
              <a:t>编辑文本</a:t>
            </a:r>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bg>
      <p:bgPr>
        <a:solidFill>
          <a:schemeClr val="bg2"/>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rm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3"/>
            </p:custDataLst>
          </p:nvPr>
        </p:nvSpPr>
        <p:spPr>
          <a:xfrm>
            <a:off x="669882" y="952508"/>
            <a:ext cx="10852237"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4"/>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endParaRPr lang="zh-CN" altLang="en-US"/>
          </a:p>
        </p:txBody>
      </p:sp>
      <p:sp>
        <p:nvSpPr>
          <p:cNvPr id="6" name="灯片编号占位符 5"/>
          <p:cNvSpPr>
            <a:spLocks noGrp="1"/>
          </p:cNvSpPr>
          <p:nvPr>
            <p:ph type="sldNum" sz="quarter" idx="12"/>
            <p:custDataLst>
              <p:tags r:id="rId6"/>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49AE70B2-8BF9-45C0-BB95-33D1B9D3A854}" type="slidenum">
              <a:rPr lang="zh-CN" altLang="en-US" smtClean="0"/>
              <a:t>0</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bg>
      <p:bgPr>
        <a:solidFill>
          <a:schemeClr val="bg2"/>
        </a:solidFill>
        <a:effectLst/>
      </p:bgPr>
    </p:bg>
    <p:spTree>
      <p:nvGrpSpPr>
        <p:cNvPr id="1" name=""/>
        <p:cNvGrpSpPr/>
        <p:nvPr>
          <p:custDataLst>
            <p:tags r:id="rId1"/>
          </p:custDataLst>
        </p:nvPr>
      </p:nvGrpSpPr>
      <p:grpSpPr>
        <a:xfrm>
          <a:off x="0" y="0"/>
          <a:ext cx="0" cy="0"/>
        </a:xfrm>
      </p:grpSpPr>
      <p:grpSp>
        <p:nvGrpSpPr>
          <p:cNvPr id="7" name="组合 6"/>
          <p:cNvGrpSpPr/>
          <p:nvPr>
            <p:custDataLst>
              <p:tags r:id="rId2"/>
            </p:custDataLst>
          </p:nvPr>
        </p:nvGrpSpPr>
        <p:grpSpPr>
          <a:xfrm>
            <a:off x="0" y="0"/>
            <a:ext cx="12192000" cy="6858000"/>
            <a:chExt cx="12192000" cy="6858000"/>
          </a:xfrm>
        </p:grpSpPr>
        <p:pic>
          <p:nvPicPr>
            <p:cNvPr id="8" name="图片 7"/>
            <p:cNvPicPr>
              <a:picLocks noChangeAspect="1"/>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矩形 8"/>
            <p:cNvSpPr/>
            <p:nvPr>
              <p:custDataLst>
                <p:tags r:id="rId5"/>
              </p:custDataLst>
            </p:nvPr>
          </p:nvSpPr>
          <p:spPr>
            <a:xfrm>
              <a:off x="181429" y="257629"/>
              <a:ext cx="11829143" cy="6342742"/>
            </a:xfrm>
            <a:prstGeom prst="rect">
              <a:avLst/>
            </a:prstGeom>
            <a:solidFill>
              <a:schemeClr val="bg1">
                <a:alpha val="90000"/>
              </a:schemeClr>
            </a:solidFill>
            <a:ln>
              <a:solidFill>
                <a:schemeClr val="accent1"/>
              </a:solidFill>
            </a:ln>
            <a:effectLst>
              <a:outerShdw blurRad="63500" sx="102000" sy="102000" algn="ctr"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accent1"/>
                  </a:solidFill>
                </a:ln>
                <a:latin typeface="Arial" panose="020b0604020202020204" pitchFamily="34" charset="0"/>
                <a:ea typeface="楷体" panose="02010609060101010101" pitchFamily="49" charset="-122"/>
                <a:sym typeface="Arial" panose="020b0604020202020204" pitchFamily="34" charset="0"/>
              </a:endParaRPr>
            </a:p>
          </p:txBody>
        </p:sp>
      </p:grpSp>
      <p:sp>
        <p:nvSpPr>
          <p:cNvPr id="2" name="标题 1"/>
          <p:cNvSpPr>
            <a:spLocks noGrp="1"/>
          </p:cNvSpPr>
          <p:nvPr>
            <p:ph type="title" hasCustomPrompt="1"/>
            <p:custDataLst>
              <p:tags r:id="rId6"/>
            </p:custDataLst>
          </p:nvPr>
        </p:nvSpPr>
        <p:spPr>
          <a:xfrm>
            <a:off x="2229742" y="2804160"/>
            <a:ext cx="7940719" cy="836695"/>
          </a:xfrm>
        </p:spPr>
        <p:txBody>
          <a:bodyPr lIns="91440" tIns="45720" rIns="91440" bIns="45720" anchor="b" anchorCtr="0">
            <a:normAutofit/>
          </a:bodyPr>
          <a:lstStyle>
            <a:lvl1pPr algn="ctr">
              <a:defRPr sz="4000" b="0" u="none" strike="noStrike" kern="1200" cap="none" spc="300" normalizeH="0" baseline="0">
                <a:solidFill>
                  <a:schemeClr val="accent1"/>
                </a:solidFill>
                <a:uFillTx/>
                <a:latin typeface="汉仪尚巍手书W" panose="00020600040101010101" pitchFamily="18" charset="-122"/>
                <a:ea typeface="汉仪尚巍手书W" panose="00020600040101010101" pitchFamily="18" charset="-122"/>
              </a:defRPr>
            </a:lvl1pPr>
          </a:lstStyle>
          <a:p>
            <a:r>
              <a:rPr lang="zh-CN" altLang="en-US"/>
              <a:t>单击此处编辑标题</a:t>
            </a:r>
            <a:endParaRPr lang="zh-CN" altLang="en-US"/>
          </a:p>
        </p:txBody>
      </p:sp>
      <p:sp>
        <p:nvSpPr>
          <p:cNvPr id="3" name="文本占位符 2"/>
          <p:cNvSpPr>
            <a:spLocks noGrp="1"/>
          </p:cNvSpPr>
          <p:nvPr>
            <p:ph type="body" idx="1" hasCustomPrompt="1"/>
            <p:custDataLst>
              <p:tags r:id="rId7"/>
            </p:custDataLst>
          </p:nvPr>
        </p:nvSpPr>
        <p:spPr>
          <a:xfrm>
            <a:off x="2229742" y="3743322"/>
            <a:ext cx="7940719" cy="1222378"/>
          </a:xfrm>
        </p:spPr>
        <p:txBody>
          <a:bodyPr lIns="91440" tIns="45720" rIns="91440" bIns="45720">
            <a:normAutofit/>
          </a:bodyPr>
          <a:lstStyle>
            <a:lvl1pPr marL="0" indent="0" algn="ctr" eaLnBrk="1" fontAlgn="auto" latinLnBrk="0" hangingPunct="1">
              <a:lnSpc>
                <a:spcPct val="100000"/>
              </a:lnSpc>
              <a:spcAft>
                <a:spcPct val="0"/>
              </a:spcAft>
              <a:buNone/>
              <a:defRPr kumimoji="0" lang="zh-CN" altLang="en-US" sz="18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8"/>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9"/>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endParaRPr lang="zh-CN" altLang="en-US"/>
          </a:p>
        </p:txBody>
      </p:sp>
      <p:sp>
        <p:nvSpPr>
          <p:cNvPr id="6" name="灯片编号占位符 5"/>
          <p:cNvSpPr>
            <a:spLocks noGrp="1"/>
          </p:cNvSpPr>
          <p:nvPr>
            <p:ph type="sldNum" sz="quarter" idx="12"/>
            <p:custDataLst>
              <p:tags r:id="rId10"/>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49AE70B2-8BF9-45C0-BB95-33D1B9D3A854}" type="slidenum">
              <a:rPr lang="zh-CN" altLang="en-US" smtClean="0"/>
              <a:t>0</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bg>
      <p:bgPr>
        <a:solidFill>
          <a:schemeClr val="bg2"/>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楷体" panose="02010609060101010101" pitchFamily="49"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3"/>
            </p:custDataLst>
          </p:nvPr>
        </p:nvSpPr>
        <p:spPr>
          <a:xfrm>
            <a:off x="669930"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楷体" panose="020106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Arial" panose="020b0604020202020204" pitchFamily="34" charset="0"/>
                <a:ea typeface="楷体" panose="02010609060101010101" pitchFamily="49"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楷体" panose="02010609060101010101" pitchFamily="49"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楷体" panose="02010609060101010101" pitchFamily="49"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楷体" panose="02010609060101010101" pitchFamily="49"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4"/>
            </p:custDataLst>
          </p:nvPr>
        </p:nvSpPr>
        <p:spPr>
          <a:xfrm>
            <a:off x="6238877" y="952508"/>
            <a:ext cx="5283242" cy="5388907"/>
          </a:xfrm>
        </p:spPr>
        <p:txBody>
          <a:bodyPr>
            <a:normAutofit/>
          </a:bodyPr>
          <a:lstStyle>
            <a:lvl1pPr>
              <a:defRPr sz="1600" baseline="0">
                <a:latin typeface="Arial" panose="020b0604020202020204" pitchFamily="34" charset="0"/>
                <a:ea typeface="楷体" panose="02010609060101010101" pitchFamily="49" charset="-122"/>
              </a:defRPr>
            </a:lvl1pPr>
            <a:lvl2pPr>
              <a:defRPr sz="1600" baseline="0">
                <a:latin typeface="Arial" panose="020b0604020202020204" pitchFamily="34" charset="0"/>
                <a:ea typeface="楷体" panose="02010609060101010101" pitchFamily="49" charset="-122"/>
              </a:defRPr>
            </a:lvl2pPr>
            <a:lvl3pPr>
              <a:defRPr sz="1600" baseline="0">
                <a:latin typeface="Arial" panose="020b0604020202020204" pitchFamily="34" charset="0"/>
                <a:ea typeface="楷体" panose="02010609060101010101" pitchFamily="49" charset="-122"/>
              </a:defRPr>
            </a:lvl3pPr>
            <a:lvl4pPr>
              <a:defRPr sz="1600" baseline="0">
                <a:latin typeface="Arial" panose="020b0604020202020204" pitchFamily="34" charset="0"/>
                <a:ea typeface="楷体" panose="02010609060101010101" pitchFamily="49" charset="-122"/>
              </a:defRPr>
            </a:lvl4pPr>
            <a:lvl5pPr>
              <a:defRPr sz="1600" baseline="0">
                <a:latin typeface="Arial" panose="020b0604020202020204" pitchFamily="34" charset="0"/>
                <a:ea typeface="楷体" panose="02010609060101010101" pitchFamily="49"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5"/>
            </p:custDataLst>
          </p:nvPr>
        </p:nvSpPr>
        <p:spPr/>
        <p:txBody>
          <a:bodyPr>
            <a:normAutofit/>
          </a:bodyPr>
          <a:lstStyle>
            <a:lvl1pPr>
              <a:defRPr baseline="0">
                <a:latin typeface="Arial" panose="020b0604020202020204" pitchFamily="34" charset="0"/>
                <a:ea typeface="楷体" panose="02010609060101010101" pitchFamily="49" charset="-122"/>
              </a:defRPr>
            </a:lvl1p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normAutofit/>
          </a:bodyPr>
          <a:lstStyle>
            <a:lvl1pPr>
              <a:defRPr baseline="0">
                <a:latin typeface="Arial" panose="020b0604020202020204" pitchFamily="34" charset="0"/>
                <a:ea typeface="楷体" panose="02010609060101010101" pitchFamily="49" charset="-122"/>
              </a:defRPr>
            </a:lvl1pPr>
          </a:lstStyle>
          <a:p>
            <a:endParaRPr lang="zh-CN" altLang="en-US"/>
          </a:p>
        </p:txBody>
      </p:sp>
      <p:sp>
        <p:nvSpPr>
          <p:cNvPr id="7" name="灯片编号占位符 6"/>
          <p:cNvSpPr>
            <a:spLocks noGrp="1"/>
          </p:cNvSpPr>
          <p:nvPr>
            <p:ph type="sldNum" sz="quarter" idx="12"/>
            <p:custDataLst>
              <p:tags r:id="rId7"/>
            </p:custDataLst>
          </p:nvPr>
        </p:nvSpPr>
        <p:spPr/>
        <p:txBody>
          <a:bodyPr>
            <a:normAutofit/>
          </a:bodyPr>
          <a:lstStyle>
            <a:lvl1pPr>
              <a:defRPr baseline="0">
                <a:latin typeface="Arial" panose="020b0604020202020204" pitchFamily="34" charset="0"/>
                <a:ea typeface="楷体" panose="02010609060101010101" pitchFamily="49" charset="-122"/>
              </a:defRPr>
            </a:lvl1pPr>
          </a:lstStyle>
          <a:p>
            <a:fld id="{49AE70B2-8BF9-45C0-BB95-33D1B9D3A854}" type="slidenum">
              <a:rPr lang="zh-CN" altLang="en-US" smtClean="0"/>
              <a:t>0</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bg>
      <p:bgPr>
        <a:solidFill>
          <a:schemeClr val="bg2"/>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3"/>
            </p:custDataLst>
          </p:nvPr>
        </p:nvSpPr>
        <p:spPr>
          <a:xfrm>
            <a:off x="669930" y="952508"/>
            <a:ext cx="5283242" cy="381003"/>
          </a:xfrm>
        </p:spPr>
        <p:txBody>
          <a:bodyPr lIns="101600" tIns="38100" rIns="76200" bIns="38100" anchor="t" anchorCtr="0">
            <a:normAutofit/>
          </a:bodyPr>
          <a:lstStyle>
            <a:lvl1pPr marL="0" indent="0" eaLnBrk="1" fontAlgn="auto" latinLnBrk="0" hangingPunct="1">
              <a:lnSpc>
                <a:spcPct val="100000"/>
              </a:lnSpc>
              <a:spcAft>
                <a:spcPct val="0"/>
              </a:spcAft>
              <a:buNone/>
              <a:defRPr sz="2000" b="0" u="none" strike="noStrike" kern="1200" cap="none" spc="200" normalizeH="0" baseline="0">
                <a:solidFill>
                  <a:schemeClr val="tx1">
                    <a:lumMod val="85000"/>
                    <a:lumOff val="15000"/>
                  </a:schemeClr>
                </a:solidFill>
                <a:uFillTx/>
                <a:latin typeface="Arial" panose="020b0604020202020204" pitchFamily="34" charset="0"/>
                <a:ea typeface="楷体" panose="02010609060101010101" pitchFamily="49"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4"/>
            </p:custDataLst>
          </p:nvPr>
        </p:nvSpPr>
        <p:spPr>
          <a:xfrm>
            <a:off x="669925" y="1406525"/>
            <a:ext cx="5283200" cy="4934752"/>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5"/>
            </p:custDataLst>
          </p:nvPr>
        </p:nvSpPr>
        <p:spPr>
          <a:xfrm>
            <a:off x="6235750" y="952508"/>
            <a:ext cx="5283242" cy="381003"/>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0" i="0" u="none" strike="noStrike" kern="1200" cap="none" spc="20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406525"/>
            <a:ext cx="5283242" cy="4934752"/>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7"/>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8"/>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endParaRPr lang="zh-CN" altLang="en-US"/>
          </a:p>
        </p:txBody>
      </p:sp>
      <p:sp>
        <p:nvSpPr>
          <p:cNvPr id="9" name="灯片编号占位符 8"/>
          <p:cNvSpPr>
            <a:spLocks noGrp="1"/>
          </p:cNvSpPr>
          <p:nvPr>
            <p:ph type="sldNum" sz="quarter" idx="12"/>
            <p:custDataLst>
              <p:tags r:id="rId9"/>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49AE70B2-8BF9-45C0-BB95-33D1B9D3A854}" type="slidenum">
              <a:rPr lang="zh-CN" altLang="en-US" smtClean="0"/>
              <a:t>0</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bg>
      <p:bgPr>
        <a:solidFill>
          <a:schemeClr val="bg2"/>
        </a:solidFill>
        <a:effectLst/>
      </p:bgPr>
    </p:bg>
    <p:spTree>
      <p:nvGrpSpPr>
        <p:cNvPr id="1" name=""/>
        <p:cNvGrpSpPr/>
        <p:nvPr>
          <p:custDataLst>
            <p:tags r:id="rId1"/>
          </p:custDataLst>
        </p:nvPr>
      </p:nvGrpSpPr>
      <p:grpSpPr>
        <a:xfrm>
          <a:off x="0" y="0"/>
          <a:ext cx="0" cy="0"/>
        </a:xfrm>
      </p:grpSpPr>
      <p:grpSp>
        <p:nvGrpSpPr>
          <p:cNvPr id="6" name="组合 5"/>
          <p:cNvGrpSpPr/>
          <p:nvPr>
            <p:custDataLst>
              <p:tags r:id="rId2"/>
            </p:custDataLst>
          </p:nvPr>
        </p:nvGrpSpPr>
        <p:grpSpPr>
          <a:xfrm>
            <a:off x="0" y="0"/>
            <a:ext cx="12192000" cy="6858000"/>
            <a:chExt cx="12192000" cy="6858000"/>
          </a:xfrm>
        </p:grpSpPr>
        <p:pic>
          <p:nvPicPr>
            <p:cNvPr id="7" name="图片 6"/>
            <p:cNvPicPr>
              <a:picLocks noChangeAspect="1"/>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矩形 7"/>
            <p:cNvSpPr/>
            <p:nvPr>
              <p:custDataLst>
                <p:tags r:id="rId5"/>
              </p:custDataLst>
            </p:nvPr>
          </p:nvSpPr>
          <p:spPr>
            <a:xfrm>
              <a:off x="181429" y="257629"/>
              <a:ext cx="11829143" cy="6342742"/>
            </a:xfrm>
            <a:prstGeom prst="rect">
              <a:avLst/>
            </a:prstGeom>
            <a:solidFill>
              <a:schemeClr val="bg1">
                <a:alpha val="90000"/>
              </a:schemeClr>
            </a:solidFill>
            <a:ln>
              <a:solidFill>
                <a:schemeClr val="accent1"/>
              </a:solidFill>
            </a:ln>
            <a:effectLst>
              <a:outerShdw blurRad="63500" sx="102000" sy="102000" algn="ctr"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accent1"/>
                  </a:solidFill>
                </a:ln>
                <a:latin typeface="Arial" panose="020b0604020202020204" pitchFamily="34" charset="0"/>
                <a:ea typeface="楷体" panose="02010609060101010101" pitchFamily="49" charset="-122"/>
                <a:sym typeface="Arial" panose="020b0604020202020204" pitchFamily="34" charset="0"/>
              </a:endParaRPr>
            </a:p>
          </p:txBody>
        </p:sp>
      </p:grpSp>
      <p:sp>
        <p:nvSpPr>
          <p:cNvPr id="2" name="标题 1"/>
          <p:cNvSpPr>
            <a:spLocks noGrp="1"/>
          </p:cNvSpPr>
          <p:nvPr>
            <p:ph type="title" hasCustomPrompt="1"/>
            <p:custDataLst>
              <p:tags r:id="rId6"/>
            </p:custDataLst>
          </p:nvPr>
        </p:nvSpPr>
        <p:spPr/>
        <p:txBody>
          <a:bodyPr vert="horz" lIns="91440" tIns="45720" rIns="91440" bIns="4572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j-cs"/>
                <a:sym typeface="+mn-ea"/>
              </a:defRPr>
            </a:lvl1pPr>
          </a:lstStyle>
          <a:p>
            <a:pPr lvl="0"/>
            <a:r>
              <a:rPr>
                <a:sym typeface="+mn-ea"/>
              </a:rPr>
              <a:t>单击此处编辑标题</a:t>
            </a:r>
            <a:endParaRPr>
              <a:sym typeface="+mn-ea"/>
            </a:endParaRPr>
          </a:p>
        </p:txBody>
      </p:sp>
      <p:sp>
        <p:nvSpPr>
          <p:cNvPr id="3" name="日期占位符 2"/>
          <p:cNvSpPr>
            <a:spLocks noGrp="1"/>
          </p:cNvSpPr>
          <p:nvPr>
            <p:ph type="dt" sz="half" idx="10"/>
            <p:custDataLst>
              <p:tags r:id="rId7"/>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8"/>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endParaRPr lang="zh-CN" altLang="en-US"/>
          </a:p>
        </p:txBody>
      </p:sp>
      <p:sp>
        <p:nvSpPr>
          <p:cNvPr id="5" name="灯片编号占位符 4"/>
          <p:cNvSpPr>
            <a:spLocks noGrp="1"/>
          </p:cNvSpPr>
          <p:nvPr>
            <p:ph type="sldNum" sz="quarter" idx="12"/>
            <p:custDataLst>
              <p:tags r:id="rId9"/>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49AE70B2-8BF9-45C0-BB95-33D1B9D3A854}" type="slidenum">
              <a:rPr lang="zh-CN" altLang="en-US" smtClean="0"/>
              <a:t>0</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Pr>
        <a:solidFill>
          <a:schemeClr val="bg2"/>
        </a:solidFill>
        <a:effectLst/>
      </p:bgPr>
    </p:bg>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lvl1pPr>
              <a:defRPr baseline="0">
                <a:solidFill>
                  <a:schemeClr val="tx1">
                    <a:lumMod val="85000"/>
                    <a:lumOff val="15000"/>
                  </a:schemeClr>
                </a:solidFill>
                <a:ea typeface="楷体" panose="02010609060101010101" pitchFamily="49" charset="-122"/>
              </a:defRPr>
            </a:lvl1p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p:txBody>
          <a:bodyPr/>
          <a:lstStyle>
            <a:lvl1pPr>
              <a:defRPr baseline="0">
                <a:solidFill>
                  <a:schemeClr val="tx1">
                    <a:lumMod val="85000"/>
                    <a:lumOff val="15000"/>
                  </a:schemeClr>
                </a:solidFill>
                <a:ea typeface="楷体" panose="02010609060101010101" pitchFamily="49" charset="-122"/>
              </a:defRPr>
            </a:lvl1pPr>
          </a:lstStyle>
          <a:p>
            <a:endParaRPr lang="zh-CN" altLang="en-US"/>
          </a:p>
        </p:txBody>
      </p:sp>
      <p:sp>
        <p:nvSpPr>
          <p:cNvPr id="4" name="灯片编号占位符 3"/>
          <p:cNvSpPr>
            <a:spLocks noGrp="1"/>
          </p:cNvSpPr>
          <p:nvPr>
            <p:ph type="sldNum" sz="quarter" idx="12"/>
            <p:custDataLst>
              <p:tags r:id="rId4"/>
            </p:custDataLst>
          </p:nvPr>
        </p:nvSpPr>
        <p:spPr/>
        <p:txBody>
          <a:bodyPr/>
          <a:lstStyle>
            <a:lvl1pPr>
              <a:defRPr baseline="0">
                <a:solidFill>
                  <a:schemeClr val="tx1">
                    <a:lumMod val="85000"/>
                    <a:lumOff val="15000"/>
                  </a:schemeClr>
                </a:solidFill>
                <a:ea typeface="楷体" panose="02010609060101010101" pitchFamily="49" charset="-122"/>
              </a:defRPr>
            </a:lvl1p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bg>
      <p:bgPr>
        <a:solidFill>
          <a:schemeClr val="bg2"/>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930" y="443234"/>
            <a:ext cx="10852237" cy="441964"/>
          </a:xfrm>
        </p:spPr>
        <p:txBody>
          <a:bodyPr vert="horz" lIns="101600" tIns="38100" rIns="76200" bIns="381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j-cs"/>
                <a:sym typeface="+mn-ea"/>
              </a:defRPr>
            </a:lvl1pPr>
          </a:lstStyle>
          <a:p>
            <a:pPr lvl="0"/>
            <a:r>
              <a:rPr>
                <a:sym typeface="+mn-ea"/>
              </a:rPr>
              <a:t>单击此处编辑母版标题样式</a:t>
            </a:r>
            <a:endParaRPr>
              <a:sym typeface="+mn-ea"/>
            </a:endParaRPr>
          </a:p>
        </p:txBody>
      </p:sp>
      <p:sp>
        <p:nvSpPr>
          <p:cNvPr id="3" name="图片占位符 2"/>
          <p:cNvSpPr>
            <a:spLocks noGrp="1"/>
          </p:cNvSpPr>
          <p:nvPr>
            <p:ph type="pic" idx="1"/>
            <p:custDataLst>
              <p:tags r:id="rId3"/>
            </p:custDataLst>
          </p:nvPr>
        </p:nvSpPr>
        <p:spPr>
          <a:xfrm>
            <a:off x="669930" y="952508"/>
            <a:ext cx="5283242" cy="5388907"/>
          </a:xfrm>
        </p:spPr>
        <p:txBody>
          <a:bodyPr vert="horz" lIns="101600" tIns="0" rIns="82550" bIns="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4"/>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5"/>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endParaRPr lang="zh-CN" altLang="en-US"/>
          </a:p>
        </p:txBody>
      </p:sp>
      <p:sp>
        <p:nvSpPr>
          <p:cNvPr id="7" name="灯片编号占位符 6"/>
          <p:cNvSpPr>
            <a:spLocks noGrp="1"/>
          </p:cNvSpPr>
          <p:nvPr>
            <p:ph type="sldNum" sz="quarter" idx="12"/>
            <p:custDataLst>
              <p:tags r:id="rId7"/>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FABC47A4-756D-490B-A52F-7D9E2C9FC05F}" type="slidenum">
              <a:rPr lang="zh-CN" altLang="en-US" smtClean="0"/>
              <a:t>0</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bg>
      <p:bgPr>
        <a:solidFill>
          <a:schemeClr val="bg2"/>
        </a:solidFill>
        <a:effectLst/>
      </p:bgPr>
    </p:bg>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rm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normAutofit/>
          </a:bodyPr>
          <a:lstStyle>
            <a:lvl1pPr indent="0" eaLnBrk="1" fontAlgn="auto" latinLnBrk="0" hangingPunct="1">
              <a:defRPr baseline="0">
                <a:solidFill>
                  <a:schemeClr val="tx1">
                    <a:lumMod val="85000"/>
                    <a:lumOff val="15000"/>
                  </a:schemeClr>
                </a:solidFill>
                <a:latin typeface="Arial" panose="020b0604020202020204" pitchFamily="34" charset="0"/>
                <a:ea typeface="楷体" panose="02010609060101010101" pitchFamily="49" charset="-122"/>
              </a:defRPr>
            </a:lvl1pPr>
            <a:lvl2pPr indent="0" eaLnBrk="1" fontAlgn="auto" latinLnBrk="0" hangingPunct="1">
              <a:defRPr baseline="0">
                <a:solidFill>
                  <a:schemeClr val="tx1">
                    <a:lumMod val="85000"/>
                    <a:lumOff val="15000"/>
                  </a:schemeClr>
                </a:solidFill>
                <a:latin typeface="Arial" panose="020b0604020202020204" pitchFamily="34" charset="0"/>
                <a:ea typeface="楷体" panose="02010609060101010101" pitchFamily="49" charset="-122"/>
              </a:defRPr>
            </a:lvl2pPr>
            <a:lvl3pPr indent="0" eaLnBrk="1" fontAlgn="auto" latinLnBrk="0" hangingPunct="1">
              <a:defRPr baseline="0">
                <a:solidFill>
                  <a:schemeClr val="tx1">
                    <a:lumMod val="85000"/>
                    <a:lumOff val="15000"/>
                  </a:schemeClr>
                </a:solidFill>
                <a:latin typeface="Arial" panose="020b0604020202020204" pitchFamily="34" charset="0"/>
                <a:ea typeface="楷体" panose="02010609060101010101" pitchFamily="49" charset="-122"/>
              </a:defRPr>
            </a:lvl3pPr>
            <a:lvl4pPr indent="0" eaLnBrk="1" fontAlgn="auto" latinLnBrk="0" hangingPunct="1">
              <a:defRPr baseline="0">
                <a:solidFill>
                  <a:schemeClr val="tx1">
                    <a:lumMod val="85000"/>
                    <a:lumOff val="15000"/>
                  </a:schemeClr>
                </a:solidFill>
                <a:latin typeface="Arial" panose="020b0604020202020204" pitchFamily="34" charset="0"/>
                <a:ea typeface="楷体" panose="02010609060101010101" pitchFamily="49" charset="-122"/>
              </a:defRPr>
            </a:lvl4pPr>
            <a:lvl5pPr indent="0" eaLnBrk="1" fontAlgn="auto" latinLnBrk="0" hangingPunct="1">
              <a:defRPr baseline="0">
                <a:solidFill>
                  <a:schemeClr val="tx1">
                    <a:lumMod val="85000"/>
                    <a:lumOff val="15000"/>
                  </a:schemeClr>
                </a:solidFill>
                <a:latin typeface="Arial" panose="020b0604020202020204" pitchFamily="34" charset="0"/>
                <a:ea typeface="楷体" panose="02010609060101010101" pitchFamily="49"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4"/>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endParaRPr lang="zh-CN" altLang="en-US"/>
          </a:p>
        </p:txBody>
      </p:sp>
      <p:sp>
        <p:nvSpPr>
          <p:cNvPr id="6" name="灯片编号占位符 5"/>
          <p:cNvSpPr>
            <a:spLocks noGrp="1"/>
          </p:cNvSpPr>
          <p:nvPr>
            <p:ph type="sldNum" sz="quarter" idx="12"/>
            <p:custDataLst>
              <p:tags r:id="rId6"/>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49AE70B2-8BF9-45C0-BB95-33D1B9D3A854}" type="slidenum">
              <a:rPr lang="zh-CN" altLang="en-US" smtClean="0"/>
              <a:t>0</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bg>
      <p:bgPr>
        <a:solidFill>
          <a:schemeClr val="bg2"/>
        </a:solidFill>
        <a:effectLst/>
      </p:bgPr>
    </p:bg>
    <p:spTree>
      <p:nvGrpSpPr>
        <p:cNvPr id="1" name=""/>
        <p:cNvGrpSpPr/>
        <p:nvPr>
          <p:custDataLst>
            <p:tags r:id="rId1"/>
          </p:custDataLst>
        </p:nvPr>
      </p:nvGrpSpPr>
      <p:grpSpPr>
        <a:xfrm>
          <a:off x="0" y="0"/>
          <a:ext cx="0" cy="0"/>
        </a:xfrm>
      </p:grpSpPr>
      <p:sp>
        <p:nvSpPr>
          <p:cNvPr id="3" name="日期占位符 2"/>
          <p:cNvSpPr>
            <a:spLocks noGrp="1"/>
          </p:cNvSpPr>
          <p:nvPr>
            <p:ph type="dt" sz="half" idx="10"/>
            <p:custDataLst>
              <p:tags r:id="rId2"/>
            </p:custDataLst>
          </p:nvPr>
        </p:nvSpPr>
        <p:spPr/>
        <p:txBody>
          <a:bodyPr/>
          <a:lstStyle>
            <a:lvl1pPr>
              <a:defRPr baseline="0">
                <a:solidFill>
                  <a:schemeClr val="tx1">
                    <a:lumMod val="85000"/>
                    <a:lumOff val="15000"/>
                  </a:schemeClr>
                </a:solidFill>
                <a:ea typeface="楷体" panose="02010609060101010101" pitchFamily="49" charset="-122"/>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lvl1pPr>
              <a:defRPr baseline="0">
                <a:solidFill>
                  <a:schemeClr val="tx1">
                    <a:lumMod val="85000"/>
                    <a:lumOff val="15000"/>
                  </a:schemeClr>
                </a:solidFill>
                <a:ea typeface="楷体" panose="02010609060101010101" pitchFamily="49" charset="-122"/>
              </a:defRPr>
            </a:lvl1pPr>
          </a:lstStyle>
          <a:p>
            <a:endParaRPr lang="zh-CN" altLang="en-US"/>
          </a:p>
        </p:txBody>
      </p:sp>
      <p:sp>
        <p:nvSpPr>
          <p:cNvPr id="5" name="灯片编号占位符 4"/>
          <p:cNvSpPr>
            <a:spLocks noGrp="1"/>
          </p:cNvSpPr>
          <p:nvPr>
            <p:ph type="sldNum" sz="quarter" idx="12"/>
            <p:custDataLst>
              <p:tags r:id="rId4"/>
            </p:custDataLst>
          </p:nvPr>
        </p:nvSpPr>
        <p:spPr/>
        <p:txBody>
          <a:bodyPr/>
          <a:lstStyle>
            <a:lvl1pPr>
              <a:defRPr baseline="0">
                <a:solidFill>
                  <a:schemeClr val="tx1">
                    <a:lumMod val="85000"/>
                    <a:lumOff val="15000"/>
                  </a:schemeClr>
                </a:solidFill>
                <a:ea typeface="楷体" panose="02010609060101010101" pitchFamily="49" charset="-122"/>
              </a:defRPr>
            </a:lvl1p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5"/>
            </p:custDataLst>
          </p:nvPr>
        </p:nvSpPr>
        <p:spPr>
          <a:xfrm>
            <a:off x="669930" y="952508"/>
            <a:ext cx="10852237" cy="5388907"/>
          </a:xfrm>
        </p:spPr>
        <p:txBody>
          <a:bodyPr/>
          <a:lstStyle>
            <a:lvl1pPr>
              <a:defRPr baseline="0">
                <a:solidFill>
                  <a:schemeClr val="tx1">
                    <a:lumMod val="85000"/>
                    <a:lumOff val="15000"/>
                  </a:schemeClr>
                </a:solidFill>
                <a:ea typeface="楷体" panose="02010609060101010101" pitchFamily="49" charset="-122"/>
              </a:defRPr>
            </a:lvl1pPr>
            <a:lvl2pPr>
              <a:defRPr baseline="0">
                <a:solidFill>
                  <a:schemeClr val="tx1">
                    <a:lumMod val="85000"/>
                    <a:lumOff val="15000"/>
                  </a:schemeClr>
                </a:solidFill>
                <a:ea typeface="楷体" panose="02010609060101010101" pitchFamily="49" charset="-122"/>
              </a:defRPr>
            </a:lvl2pPr>
            <a:lvl3pPr>
              <a:defRPr baseline="0">
                <a:solidFill>
                  <a:schemeClr val="tx1">
                    <a:lumMod val="85000"/>
                    <a:lumOff val="15000"/>
                  </a:schemeClr>
                </a:solidFill>
                <a:ea typeface="楷体" panose="02010609060101010101" pitchFamily="49" charset="-122"/>
              </a:defRPr>
            </a:lvl3pPr>
            <a:lvl4pPr>
              <a:defRPr baseline="0">
                <a:solidFill>
                  <a:schemeClr val="tx1">
                    <a:lumMod val="85000"/>
                    <a:lumOff val="15000"/>
                  </a:schemeClr>
                </a:solidFill>
                <a:ea typeface="楷体" panose="02010609060101010101" pitchFamily="49" charset="-122"/>
              </a:defRPr>
            </a:lvl4pPr>
            <a:lvl5pPr>
              <a:defRPr baseline="0">
                <a:solidFill>
                  <a:schemeClr val="tx1">
                    <a:lumMod val="85000"/>
                    <a:lumOff val="15000"/>
                  </a:schemeClr>
                </a:solidFill>
                <a:ea typeface="楷体" panose="02010609060101010101" pitchFamily="49"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bg>
      <p:bgPr>
        <a:solidFill>
          <a:schemeClr val="bg2"/>
        </a:solidFill>
        <a:effectLst/>
      </p:bgPr>
    </p:bg>
    <p:spTree>
      <p:nvGrpSpPr>
        <p:cNvPr id="1" name=""/>
        <p:cNvGrpSpPr/>
        <p:nvPr>
          <p:custDataLst>
            <p:tags r:id="rId1"/>
          </p:custDataLst>
        </p:nvPr>
      </p:nvGrpSpPr>
      <p:grpSpPr>
        <a:xfrm>
          <a:off x="0" y="0"/>
          <a:ext cx="0" cy="0"/>
        </a:xfrm>
      </p:grpSpPr>
      <p:pic>
        <p:nvPicPr>
          <p:cNvPr id="6" name="图片 5"/>
          <p:cNvPicPr>
            <a:picLocks noChangeAspect="1"/>
          </p:cNvPicPr>
          <p:nvPr>
            <p:custDataLst>
              <p:tags r:id="rId3"/>
            </p:custData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标题 1"/>
          <p:cNvSpPr>
            <a:spLocks noGrp="1"/>
          </p:cNvSpPr>
          <p:nvPr>
            <p:ph type="title" hasCustomPrompt="1"/>
            <p:custDataLst>
              <p:tags r:id="rId4"/>
            </p:custDataLst>
          </p:nvPr>
        </p:nvSpPr>
        <p:spPr>
          <a:xfrm>
            <a:off x="1265895" y="2307771"/>
            <a:ext cx="9660207" cy="1282896"/>
          </a:xfrm>
        </p:spPr>
        <p:txBody>
          <a:bodyPr vert="horz" lIns="91440" tIns="45720" rIns="91440" bIns="45720" rtlCol="0" anchor="t" anchorCtr="0">
            <a:normAutofit/>
          </a:bodyPr>
          <a:lstStyle>
            <a:lvl1pPr marL="0" marR="0" algn="ctr" defTabSz="914400" rtl="0" eaLnBrk="1" fontAlgn="auto" latinLnBrk="0" hangingPunct="1">
              <a:lnSpc>
                <a:spcPct val="100000"/>
              </a:lnSpc>
              <a:buNone/>
              <a:defRPr kumimoji="0" lang="zh-CN" altLang="en-US" sz="6600" b="0" i="0" u="none" strike="noStrike" kern="1200" cap="none" spc="600" normalizeH="0" baseline="0" noProof="1">
                <a:solidFill>
                  <a:schemeClr val="accent1"/>
                </a:solidFill>
                <a:uFillTx/>
                <a:latin typeface="汉仪尚巍手书W" panose="00020600040101010101" pitchFamily="18" charset="-122"/>
                <a:ea typeface="汉仪尚巍手书W" panose="00020600040101010101" pitchFamily="18" charset="-122"/>
                <a:cs typeface="+mj-cs"/>
                <a:sym typeface="+mn-ea"/>
              </a:defRPr>
            </a:lvl1pPr>
          </a:lstStyle>
          <a:p>
            <a:pPr lvl="0"/>
            <a:r>
              <a:rPr>
                <a:sym typeface="+mn-ea"/>
              </a:rPr>
              <a:t>单击此处编辑标题</a:t>
            </a:r>
            <a:endParaRPr>
              <a:sym typeface="+mn-ea"/>
            </a:endParaRPr>
          </a:p>
        </p:txBody>
      </p:sp>
      <p:sp>
        <p:nvSpPr>
          <p:cNvPr id="3" name="日期占位符 2"/>
          <p:cNvSpPr>
            <a:spLocks noGrp="1"/>
          </p:cNvSpPr>
          <p:nvPr>
            <p:ph type="dt" sz="half" idx="10"/>
            <p:custDataLst>
              <p:tags r:id="rId5"/>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6"/>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endParaRPr lang="zh-CN" altLang="en-US"/>
          </a:p>
        </p:txBody>
      </p:sp>
      <p:sp>
        <p:nvSpPr>
          <p:cNvPr id="5" name="灯片编号占位符 4"/>
          <p:cNvSpPr>
            <a:spLocks noGrp="1"/>
          </p:cNvSpPr>
          <p:nvPr>
            <p:ph type="sldNum" sz="quarter" idx="12"/>
            <p:custDataLst>
              <p:tags r:id="rId7"/>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49AE70B2-8BF9-45C0-BB95-33D1B9D3A854}" type="slidenum">
              <a:rPr lang="zh-CN" altLang="en-US" smtClean="0"/>
              <a:t>0</a:t>
            </a:fld>
            <a:endParaRPr lang="zh-CN" altLang="en-US"/>
          </a:p>
        </p:txBody>
      </p:sp>
      <p:sp>
        <p:nvSpPr>
          <p:cNvPr id="15" name="文本占位符 14"/>
          <p:cNvSpPr>
            <a:spLocks noGrp="1"/>
          </p:cNvSpPr>
          <p:nvPr>
            <p:ph type="body" sz="quarter" idx="13" hasCustomPrompt="1"/>
            <p:custDataLst>
              <p:tags r:id="rId8"/>
            </p:custDataLst>
          </p:nvPr>
        </p:nvSpPr>
        <p:spPr>
          <a:xfrm>
            <a:off x="1265895" y="3673483"/>
            <a:ext cx="9660207" cy="542925"/>
          </a:xfrm>
        </p:spPr>
        <p:txBody>
          <a:bodyPr lIns="91440" tIns="45720" rIns="91440" bIns="45720" anchor="ctr" anchorCtr="0">
            <a:normAutofit/>
          </a:bodyPr>
          <a:lstStyle>
            <a:lvl1pPr marL="0" indent="0" algn="ctr">
              <a:buNone/>
              <a:defRPr sz="2000" baseline="0">
                <a:solidFill>
                  <a:schemeClr val="accent1"/>
                </a:solidFill>
                <a:ea typeface="楷体" panose="02010609060101010101" pitchFamily="49" charset="-122"/>
              </a:defRPr>
            </a:lvl1pPr>
          </a:lstStyle>
          <a:p>
            <a:pPr lvl="0"/>
            <a:r>
              <a:rPr lang="zh-CN" altLang="en-US"/>
              <a:t>编辑副标题</a:t>
            </a:r>
            <a:endParaRPr lang="zh-CN" altLang="en-US"/>
          </a:p>
        </p:txBody>
      </p:sp>
      <p:sp>
        <p:nvSpPr>
          <p:cNvPr id="17" name="文本占位符 16"/>
          <p:cNvSpPr>
            <a:spLocks noGrp="1"/>
          </p:cNvSpPr>
          <p:nvPr>
            <p:ph type="body" sz="quarter" idx="14" hasCustomPrompt="1"/>
            <p:custDataLst>
              <p:tags r:id="rId9"/>
            </p:custDataLst>
          </p:nvPr>
        </p:nvSpPr>
        <p:spPr>
          <a:xfrm>
            <a:off x="4423412" y="4463133"/>
            <a:ext cx="1211263" cy="338554"/>
          </a:xfrm>
          <a:solidFill>
            <a:schemeClr val="accent1"/>
          </a:solidFill>
          <a:ln>
            <a:solidFill>
              <a:schemeClr val="accent1"/>
            </a:solidFill>
          </a:ln>
        </p:spPr>
        <p:txBody>
          <a:bodyPr lIns="91440" tIns="45720" rIns="91440" bIns="45720" anchor="ctr" anchorCtr="0">
            <a:normAutofit/>
          </a:bodyPr>
          <a:lstStyle>
            <a:lvl1pPr marL="0" indent="0" algn="ctr">
              <a:buNone/>
              <a:defRPr sz="1400" baseline="0">
                <a:ln>
                  <a:noFill/>
                </a:ln>
                <a:solidFill>
                  <a:schemeClr val="bg1"/>
                </a:solidFill>
                <a:ea typeface="楷体" panose="02010609060101010101" pitchFamily="49" charset="-122"/>
              </a:defRPr>
            </a:lvl1pPr>
          </a:lstStyle>
          <a:p>
            <a:pPr lvl="0"/>
            <a:r>
              <a:rPr lang="zh-CN" altLang="en-US"/>
              <a:t>编辑文本</a:t>
            </a:r>
            <a:endParaRPr lang="zh-CN" altLang="en-US"/>
          </a:p>
        </p:txBody>
      </p:sp>
      <p:sp>
        <p:nvSpPr>
          <p:cNvPr id="18" name="文本占位符 16"/>
          <p:cNvSpPr>
            <a:spLocks noGrp="1"/>
          </p:cNvSpPr>
          <p:nvPr>
            <p:ph type="body" sz="quarter" idx="15" hasCustomPrompt="1"/>
            <p:custDataLst>
              <p:tags r:id="rId10"/>
            </p:custDataLst>
          </p:nvPr>
        </p:nvSpPr>
        <p:spPr>
          <a:xfrm>
            <a:off x="6490102" y="4471040"/>
            <a:ext cx="1211263" cy="338554"/>
          </a:xfrm>
          <a:solidFill>
            <a:schemeClr val="accent1"/>
          </a:solidFill>
          <a:ln>
            <a:solidFill>
              <a:schemeClr val="accent1"/>
            </a:solidFill>
          </a:ln>
        </p:spPr>
        <p:txBody>
          <a:bodyPr lIns="91440" tIns="45720" rIns="91440" bIns="45720" anchor="ctr" anchorCtr="0">
            <a:normAutofit/>
          </a:bodyPr>
          <a:lstStyle>
            <a:lvl1pPr marL="0" indent="0" algn="ctr">
              <a:buNone/>
              <a:defRPr sz="1400" baseline="0">
                <a:ln>
                  <a:noFill/>
                </a:ln>
                <a:solidFill>
                  <a:schemeClr val="bg1"/>
                </a:solidFill>
                <a:ea typeface="楷体" panose="02010609060101010101" pitchFamily="49" charset="-122"/>
              </a:defRPr>
            </a:lvl1pPr>
          </a:lstStyle>
          <a:p>
            <a:pPr lvl="0"/>
            <a:r>
              <a:rPr lang="zh-CN" altLang="en-US"/>
              <a:t>编辑文本</a:t>
            </a:r>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小标题">
    <p:spTree>
      <p:nvGrpSpPr>
        <p:cNvPr id="1" name=""/>
        <p:cNvGrpSpPr/>
        <p:nvPr>
          <p:custDataLst>
            <p:tags r:id="rId1"/>
          </p:custDataLst>
        </p:nvPr>
      </p:nvGrpSpPr>
      <p:grpSpPr>
        <a:xfrm>
          <a:off x="0" y="0"/>
          <a:ext cx="0" cy="0"/>
        </a:xfrm>
      </p:grpSpPr>
      <p:sp>
        <p:nvSpPr>
          <p:cNvPr id="6" name="矩形 5"/>
          <p:cNvSpPr/>
          <p:nvPr userDrawn="1">
            <p:custDataLst>
              <p:tags r:id="rId2"/>
            </p:custDataLst>
          </p:nvPr>
        </p:nvSpPr>
        <p:spPr>
          <a:xfrm>
            <a:off x="0" y="0"/>
            <a:ext cx="12193201" cy="6858000"/>
          </a:xfrm>
          <a:prstGeom prst="rect">
            <a:avLst/>
          </a:prstGeom>
          <a:solidFill>
            <a:srgbClr val="DA25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圆角 6"/>
          <p:cNvSpPr/>
          <p:nvPr userDrawn="1">
            <p:custDataLst>
              <p:tags r:id="rId3"/>
            </p:custDataLst>
          </p:nvPr>
        </p:nvSpPr>
        <p:spPr>
          <a:xfrm>
            <a:off x="72642" y="69000"/>
            <a:ext cx="12049186" cy="6720000"/>
          </a:xfrm>
          <a:prstGeom prst="roundRect">
            <a:avLst>
              <a:gd name="adj" fmla="val 138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黑体" panose="02010609060101010101" pitchFamily="49" charset="-122"/>
              <a:ea typeface="黑体" panose="02010609060101010101" pitchFamily="49" charset="-122"/>
            </a:endParaRPr>
          </a:p>
        </p:txBody>
      </p:sp>
      <p:sp>
        <p:nvSpPr>
          <p:cNvPr id="2" name="标题 1"/>
          <p:cNvSpPr>
            <a:spLocks noGrp="1"/>
          </p:cNvSpPr>
          <p:nvPr>
            <p:ph type="title" hasCustomPrompt="1"/>
            <p:custDataLst>
              <p:tags r:id="rId4"/>
            </p:custDataLst>
          </p:nvPr>
        </p:nvSpPr>
        <p:spPr>
          <a:xfrm>
            <a:off x="0" y="184785"/>
            <a:ext cx="5318125" cy="723091"/>
          </a:xfrm>
          <a:prstGeom prst="roundRect">
            <a:avLst>
              <a:gd name="adj" fmla="val 31077"/>
            </a:avLst>
          </a:prstGeom>
          <a:solidFill>
            <a:srgbClr val="DA251C"/>
          </a:solidFill>
          <a:ln>
            <a:noFill/>
          </a:ln>
        </p:spPr>
        <p:txBody>
          <a:bodyPr wrap="square" lIns="0" tIns="0" rIns="0" bIns="0">
            <a:spAutoFit/>
          </a:bodyPr>
          <a:lstStyle>
            <a:lvl1pPr>
              <a:lnSpc>
                <a:spcPct val="100000"/>
              </a:lnSpc>
              <a:defRPr sz="3735">
                <a:solidFill>
                  <a:schemeClr val="bg1"/>
                </a:solidFill>
              </a:defRPr>
            </a:lvl1pPr>
          </a:lstStyle>
          <a:p>
            <a:r>
              <a:rPr lang="zh-CN" altLang="en-US"/>
              <a:t>输入标题</a:t>
            </a:r>
            <a:endParaRPr lang="zh-CN" altLang="en-US"/>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正文">
    <p:spTree>
      <p:nvGrpSpPr>
        <p:cNvPr id="1" name=""/>
        <p:cNvGrpSpPr/>
        <p:nvPr>
          <p:custDataLst>
            <p:tags r:id="rId1"/>
          </p:custDataLst>
        </p:nvPr>
      </p:nvGrpSpPr>
      <p:grpSpPr>
        <a:xfrm>
          <a:off x="0" y="0"/>
          <a:ext cx="0" cy="0"/>
        </a:xfrm>
      </p:grpSpPr>
      <p:sp>
        <p:nvSpPr>
          <p:cNvPr id="8" name="矩形 7"/>
          <p:cNvSpPr/>
          <p:nvPr userDrawn="1">
            <p:custDataLst>
              <p:tags r:id="rId2"/>
            </p:custDataLst>
          </p:nvPr>
        </p:nvSpPr>
        <p:spPr>
          <a:xfrm>
            <a:off x="0" y="0"/>
            <a:ext cx="12193201" cy="6858000"/>
          </a:xfrm>
          <a:prstGeom prst="rect">
            <a:avLst/>
          </a:prstGeom>
          <a:solidFill>
            <a:srgbClr val="DA25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圆角 8"/>
          <p:cNvSpPr/>
          <p:nvPr userDrawn="1">
            <p:custDataLst>
              <p:tags r:id="rId3"/>
            </p:custDataLst>
          </p:nvPr>
        </p:nvSpPr>
        <p:spPr>
          <a:xfrm>
            <a:off x="72007" y="69000"/>
            <a:ext cx="12049186" cy="6720000"/>
          </a:xfrm>
          <a:prstGeom prst="roundRect">
            <a:avLst>
              <a:gd name="adj" fmla="val 138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黑体" panose="02010609060101010101" pitchFamily="49" charset="-122"/>
              <a:ea typeface="黑体" panose="02010609060101010101" pitchFamily="49" charset="-122"/>
            </a:endParaRPr>
          </a:p>
        </p:txBody>
      </p:sp>
      <p:sp>
        <p:nvSpPr>
          <p:cNvPr id="2" name="标题 1"/>
          <p:cNvSpPr>
            <a:spLocks noGrp="1"/>
          </p:cNvSpPr>
          <p:nvPr>
            <p:ph type="title"/>
            <p:custDataLst>
              <p:tags r:id="rId4"/>
            </p:custDataLst>
          </p:nvPr>
        </p:nvSpPr>
        <p:spPr>
          <a:xfrm>
            <a:off x="339468" y="392655"/>
            <a:ext cx="11515730" cy="640175"/>
          </a:xfrm>
          <a:prstGeom prst="rect">
            <a:avLst/>
          </a:prstGeom>
        </p:spPr>
        <p:txBody>
          <a:bodyPr wrap="square">
            <a:spAutoFit/>
          </a:bodyPr>
          <a:lstStyle>
            <a:lvl1pPr>
              <a:defRPr sz="3735">
                <a:latin typeface="+mn-lt"/>
                <a:ea typeface="+mn-ea"/>
              </a:defRPr>
            </a:lvl1pPr>
          </a:lstStyle>
          <a:p>
            <a:r>
              <a:rPr lang="zh-CN" altLang="en-US"/>
              <a:t>单击此处编辑母版标题样式</a:t>
            </a:r>
            <a:endParaRPr lang="zh-CN" altLang="en-US"/>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tags" Target="../tags/tag93.xml" /><Relationship Id="rId16" Type="http://schemas.openxmlformats.org/officeDocument/2006/relationships/tags" Target="../tags/tag94.xml" /><Relationship Id="rId17" Type="http://schemas.openxmlformats.org/officeDocument/2006/relationships/tags" Target="../tags/tag95.xml" /><Relationship Id="rId18" Type="http://schemas.openxmlformats.org/officeDocument/2006/relationships/tags" Target="../tags/tag96.xml" /><Relationship Id="rId19" Type="http://schemas.openxmlformats.org/officeDocument/2006/relationships/tags" Target="../tags/tag97.xml" /><Relationship Id="rId2" Type="http://schemas.openxmlformats.org/officeDocument/2006/relationships/slideLayout" Target="../slideLayouts/slideLayout2.xml" /><Relationship Id="rId20" Type="http://schemas.openxmlformats.org/officeDocument/2006/relationships/tags" Target="../tags/tag98.xml" /><Relationship Id="rId21" Type="http://schemas.openxmlformats.org/officeDocument/2006/relationships/tags" Target="../tags/tag99.xml" /><Relationship Id="rId22" Type="http://schemas.openxmlformats.org/officeDocument/2006/relationships/image" Target="file:///D:\qq&#25991;&#20214;\712321467\Image\C2C\Image2\%7b75232B38-A165-1FB7-499C-2E1C792CACB5%7d.png" TargetMode="External" /><Relationship Id="rId23" Type="http://schemas.openxmlformats.org/officeDocument/2006/relationships/image" Target="../media/image2.png" /><Relationship Id="rId24" Type="http://schemas.openxmlformats.org/officeDocument/2006/relationships/tags" Target="../tags/tag100.xml" /><Relationship Id="rId25"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2"/>
        </a:solidFill>
        <a:effectLst/>
      </p:bgPr>
    </p:bg>
    <p:spTree>
      <p:nvGrpSpPr>
        <p:cNvPr id="1" name=""/>
        <p:cNvGrpSpPr/>
        <p:nvPr>
          <p:custDataLst>
            <p:tags r:id="rId15"/>
          </p:custDataLst>
        </p:nvPr>
      </p:nvGrpSpPr>
      <p:grpSpPr>
        <a:xfrm>
          <a:off x="0" y="0"/>
          <a:ext cx="0" cy="0"/>
        </a:xfrm>
      </p:grpSpPr>
      <p:sp>
        <p:nvSpPr>
          <p:cNvPr id="2" name="标题占位符 1"/>
          <p:cNvSpPr>
            <a:spLocks noGrp="1"/>
          </p:cNvSpPr>
          <p:nvPr>
            <p:ph type="title"/>
            <p:custDataLst>
              <p:tags r:id="rId16"/>
            </p:custDataLst>
          </p:nvPr>
        </p:nvSpPr>
        <p:spPr>
          <a:xfrm>
            <a:off x="669882" y="443230"/>
            <a:ext cx="10852237" cy="441964"/>
          </a:xfrm>
          <a:prstGeom prst="rect">
            <a:avLst/>
          </a:prstGeom>
        </p:spPr>
        <p:txBody>
          <a:bodyPr vert="horz" lIns="101600" tIns="38100" rIns="76200" bIns="38100" rtlCol="0" anchor="t"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7"/>
            </p:custDataLst>
          </p:nvPr>
        </p:nvSpPr>
        <p:spPr>
          <a:xfrm>
            <a:off x="669882" y="952508"/>
            <a:ext cx="10852237" cy="5388907"/>
          </a:xfrm>
          <a:prstGeom prst="rect">
            <a:avLst/>
          </a:prstGeom>
        </p:spPr>
        <p:txBody>
          <a:bodyPr vert="horz" lIns="101600" tIns="0" rIns="82550" bIns="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8"/>
            </p:custDataLst>
          </p:nvPr>
        </p:nvSpPr>
        <p:spPr>
          <a:xfrm>
            <a:off x="879742" y="6349833"/>
            <a:ext cx="2700000" cy="316800"/>
          </a:xfrm>
          <a:prstGeom prst="rect">
            <a:avLst/>
          </a:prstGeom>
        </p:spPr>
        <p:txBody>
          <a:bodyPr vert="horz" lIns="91440" tIns="45720" rIns="91440" bIns="45720" rtlCol="0" anchor="ctr">
            <a:normAutofit/>
          </a:bodyPr>
          <a:lstStyle>
            <a:lvl1pPr algn="l">
              <a:defRPr sz="1200" baseline="0">
                <a:solidFill>
                  <a:schemeClr val="tx1">
                    <a:lumMod val="85000"/>
                    <a:lumOff val="15000"/>
                  </a:schemeClr>
                </a:solidFill>
                <a:latin typeface="Arial" panose="020b0604020202020204" pitchFamily="34" charset="0"/>
                <a:ea typeface="楷体" panose="02010609060101010101" pitchFamily="49"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9"/>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baseline="0">
                <a:solidFill>
                  <a:schemeClr val="tx1">
                    <a:lumMod val="85000"/>
                    <a:lumOff val="15000"/>
                  </a:schemeClr>
                </a:solidFill>
                <a:latin typeface="Arial" panose="020b0604020202020204" pitchFamily="34" charset="0"/>
                <a:ea typeface="楷体" panose="02010609060101010101" pitchFamily="49" charset="-122"/>
              </a:defRPr>
            </a:lvl1pPr>
          </a:lstStyle>
          <a:p>
            <a:endParaRPr lang="zh-CN" altLang="en-US"/>
          </a:p>
        </p:txBody>
      </p:sp>
      <p:sp>
        <p:nvSpPr>
          <p:cNvPr id="6" name="灯片编号占位符 5"/>
          <p:cNvSpPr>
            <a:spLocks noGrp="1"/>
          </p:cNvSpPr>
          <p:nvPr>
            <p:ph type="sldNum" sz="quarter" idx="4"/>
            <p:custDataLst>
              <p:tags r:id="rId20"/>
            </p:custDataLst>
          </p:nvPr>
        </p:nvSpPr>
        <p:spPr>
          <a:xfrm>
            <a:off x="8610600" y="6349833"/>
            <a:ext cx="2700000" cy="316800"/>
          </a:xfrm>
          <a:prstGeom prst="rect">
            <a:avLst/>
          </a:prstGeom>
        </p:spPr>
        <p:txBody>
          <a:bodyPr vert="horz" lIns="91440" tIns="45720" rIns="91440" bIns="45720" rtlCol="0" anchor="ctr">
            <a:normAutofit/>
          </a:bodyPr>
          <a:lstStyle>
            <a:lvl1pPr algn="r">
              <a:defRPr sz="1200" baseline="0">
                <a:solidFill>
                  <a:schemeClr val="tx1">
                    <a:lumMod val="85000"/>
                    <a:lumOff val="15000"/>
                  </a:schemeClr>
                </a:solidFill>
                <a:latin typeface="Arial" panose="020b0604020202020204" pitchFamily="34" charset="0"/>
                <a:ea typeface="楷体" panose="02010609060101010101" pitchFamily="49" charset="-122"/>
              </a:defRPr>
            </a:lvl1pPr>
          </a:lstStyle>
          <a:p>
            <a:fld id="{49AE70B2-8BF9-45C0-BB95-33D1B9D3A854}" type="slidenum">
              <a:rPr lang="zh-CN" altLang="en-US" smtClean="0"/>
              <a:t>0</a:t>
            </a:fld>
            <a:endParaRPr lang="zh-CN" altLang="en-US"/>
          </a:p>
        </p:txBody>
      </p:sp>
      <p:sp>
        <p:nvSpPr>
          <p:cNvPr id="7" name="KSO_TEMPLATE" hidden="1"/>
          <p:cNvSpPr/>
          <p:nvPr>
            <p:custDataLst>
              <p:tags r:id="rId21"/>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1073743875" descr="学科网 zxxk.com"/>
          <p:cNvPicPr>
            <a:picLocks noChangeAspect="1"/>
          </p:cNvPicPr>
          <p:nvPr>
            <p:custDataLst>
              <p:tags r:id="rId24"/>
            </p:custDataLst>
          </p:nvPr>
        </p:nvPicPr>
        <p:blipFill>
          <a:blip r:embed="rId23" r:link="rId22"/>
          <a:stretch>
            <a:fillRect/>
          </a:stretch>
        </p:blipFill>
        <p:spPr>
          <a:xfrm>
            <a:off x="838200" y="365125"/>
            <a:ext cx="9525" cy="9525"/>
          </a:xfrm>
          <a:prstGeom prst="rect">
            <a:avLst/>
          </a:prstGeom>
          <a:noFill/>
          <a:ln>
            <a:noFill/>
            <a:miter lim="800000"/>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p:timing/>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楷体" panose="02010609060101010101" pitchFamily="49"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楷体" panose="02010609060101010101" pitchFamily="49" charset="-122"/>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sz="1600" u="none" strike="noStrike" kern="1200" cap="none" spc="150" normalizeH="0" baseline="0">
          <a:solidFill>
            <a:schemeClr val="tx1">
              <a:lumMod val="85000"/>
              <a:lumOff val="15000"/>
            </a:schemeClr>
          </a:solidFill>
          <a:uFillTx/>
          <a:latin typeface="Arial" panose="020b0604020202020204" pitchFamily="34" charset="0"/>
          <a:ea typeface="楷体" panose="02010609060101010101" pitchFamily="49" charset="-122"/>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楷体" panose="02010609060101010101" pitchFamily="49" charset="-122"/>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楷体" panose="02010609060101010101" pitchFamily="49" charset="-122"/>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楷体" panose="02010609060101010101" pitchFamily="49"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108.xml" /><Relationship Id="rId3" Type="http://schemas.openxmlformats.org/officeDocument/2006/relationships/tags" Target="../tags/tag109.xml" /><Relationship Id="rId4" Type="http://schemas.openxmlformats.org/officeDocument/2006/relationships/tags" Target="../tags/tag110.xml" /><Relationship Id="rId5" Type="http://schemas.openxmlformats.org/officeDocument/2006/relationships/tags" Target="../tags/tag11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12.xml" /><Relationship Id="rId3" Type="http://schemas.openxmlformats.org/officeDocument/2006/relationships/image" Target="../media/image3.png" /><Relationship Id="rId4" Type="http://schemas.openxmlformats.org/officeDocument/2006/relationships/tags" Target="../tags/tag113.xml" /><Relationship Id="rId5" Type="http://schemas.openxmlformats.org/officeDocument/2006/relationships/tags" Target="../tags/tag114.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1.xml" /><Relationship Id="rId3" Type="http://schemas.openxmlformats.org/officeDocument/2006/relationships/tags" Target="../tags/tag119.xml" /><Relationship Id="rId4" Type="http://schemas.openxmlformats.org/officeDocument/2006/relationships/tags" Target="../tags/tag120.xml" /><Relationship Id="rId5" Type="http://schemas.openxmlformats.org/officeDocument/2006/relationships/tags" Target="../tags/tag121.xml" /><Relationship Id="rId6" Type="http://schemas.openxmlformats.org/officeDocument/2006/relationships/tags" Target="../tags/tag122.xml" /><Relationship Id="rId7" Type="http://schemas.openxmlformats.org/officeDocument/2006/relationships/tags" Target="../tags/tag123.xml" /><Relationship Id="rId8" Type="http://schemas.openxmlformats.org/officeDocument/2006/relationships/tags" Target="../tags/tag124.xml" /><Relationship Id="rId9" Type="http://schemas.openxmlformats.org/officeDocument/2006/relationships/tags" Target="../tags/tag125.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2.xml" /><Relationship Id="rId3" Type="http://schemas.openxmlformats.org/officeDocument/2006/relationships/tags" Target="../tags/tag130.xml" /><Relationship Id="rId4" Type="http://schemas.openxmlformats.org/officeDocument/2006/relationships/tags" Target="../tags/tag131.xml" /><Relationship Id="rId5" Type="http://schemas.openxmlformats.org/officeDocument/2006/relationships/tags" Target="../tags/tag13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33.xml" /><Relationship Id="rId3" Type="http://schemas.openxmlformats.org/officeDocument/2006/relationships/tags" Target="../tags/tag134.xml" /><Relationship Id="rId4" Type="http://schemas.openxmlformats.org/officeDocument/2006/relationships/tags" Target="../tags/tag135.xml" /><Relationship Id="rId5" Type="http://schemas.openxmlformats.org/officeDocument/2006/relationships/tags" Target="../tags/tag136.xml" /><Relationship Id="rId6" Type="http://schemas.openxmlformats.org/officeDocument/2006/relationships/tags" Target="../tags/tag137.xml" /><Relationship Id="rId7" Type="http://schemas.openxmlformats.org/officeDocument/2006/relationships/tags" Target="../tags/tag138.xml" /><Relationship Id="rId8" Type="http://schemas.openxmlformats.org/officeDocument/2006/relationships/tags" Target="../tags/tag139.xml" /><Relationship Id="rId9" Type="http://schemas.openxmlformats.org/officeDocument/2006/relationships/tags" Target="../tags/tag140.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41.xml" /><Relationship Id="rId3" Type="http://schemas.openxmlformats.org/officeDocument/2006/relationships/tags" Target="../tags/tag142.xml" /><Relationship Id="rId4" Type="http://schemas.openxmlformats.org/officeDocument/2006/relationships/tags" Target="../tags/tag143.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44.xml" /><Relationship Id="rId3" Type="http://schemas.openxmlformats.org/officeDocument/2006/relationships/tags" Target="../tags/tag145.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146.xml" /><Relationship Id="rId3" Type="http://schemas.openxmlformats.org/officeDocument/2006/relationships/tags" Target="../tags/tag14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148.xml" /><Relationship Id="rId3" Type="http://schemas.openxmlformats.org/officeDocument/2006/relationships/tags" Target="../tags/tag149.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150.xml" /><Relationship Id="rId3" Type="http://schemas.openxmlformats.org/officeDocument/2006/relationships/tags" Target="../tags/tag151.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161.xml" /><Relationship Id="rId11" Type="http://schemas.openxmlformats.org/officeDocument/2006/relationships/tags" Target="../tags/tag162.xml" /><Relationship Id="rId12" Type="http://schemas.openxmlformats.org/officeDocument/2006/relationships/tags" Target="../tags/tag163.xml" /><Relationship Id="rId13" Type="http://schemas.openxmlformats.org/officeDocument/2006/relationships/tags" Target="../tags/tag164.xml" /><Relationship Id="rId14" Type="http://schemas.openxmlformats.org/officeDocument/2006/relationships/tags" Target="../tags/tag165.xml" /><Relationship Id="rId2" Type="http://schemas.openxmlformats.org/officeDocument/2006/relationships/notesSlide" Target="../notesSlides/notesSlide3.xml" /><Relationship Id="rId3" Type="http://schemas.openxmlformats.org/officeDocument/2006/relationships/tags" Target="../tags/tag156.xml" /><Relationship Id="rId4" Type="http://schemas.openxmlformats.org/officeDocument/2006/relationships/tags" Target="../tags/tag157.xml" /><Relationship Id="rId5" Type="http://schemas.openxmlformats.org/officeDocument/2006/relationships/image" Target="../media/image4.png" /><Relationship Id="rId6" Type="http://schemas.openxmlformats.org/officeDocument/2006/relationships/tags" Target="../tags/tag158.xml" /><Relationship Id="rId7" Type="http://schemas.openxmlformats.org/officeDocument/2006/relationships/image" Target="../media/image5.png" /><Relationship Id="rId8" Type="http://schemas.openxmlformats.org/officeDocument/2006/relationships/tags" Target="../tags/tag159.xml" /><Relationship Id="rId9" Type="http://schemas.openxmlformats.org/officeDocument/2006/relationships/tags" Target="../tags/tag160.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166.xml" /><Relationship Id="rId3" Type="http://schemas.openxmlformats.org/officeDocument/2006/relationships/tags" Target="../tags/tag167.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68.xml" /><Relationship Id="rId3" Type="http://schemas.openxmlformats.org/officeDocument/2006/relationships/tags" Target="../tags/tag169.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70.xml" /><Relationship Id="rId3" Type="http://schemas.openxmlformats.org/officeDocument/2006/relationships/tags" Target="../tags/tag171.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172.xml" /><Relationship Id="rId3" Type="http://schemas.openxmlformats.org/officeDocument/2006/relationships/tags" Target="../tags/tag173.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74.xml" /><Relationship Id="rId3" Type="http://schemas.openxmlformats.org/officeDocument/2006/relationships/tags" Target="../tags/tag175.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76.xml" /><Relationship Id="rId3" Type="http://schemas.openxmlformats.org/officeDocument/2006/relationships/tags" Target="../tags/tag17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78.xml" /><Relationship Id="rId3" Type="http://schemas.openxmlformats.org/officeDocument/2006/relationships/tags" Target="../tags/tag179.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4.xml" /><Relationship Id="rId3" Type="http://schemas.openxmlformats.org/officeDocument/2006/relationships/tags" Target="../tags/tag183.xml" /><Relationship Id="rId4" Type="http://schemas.openxmlformats.org/officeDocument/2006/relationships/tags" Target="../tags/tag184.xml" /><Relationship Id="rId5" Type="http://schemas.openxmlformats.org/officeDocument/2006/relationships/tags" Target="../tags/tag185.xml" /><Relationship Id="rId6" Type="http://schemas.openxmlformats.org/officeDocument/2006/relationships/tags" Target="../tags/tag186.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5.xml" /><Relationship Id="rId3" Type="http://schemas.openxmlformats.org/officeDocument/2006/relationships/tags" Target="../tags/tag190.xml" /><Relationship Id="rId4" Type="http://schemas.openxmlformats.org/officeDocument/2006/relationships/tags" Target="../tags/tag191.xml" /><Relationship Id="rId5" Type="http://schemas.openxmlformats.org/officeDocument/2006/relationships/tags" Target="../tags/tag19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6.xml" /><Relationship Id="rId3" Type="http://schemas.openxmlformats.org/officeDocument/2006/relationships/tags" Target="../tags/tag196.xml" /><Relationship Id="rId4" Type="http://schemas.openxmlformats.org/officeDocument/2006/relationships/tags" Target="../tags/tag197.xml" /><Relationship Id="rId5" Type="http://schemas.openxmlformats.org/officeDocument/2006/relationships/tags" Target="../tags/tag198.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7.xml" /><Relationship Id="rId3" Type="http://schemas.openxmlformats.org/officeDocument/2006/relationships/tags" Target="../tags/tag202.xml" /><Relationship Id="rId4" Type="http://schemas.openxmlformats.org/officeDocument/2006/relationships/tags" Target="../tags/tag203.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8.xml" /><Relationship Id="rId3" Type="http://schemas.openxmlformats.org/officeDocument/2006/relationships/tags" Target="../tags/tag207.xml" /><Relationship Id="rId4" Type="http://schemas.openxmlformats.org/officeDocument/2006/relationships/tags" Target="../tags/tag208.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9.xml" /><Relationship Id="rId3" Type="http://schemas.openxmlformats.org/officeDocument/2006/relationships/tags" Target="../tags/tag212.xml" /><Relationship Id="rId4" Type="http://schemas.openxmlformats.org/officeDocument/2006/relationships/tags" Target="../tags/tag213.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0.xml" /><Relationship Id="rId3" Type="http://schemas.openxmlformats.org/officeDocument/2006/relationships/tags" Target="../tags/tag217.xml" /><Relationship Id="rId4" Type="http://schemas.openxmlformats.org/officeDocument/2006/relationships/tags" Target="../tags/tag218.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19.xml" /><Relationship Id="rId3" Type="http://schemas.openxmlformats.org/officeDocument/2006/relationships/tags" Target="../tags/tag220.xml" /><Relationship Id="rId4" Type="http://schemas.openxmlformats.org/officeDocument/2006/relationships/tags" Target="../tags/tag221.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222.xml" /><Relationship Id="rId3" Type="http://schemas.openxmlformats.org/officeDocument/2006/relationships/tags" Target="../tags/tag223.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24.xml" /><Relationship Id="rId3" Type="http://schemas.openxmlformats.org/officeDocument/2006/relationships/tags" Target="../tags/tag225.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226.xml" /><Relationship Id="rId3" Type="http://schemas.openxmlformats.org/officeDocument/2006/relationships/tags" Target="../tags/tag227.xml" /><Relationship Id="rId4" Type="http://schemas.openxmlformats.org/officeDocument/2006/relationships/tags" Target="../tags/tag228.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229.xml" /><Relationship Id="rId3" Type="http://schemas.openxmlformats.org/officeDocument/2006/relationships/tags" Target="../tags/tag230.xml" /><Relationship Id="rId4" Type="http://schemas.openxmlformats.org/officeDocument/2006/relationships/tags" Target="../tags/tag231.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232.xml" /><Relationship Id="rId3" Type="http://schemas.openxmlformats.org/officeDocument/2006/relationships/tags" Target="../tags/tag233.xml" /><Relationship Id="rId4" Type="http://schemas.openxmlformats.org/officeDocument/2006/relationships/image" Target="../media/image6.jpeg" /><Relationship Id="rId5" Type="http://schemas.openxmlformats.org/officeDocument/2006/relationships/tags" Target="../tags/tag234.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235.xml" /><Relationship Id="rId3" Type="http://schemas.openxmlformats.org/officeDocument/2006/relationships/tags" Target="../tags/tag236.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1.xml" /><Relationship Id="rId3" Type="http://schemas.openxmlformats.org/officeDocument/2006/relationships/tags" Target="../tags/tag240.xml" /><Relationship Id="rId4" Type="http://schemas.openxmlformats.org/officeDocument/2006/relationships/tags" Target="../tags/tag241.xml" /><Relationship Id="rId5" Type="http://schemas.openxmlformats.org/officeDocument/2006/relationships/tags" Target="../tags/tag24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2.xml" /><Relationship Id="rId3" Type="http://schemas.openxmlformats.org/officeDocument/2006/relationships/tags" Target="../tags/tag246.xml" /><Relationship Id="rId4" Type="http://schemas.openxmlformats.org/officeDocument/2006/relationships/tags" Target="../tags/tag247.xml" /><Relationship Id="rId5" Type="http://schemas.openxmlformats.org/officeDocument/2006/relationships/tags" Target="../tags/tag248.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3.xml" /><Relationship Id="rId3" Type="http://schemas.openxmlformats.org/officeDocument/2006/relationships/tags" Target="../tags/tag252.xml" /><Relationship Id="rId4" Type="http://schemas.openxmlformats.org/officeDocument/2006/relationships/tags" Target="../tags/tag253.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4.xml" /><Relationship Id="rId3" Type="http://schemas.openxmlformats.org/officeDocument/2006/relationships/tags" Target="../tags/tag257.xml" /><Relationship Id="rId4" Type="http://schemas.openxmlformats.org/officeDocument/2006/relationships/tags" Target="../tags/tag258.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5.xml" /><Relationship Id="rId3" Type="http://schemas.openxmlformats.org/officeDocument/2006/relationships/tags" Target="../tags/tag262.xml" /><Relationship Id="rId4" Type="http://schemas.openxmlformats.org/officeDocument/2006/relationships/tags" Target="../tags/tag263.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6.xml" /><Relationship Id="rId3" Type="http://schemas.openxmlformats.org/officeDocument/2006/relationships/tags" Target="../tags/tag267.xml" /><Relationship Id="rId4" Type="http://schemas.openxmlformats.org/officeDocument/2006/relationships/tags" Target="../tags/tag268.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7.xml" /><Relationship Id="rId3" Type="http://schemas.openxmlformats.org/officeDocument/2006/relationships/tags" Target="../tags/tag272.xml" /><Relationship Id="rId4" Type="http://schemas.openxmlformats.org/officeDocument/2006/relationships/tags" Target="../tags/tag273.xml" /><Relationship Id="rId5" Type="http://schemas.openxmlformats.org/officeDocument/2006/relationships/tags" Target="../tags/tag274.xml" /><Relationship Id="rId6" Type="http://schemas.openxmlformats.org/officeDocument/2006/relationships/tags" Target="../tags/tag275.xml" /><Relationship Id="rId7" Type="http://schemas.openxmlformats.org/officeDocument/2006/relationships/tags" Target="../tags/tag276.xml" /><Relationship Id="rId8" Type="http://schemas.openxmlformats.org/officeDocument/2006/relationships/tags" Target="../tags/tag277.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8.xml" /><Relationship Id="rId3" Type="http://schemas.openxmlformats.org/officeDocument/2006/relationships/tags" Target="../tags/tag281.xml" /><Relationship Id="rId4" Type="http://schemas.openxmlformats.org/officeDocument/2006/relationships/tags" Target="../tags/tag282.xml" /><Relationship Id="rId5" Type="http://schemas.openxmlformats.org/officeDocument/2006/relationships/tags" Target="../tags/tag283.xml" /><Relationship Id="rId6" Type="http://schemas.openxmlformats.org/officeDocument/2006/relationships/tags" Target="../tags/tag284.xml" /><Relationship Id="rId7" Type="http://schemas.openxmlformats.org/officeDocument/2006/relationships/tags" Target="../tags/tag285.xml" /><Relationship Id="rId8" Type="http://schemas.openxmlformats.org/officeDocument/2006/relationships/tags" Target="../tags/tag286.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9.xml" /><Relationship Id="rId3" Type="http://schemas.openxmlformats.org/officeDocument/2006/relationships/tags" Target="../tags/tag290.xml" /><Relationship Id="rId4" Type="http://schemas.openxmlformats.org/officeDocument/2006/relationships/tags" Target="../tags/tag291.xml" /><Relationship Id="rId5" Type="http://schemas.openxmlformats.org/officeDocument/2006/relationships/tags" Target="../tags/tag292.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0.xml" /><Relationship Id="rId3" Type="http://schemas.openxmlformats.org/officeDocument/2006/relationships/tags" Target="../tags/tag296.xml" /><Relationship Id="rId4" Type="http://schemas.openxmlformats.org/officeDocument/2006/relationships/tags" Target="../tags/tag297.xml" /><Relationship Id="rId5" Type="http://schemas.openxmlformats.org/officeDocument/2006/relationships/tags" Target="../tags/tag298.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1.xml" /><Relationship Id="rId3" Type="http://schemas.openxmlformats.org/officeDocument/2006/relationships/tags" Target="../tags/tag302.xml" /><Relationship Id="rId4" Type="http://schemas.openxmlformats.org/officeDocument/2006/relationships/tags" Target="../tags/tag303.xml" /><Relationship Id="rId5" Type="http://schemas.openxmlformats.org/officeDocument/2006/relationships/tags" Target="../tags/tag304.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2.xml" /><Relationship Id="rId3" Type="http://schemas.openxmlformats.org/officeDocument/2006/relationships/tags" Target="../tags/tag308.xml" /><Relationship Id="rId4" Type="http://schemas.openxmlformats.org/officeDocument/2006/relationships/tags" Target="../tags/tag309.xml" /><Relationship Id="rId5" Type="http://schemas.openxmlformats.org/officeDocument/2006/relationships/tags" Target="../tags/tag310.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3.xml" /><Relationship Id="rId3" Type="http://schemas.openxmlformats.org/officeDocument/2006/relationships/tags" Target="../tags/tag314.xml" /><Relationship Id="rId4" Type="http://schemas.openxmlformats.org/officeDocument/2006/relationships/tags" Target="../tags/tag315.xml" /><Relationship Id="rId5" Type="http://schemas.openxmlformats.org/officeDocument/2006/relationships/tags" Target="../tags/tag316.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4.xml" /><Relationship Id="rId3" Type="http://schemas.openxmlformats.org/officeDocument/2006/relationships/tags" Target="../tags/tag320.xml" /><Relationship Id="rId4" Type="http://schemas.openxmlformats.org/officeDocument/2006/relationships/tags" Target="../tags/tag321.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5.xml" /><Relationship Id="rId3" Type="http://schemas.openxmlformats.org/officeDocument/2006/relationships/tags" Target="../tags/tag325.xml" /><Relationship Id="rId4" Type="http://schemas.openxmlformats.org/officeDocument/2006/relationships/tags" Target="../tags/tag326.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6.xml" /><Relationship Id="rId3" Type="http://schemas.openxmlformats.org/officeDocument/2006/relationships/tags" Target="../tags/tag330.xml" /><Relationship Id="rId4" Type="http://schemas.openxmlformats.org/officeDocument/2006/relationships/tags" Target="../tags/tag331.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7.xml" /><Relationship Id="rId3" Type="http://schemas.openxmlformats.org/officeDocument/2006/relationships/tags" Target="../tags/tag335.xml" /><Relationship Id="rId4" Type="http://schemas.openxmlformats.org/officeDocument/2006/relationships/tags" Target="../tags/tag336.x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8.xml" /><Relationship Id="rId3" Type="http://schemas.openxmlformats.org/officeDocument/2006/relationships/tags" Target="../tags/tag340.xml" /><Relationship Id="rId4" Type="http://schemas.openxmlformats.org/officeDocument/2006/relationships/tags" Target="../tags/tag341.xml"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9.xml" /><Relationship Id="rId3" Type="http://schemas.openxmlformats.org/officeDocument/2006/relationships/tags" Target="../tags/tag345.xml" /><Relationship Id="rId4" Type="http://schemas.openxmlformats.org/officeDocument/2006/relationships/tags" Target="../tags/tag346.xml"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47.xml" /><Relationship Id="rId3" Type="http://schemas.openxmlformats.org/officeDocument/2006/relationships/tags" Target="../tags/tag348.xml" /><Relationship Id="rId4" Type="http://schemas.openxmlformats.org/officeDocument/2006/relationships/tags" Target="../tags/tag349.xml" /><Relationship Id="rId5" Type="http://schemas.openxmlformats.org/officeDocument/2006/relationships/tags" Target="../tags/tag350.xml"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351.xml" /><Relationship Id="rId3" Type="http://schemas.openxmlformats.org/officeDocument/2006/relationships/tags" Target="../tags/tag352.xml"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353.xml" /><Relationship Id="rId3" Type="http://schemas.openxmlformats.org/officeDocument/2006/relationships/tags" Target="../tags/tag354.xml" /><Relationship Id="rId4" Type="http://schemas.openxmlformats.org/officeDocument/2006/relationships/tags" Target="../tags/tag355.xml"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356.xml" /><Relationship Id="rId3" Type="http://schemas.openxmlformats.org/officeDocument/2006/relationships/tags" Target="../tags/tag357.xml"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358.xml" /><Relationship Id="rId3" Type="http://schemas.openxmlformats.org/officeDocument/2006/relationships/tags" Target="../tags/tag359.xml"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360.xml" /><Relationship Id="rId3" Type="http://schemas.openxmlformats.org/officeDocument/2006/relationships/tags" Target="../tags/tag361.xml" /></Relationships>
</file>

<file path=ppt/slides/_rels/slide58.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362.xml" /><Relationship Id="rId3" Type="http://schemas.openxmlformats.org/officeDocument/2006/relationships/tags" Target="../tags/tag363.xml" /></Relationships>
</file>

<file path=ppt/slides/_rels/slide59.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364.xml" /><Relationship Id="rId3" Type="http://schemas.openxmlformats.org/officeDocument/2006/relationships/tags" Target="../tags/tag365.xml" /></Relationships>
</file>

<file path=ppt/slides/_rels/slide60.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366.xml" /><Relationship Id="rId3" Type="http://schemas.openxmlformats.org/officeDocument/2006/relationships/tags" Target="../tags/tag367.xml" /></Relationships>
</file>

<file path=ppt/slides/_rels/slide61.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368.xml" /><Relationship Id="rId3" Type="http://schemas.openxmlformats.org/officeDocument/2006/relationships/tags" Target="../tags/tag369.xml" /><Relationship Id="rId4" Type="http://schemas.openxmlformats.org/officeDocument/2006/relationships/tags" Target="../tags/tag370.xml" /></Relationships>
</file>

<file path=ppt/slides/_rels/slide62.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371.xml" /><Relationship Id="rId3" Type="http://schemas.openxmlformats.org/officeDocument/2006/relationships/tags" Target="../tags/tag372.xml" /><Relationship Id="rId4" Type="http://schemas.openxmlformats.org/officeDocument/2006/relationships/tags" Target="../tags/tag373.xml" /></Relationships>
</file>

<file path=ppt/slides/_rels/slide6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30.xml" /><Relationship Id="rId3" Type="http://schemas.openxmlformats.org/officeDocument/2006/relationships/tags" Target="../tags/tag377.xml" /><Relationship Id="rId4" Type="http://schemas.openxmlformats.org/officeDocument/2006/relationships/tags" Target="../tags/tag378.xml" /><Relationship Id="rId5" Type="http://schemas.openxmlformats.org/officeDocument/2006/relationships/tags" Target="../tags/tag379.xml" /></Relationships>
</file>

<file path=ppt/slides/_rels/slide6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31.xml" /><Relationship Id="rId3" Type="http://schemas.openxmlformats.org/officeDocument/2006/relationships/tags" Target="../tags/tag383.xml" /><Relationship Id="rId4" Type="http://schemas.openxmlformats.org/officeDocument/2006/relationships/tags" Target="../tags/tag384.xml" /><Relationship Id="rId5" Type="http://schemas.openxmlformats.org/officeDocument/2006/relationships/tags" Target="../tags/tag385.xml" /></Relationships>
</file>

<file path=ppt/slides/_rels/slide6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32.xml" /><Relationship Id="rId3" Type="http://schemas.openxmlformats.org/officeDocument/2006/relationships/tags" Target="../tags/tag389.xml" /><Relationship Id="rId4" Type="http://schemas.openxmlformats.org/officeDocument/2006/relationships/tags" Target="../tags/tag390.xml" /><Relationship Id="rId5" Type="http://schemas.openxmlformats.org/officeDocument/2006/relationships/tags" Target="../tags/tag391.xml" /></Relationships>
</file>

<file path=ppt/slides/_rels/slide6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33.xml" /><Relationship Id="rId3" Type="http://schemas.openxmlformats.org/officeDocument/2006/relationships/tags" Target="../tags/tag395.xml" /><Relationship Id="rId4" Type="http://schemas.openxmlformats.org/officeDocument/2006/relationships/tags" Target="../tags/tag396.xml" /></Relationships>
</file>

<file path=ppt/slides/_rels/slide6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34.xml" /><Relationship Id="rId3" Type="http://schemas.openxmlformats.org/officeDocument/2006/relationships/tags" Target="../tags/tag400.xml" /><Relationship Id="rId4" Type="http://schemas.openxmlformats.org/officeDocument/2006/relationships/tags" Target="../tags/tag401.xml" /></Relationships>
</file>

<file path=ppt/slides/_rels/slide6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02.xml" /><Relationship Id="rId3" Type="http://schemas.openxmlformats.org/officeDocument/2006/relationships/image" Target="../media/image7.png" /><Relationship Id="rId4" Type="http://schemas.openxmlformats.org/officeDocument/2006/relationships/tags" Target="../tags/tag403.xml" /><Relationship Id="rId5" Type="http://schemas.openxmlformats.org/officeDocument/2006/relationships/image" Target="../media/image8.png" /><Relationship Id="rId6" Type="http://schemas.openxmlformats.org/officeDocument/2006/relationships/tags" Target="../tags/tag404.xml" /><Relationship Id="rId7" Type="http://schemas.openxmlformats.org/officeDocument/2006/relationships/tags" Target="../tags/tag405.xml" /><Relationship Id="rId8" Type="http://schemas.openxmlformats.org/officeDocument/2006/relationships/tags" Target="../tags/tag406.xml" /><Relationship Id="rId9" Type="http://schemas.openxmlformats.org/officeDocument/2006/relationships/tags" Target="../tags/tag407.xml" /></Relationships>
</file>

<file path=ppt/slides/_rels/slide6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08.xml" /><Relationship Id="rId3" Type="http://schemas.openxmlformats.org/officeDocument/2006/relationships/image" Target="../media/image7.png" /><Relationship Id="rId4" Type="http://schemas.openxmlformats.org/officeDocument/2006/relationships/tags" Target="../tags/tag409.xml" /><Relationship Id="rId5" Type="http://schemas.openxmlformats.org/officeDocument/2006/relationships/image" Target="../media/image8.png" /><Relationship Id="rId6" Type="http://schemas.openxmlformats.org/officeDocument/2006/relationships/tags" Target="../tags/tag410.xml" /><Relationship Id="rId7" Type="http://schemas.openxmlformats.org/officeDocument/2006/relationships/tags" Target="../tags/tag411.xml" /><Relationship Id="rId8" Type="http://schemas.openxmlformats.org/officeDocument/2006/relationships/tags" Target="../tags/tag412.xml" /><Relationship Id="rId9" Type="http://schemas.openxmlformats.org/officeDocument/2006/relationships/tags" Target="../tags/tag413.xml" /></Relationships>
</file>

<file path=ppt/slides/_rels/slide7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14.xml" /><Relationship Id="rId3" Type="http://schemas.openxmlformats.org/officeDocument/2006/relationships/image" Target="../media/image7.png" /><Relationship Id="rId4" Type="http://schemas.openxmlformats.org/officeDocument/2006/relationships/tags" Target="../tags/tag415.xml" /><Relationship Id="rId5" Type="http://schemas.openxmlformats.org/officeDocument/2006/relationships/image" Target="../media/image8.png" /><Relationship Id="rId6" Type="http://schemas.openxmlformats.org/officeDocument/2006/relationships/tags" Target="../tags/tag416.xml" /><Relationship Id="rId7" Type="http://schemas.openxmlformats.org/officeDocument/2006/relationships/tags" Target="../tags/tag417.xml" /><Relationship Id="rId8" Type="http://schemas.openxmlformats.org/officeDocument/2006/relationships/tags" Target="../tags/tag418.xml" /><Relationship Id="rId9" Type="http://schemas.openxmlformats.org/officeDocument/2006/relationships/tags" Target="../tags/tag419.xml" /></Relationships>
</file>

<file path=ppt/slides/_rels/slide7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20.xml" /><Relationship Id="rId3" Type="http://schemas.openxmlformats.org/officeDocument/2006/relationships/image" Target="../media/image7.png" /><Relationship Id="rId4" Type="http://schemas.openxmlformats.org/officeDocument/2006/relationships/tags" Target="../tags/tag421.xml" /><Relationship Id="rId5" Type="http://schemas.openxmlformats.org/officeDocument/2006/relationships/image" Target="../media/image8.png" /><Relationship Id="rId6" Type="http://schemas.openxmlformats.org/officeDocument/2006/relationships/tags" Target="../tags/tag422.xml" /><Relationship Id="rId7" Type="http://schemas.openxmlformats.org/officeDocument/2006/relationships/tags" Target="../tags/tag423.xml" /><Relationship Id="rId8" Type="http://schemas.openxmlformats.org/officeDocument/2006/relationships/tags" Target="../tags/tag424.xml" /><Relationship Id="rId9" Type="http://schemas.openxmlformats.org/officeDocument/2006/relationships/tags" Target="../tags/tag425.xml" /></Relationships>
</file>

<file path=ppt/slides/_rels/slide72.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426.xml" /><Relationship Id="rId3" Type="http://schemas.openxmlformats.org/officeDocument/2006/relationships/tags" Target="../tags/tag427.xml" /><Relationship Id="rId4" Type="http://schemas.openxmlformats.org/officeDocument/2006/relationships/tags" Target="../tags/tag428.xml" /></Relationships>
</file>

<file path=ppt/slides/_rels/slide73.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429.xml" /><Relationship Id="rId3" Type="http://schemas.openxmlformats.org/officeDocument/2006/relationships/tags" Target="../tags/tag430.xml" /></Relationships>
</file>

<file path=ppt/slides/_rels/slide74.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431.xml" /><Relationship Id="rId3" Type="http://schemas.openxmlformats.org/officeDocument/2006/relationships/tags" Target="../tags/tag432.xml" /><Relationship Id="rId4" Type="http://schemas.openxmlformats.org/officeDocument/2006/relationships/tags" Target="../tags/tag433.xml" /></Relationships>
</file>

<file path=ppt/slides/_rels/slide75.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434.xml" /><Relationship Id="rId3" Type="http://schemas.openxmlformats.org/officeDocument/2006/relationships/tags" Target="../tags/tag435.xml" /></Relationships>
</file>

<file path=ppt/slides/_rels/slide76.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436.xml" /><Relationship Id="rId3" Type="http://schemas.openxmlformats.org/officeDocument/2006/relationships/tags" Target="../tags/tag437.xml" /></Relationships>
</file>

<file path=ppt/slides/_rels/slide77.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438.xml" /><Relationship Id="rId3" Type="http://schemas.openxmlformats.org/officeDocument/2006/relationships/tags" Target="../tags/tag439.xml" /></Relationships>
</file>

<file path=ppt/slides/_rels/slide7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40.xml" /><Relationship Id="rId3" Type="http://schemas.openxmlformats.org/officeDocument/2006/relationships/tags" Target="../tags/tag441.xml" /><Relationship Id="rId4" Type="http://schemas.openxmlformats.org/officeDocument/2006/relationships/tags" Target="../tags/tag442.xml" /></Relationships>
</file>

<file path=ppt/slides/_rels/slide7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43.xml" /><Relationship Id="rId3" Type="http://schemas.openxmlformats.org/officeDocument/2006/relationships/image" Target="../media/image7.png" /><Relationship Id="rId4" Type="http://schemas.openxmlformats.org/officeDocument/2006/relationships/tags" Target="../tags/tag444.xml" /><Relationship Id="rId5" Type="http://schemas.openxmlformats.org/officeDocument/2006/relationships/image" Target="../media/image8.png" /><Relationship Id="rId6" Type="http://schemas.openxmlformats.org/officeDocument/2006/relationships/tags" Target="../tags/tag445.xml" /><Relationship Id="rId7" Type="http://schemas.openxmlformats.org/officeDocument/2006/relationships/tags" Target="../tags/tag446.xml" /><Relationship Id="rId8" Type="http://schemas.openxmlformats.org/officeDocument/2006/relationships/tags" Target="../tags/tag447.xml" /><Relationship Id="rId9" Type="http://schemas.openxmlformats.org/officeDocument/2006/relationships/tags" Target="../tags/tag448.xml" /></Relationships>
</file>

<file path=ppt/slides/_rels/slide8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49.xml" /><Relationship Id="rId3" Type="http://schemas.openxmlformats.org/officeDocument/2006/relationships/image" Target="../media/image7.png" /><Relationship Id="rId4" Type="http://schemas.openxmlformats.org/officeDocument/2006/relationships/tags" Target="../tags/tag450.xml" /><Relationship Id="rId5" Type="http://schemas.openxmlformats.org/officeDocument/2006/relationships/image" Target="../media/image8.png" /><Relationship Id="rId6" Type="http://schemas.openxmlformats.org/officeDocument/2006/relationships/tags" Target="../tags/tag451.xml" /><Relationship Id="rId7" Type="http://schemas.openxmlformats.org/officeDocument/2006/relationships/tags" Target="../tags/tag452.xml" /><Relationship Id="rId8" Type="http://schemas.openxmlformats.org/officeDocument/2006/relationships/tags" Target="../tags/tag453.xml" /><Relationship Id="rId9" Type="http://schemas.openxmlformats.org/officeDocument/2006/relationships/tags" Target="../tags/tag454.xml" /></Relationships>
</file>

<file path=ppt/slides/_rels/slide81.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463.xml" /><Relationship Id="rId11" Type="http://schemas.openxmlformats.org/officeDocument/2006/relationships/tags" Target="../tags/tag464.xml" /><Relationship Id="rId2" Type="http://schemas.openxmlformats.org/officeDocument/2006/relationships/notesSlide" Target="../notesSlides/notesSlide35.xml" /><Relationship Id="rId3" Type="http://schemas.openxmlformats.org/officeDocument/2006/relationships/tags" Target="../tags/tag458.xml" /><Relationship Id="rId4" Type="http://schemas.openxmlformats.org/officeDocument/2006/relationships/image" Target="../media/image7.png" /><Relationship Id="rId5" Type="http://schemas.openxmlformats.org/officeDocument/2006/relationships/tags" Target="../tags/tag459.xml" /><Relationship Id="rId6" Type="http://schemas.openxmlformats.org/officeDocument/2006/relationships/image" Target="../media/image8.png" /><Relationship Id="rId7" Type="http://schemas.openxmlformats.org/officeDocument/2006/relationships/tags" Target="../tags/tag460.xml" /><Relationship Id="rId8" Type="http://schemas.openxmlformats.org/officeDocument/2006/relationships/tags" Target="../tags/tag461.xml" /><Relationship Id="rId9" Type="http://schemas.openxmlformats.org/officeDocument/2006/relationships/tags" Target="../tags/tag462.xml" /></Relationships>
</file>

<file path=ppt/slides/_rels/slide82.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473.xml" /><Relationship Id="rId11" Type="http://schemas.openxmlformats.org/officeDocument/2006/relationships/tags" Target="../tags/tag474.xml" /><Relationship Id="rId2" Type="http://schemas.openxmlformats.org/officeDocument/2006/relationships/notesSlide" Target="../notesSlides/notesSlide36.xml" /><Relationship Id="rId3" Type="http://schemas.openxmlformats.org/officeDocument/2006/relationships/tags" Target="../tags/tag468.xml" /><Relationship Id="rId4" Type="http://schemas.openxmlformats.org/officeDocument/2006/relationships/image" Target="../media/image7.png" /><Relationship Id="rId5" Type="http://schemas.openxmlformats.org/officeDocument/2006/relationships/tags" Target="../tags/tag469.xml" /><Relationship Id="rId6" Type="http://schemas.openxmlformats.org/officeDocument/2006/relationships/image" Target="../media/image8.png" /><Relationship Id="rId7" Type="http://schemas.openxmlformats.org/officeDocument/2006/relationships/tags" Target="../tags/tag470.xml" /><Relationship Id="rId8" Type="http://schemas.openxmlformats.org/officeDocument/2006/relationships/tags" Target="../tags/tag471.xml" /><Relationship Id="rId9" Type="http://schemas.openxmlformats.org/officeDocument/2006/relationships/tags" Target="../tags/tag472.xml" /></Relationships>
</file>

<file path=ppt/slides/_rels/slide8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75.xml" /><Relationship Id="rId3" Type="http://schemas.openxmlformats.org/officeDocument/2006/relationships/image" Target="../media/image7.png" /><Relationship Id="rId4" Type="http://schemas.openxmlformats.org/officeDocument/2006/relationships/tags" Target="../tags/tag476.xml" /><Relationship Id="rId5" Type="http://schemas.openxmlformats.org/officeDocument/2006/relationships/image" Target="../media/image8.png" /><Relationship Id="rId6" Type="http://schemas.openxmlformats.org/officeDocument/2006/relationships/tags" Target="../tags/tag477.xml" /><Relationship Id="rId7" Type="http://schemas.openxmlformats.org/officeDocument/2006/relationships/tags" Target="../tags/tag478.xml" /><Relationship Id="rId8" Type="http://schemas.openxmlformats.org/officeDocument/2006/relationships/tags" Target="../tags/tag479.xml" /><Relationship Id="rId9" Type="http://schemas.openxmlformats.org/officeDocument/2006/relationships/tags" Target="../tags/tag480.xml" /></Relationships>
</file>

<file path=ppt/slides/_rels/slide8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81.xml" /><Relationship Id="rId3" Type="http://schemas.openxmlformats.org/officeDocument/2006/relationships/image" Target="../media/image7.png" /><Relationship Id="rId4" Type="http://schemas.openxmlformats.org/officeDocument/2006/relationships/tags" Target="../tags/tag482.xml" /><Relationship Id="rId5" Type="http://schemas.openxmlformats.org/officeDocument/2006/relationships/image" Target="../media/image8.png" /><Relationship Id="rId6" Type="http://schemas.openxmlformats.org/officeDocument/2006/relationships/tags" Target="../tags/tag483.xml" /><Relationship Id="rId7" Type="http://schemas.openxmlformats.org/officeDocument/2006/relationships/tags" Target="../tags/tag484.xml" /><Relationship Id="rId8" Type="http://schemas.openxmlformats.org/officeDocument/2006/relationships/tags" Target="../tags/tag485.xml" /><Relationship Id="rId9" Type="http://schemas.openxmlformats.org/officeDocument/2006/relationships/tags" Target="../tags/tag486.xml" /></Relationships>
</file>

<file path=ppt/slides/_rels/slide8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87.xml" /><Relationship Id="rId3" Type="http://schemas.openxmlformats.org/officeDocument/2006/relationships/image" Target="../media/image7.png" /><Relationship Id="rId4" Type="http://schemas.openxmlformats.org/officeDocument/2006/relationships/tags" Target="../tags/tag488.xml" /><Relationship Id="rId5" Type="http://schemas.openxmlformats.org/officeDocument/2006/relationships/image" Target="../media/image8.png" /><Relationship Id="rId6" Type="http://schemas.openxmlformats.org/officeDocument/2006/relationships/tags" Target="../tags/tag489.xml" /><Relationship Id="rId7" Type="http://schemas.openxmlformats.org/officeDocument/2006/relationships/tags" Target="../tags/tag490.xml" /><Relationship Id="rId8" Type="http://schemas.openxmlformats.org/officeDocument/2006/relationships/tags" Target="../tags/tag491.xml" /><Relationship Id="rId9" Type="http://schemas.openxmlformats.org/officeDocument/2006/relationships/tags" Target="../tags/tag492.xml" /></Relationships>
</file>

<file path=ppt/slides/_rels/slide8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93.xml" /><Relationship Id="rId3" Type="http://schemas.openxmlformats.org/officeDocument/2006/relationships/image" Target="../media/image7.png" /><Relationship Id="rId4" Type="http://schemas.openxmlformats.org/officeDocument/2006/relationships/tags" Target="../tags/tag494.xml" /><Relationship Id="rId5" Type="http://schemas.openxmlformats.org/officeDocument/2006/relationships/image" Target="../media/image8.png" /><Relationship Id="rId6" Type="http://schemas.openxmlformats.org/officeDocument/2006/relationships/tags" Target="../tags/tag495.xml" /><Relationship Id="rId7" Type="http://schemas.openxmlformats.org/officeDocument/2006/relationships/tags" Target="../tags/tag496.xml" /><Relationship Id="rId8" Type="http://schemas.openxmlformats.org/officeDocument/2006/relationships/tags" Target="../tags/tag497.xml" /><Relationship Id="rId9" Type="http://schemas.openxmlformats.org/officeDocument/2006/relationships/tags" Target="../tags/tag498.xml" /></Relationships>
</file>

<file path=ppt/slides/_rels/slide8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99.xml" /><Relationship Id="rId3" Type="http://schemas.openxmlformats.org/officeDocument/2006/relationships/image" Target="../media/image7.png" /><Relationship Id="rId4" Type="http://schemas.openxmlformats.org/officeDocument/2006/relationships/tags" Target="../tags/tag500.xml" /><Relationship Id="rId5" Type="http://schemas.openxmlformats.org/officeDocument/2006/relationships/image" Target="../media/image8.png" /><Relationship Id="rId6" Type="http://schemas.openxmlformats.org/officeDocument/2006/relationships/tags" Target="../tags/tag501.xml" /><Relationship Id="rId7" Type="http://schemas.openxmlformats.org/officeDocument/2006/relationships/tags" Target="../tags/tag502.xml" /><Relationship Id="rId8" Type="http://schemas.openxmlformats.org/officeDocument/2006/relationships/tags" Target="../tags/tag503.xml" /><Relationship Id="rId9" Type="http://schemas.openxmlformats.org/officeDocument/2006/relationships/tags" Target="../tags/tag504.xml" /></Relationships>
</file>

<file path=ppt/slides/_rels/slide8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505.xml" /><Relationship Id="rId3" Type="http://schemas.openxmlformats.org/officeDocument/2006/relationships/image" Target="../media/image7.png" /><Relationship Id="rId4" Type="http://schemas.openxmlformats.org/officeDocument/2006/relationships/tags" Target="../tags/tag506.xml" /><Relationship Id="rId5" Type="http://schemas.openxmlformats.org/officeDocument/2006/relationships/image" Target="../media/image8.png" /><Relationship Id="rId6" Type="http://schemas.openxmlformats.org/officeDocument/2006/relationships/tags" Target="../tags/tag507.xml" /><Relationship Id="rId7" Type="http://schemas.openxmlformats.org/officeDocument/2006/relationships/tags" Target="../tags/tag508.xml" /><Relationship Id="rId8" Type="http://schemas.openxmlformats.org/officeDocument/2006/relationships/tags" Target="../tags/tag509.xml" /><Relationship Id="rId9" Type="http://schemas.openxmlformats.org/officeDocument/2006/relationships/tags" Target="../tags/tag510.xml" /></Relationships>
</file>

<file path=ppt/slides/_rels/slide89.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517.xml" /><Relationship Id="rId11" Type="http://schemas.openxmlformats.org/officeDocument/2006/relationships/tags" Target="../tags/tag518.xml" /><Relationship Id="rId12" Type="http://schemas.openxmlformats.org/officeDocument/2006/relationships/tags" Target="../tags/tag519.xml" /><Relationship Id="rId2" Type="http://schemas.openxmlformats.org/officeDocument/2006/relationships/tags" Target="../tags/tag511.xml" /><Relationship Id="rId3" Type="http://schemas.openxmlformats.org/officeDocument/2006/relationships/image" Target="../media/image9.png" /><Relationship Id="rId4" Type="http://schemas.openxmlformats.org/officeDocument/2006/relationships/tags" Target="../tags/tag512.xml" /><Relationship Id="rId5" Type="http://schemas.openxmlformats.org/officeDocument/2006/relationships/image" Target="../media/image10.png" /><Relationship Id="rId6" Type="http://schemas.openxmlformats.org/officeDocument/2006/relationships/tags" Target="../tags/tag513.xml" /><Relationship Id="rId7" Type="http://schemas.openxmlformats.org/officeDocument/2006/relationships/tags" Target="../tags/tag514.xml" /><Relationship Id="rId8" Type="http://schemas.openxmlformats.org/officeDocument/2006/relationships/tags" Target="../tags/tag515.xml" /><Relationship Id="rId9" Type="http://schemas.openxmlformats.org/officeDocument/2006/relationships/tags" Target="../tags/tag516.xml" /></Relationships>
</file>

<file path=ppt/slides/_rels/slide90.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526.xml" /><Relationship Id="rId11" Type="http://schemas.openxmlformats.org/officeDocument/2006/relationships/tags" Target="../tags/tag527.xml" /><Relationship Id="rId2" Type="http://schemas.openxmlformats.org/officeDocument/2006/relationships/tags" Target="../tags/tag520.xml" /><Relationship Id="rId3" Type="http://schemas.openxmlformats.org/officeDocument/2006/relationships/image" Target="../media/image9.png" /><Relationship Id="rId4" Type="http://schemas.openxmlformats.org/officeDocument/2006/relationships/tags" Target="../tags/tag521.xml" /><Relationship Id="rId5" Type="http://schemas.openxmlformats.org/officeDocument/2006/relationships/image" Target="../media/image10.png" /><Relationship Id="rId6" Type="http://schemas.openxmlformats.org/officeDocument/2006/relationships/tags" Target="../tags/tag522.xml" /><Relationship Id="rId7" Type="http://schemas.openxmlformats.org/officeDocument/2006/relationships/tags" Target="../tags/tag523.xml" /><Relationship Id="rId8" Type="http://schemas.openxmlformats.org/officeDocument/2006/relationships/tags" Target="../tags/tag524.xml" /><Relationship Id="rId9" Type="http://schemas.openxmlformats.org/officeDocument/2006/relationships/tags" Target="../tags/tag525.xml" /></Relationships>
</file>

<file path=ppt/slides/_rels/slide91.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536.xml" /><Relationship Id="rId11" Type="http://schemas.openxmlformats.org/officeDocument/2006/relationships/tags" Target="../tags/tag537.xml" /><Relationship Id="rId2" Type="http://schemas.openxmlformats.org/officeDocument/2006/relationships/notesSlide" Target="../notesSlides/notesSlide37.xml" /><Relationship Id="rId3" Type="http://schemas.openxmlformats.org/officeDocument/2006/relationships/tags" Target="../tags/tag531.xml" /><Relationship Id="rId4" Type="http://schemas.openxmlformats.org/officeDocument/2006/relationships/image" Target="../media/image7.png" /><Relationship Id="rId5" Type="http://schemas.openxmlformats.org/officeDocument/2006/relationships/tags" Target="../tags/tag532.xml" /><Relationship Id="rId6" Type="http://schemas.openxmlformats.org/officeDocument/2006/relationships/image" Target="../media/image8.png" /><Relationship Id="rId7" Type="http://schemas.openxmlformats.org/officeDocument/2006/relationships/tags" Target="../tags/tag533.xml" /><Relationship Id="rId8" Type="http://schemas.openxmlformats.org/officeDocument/2006/relationships/tags" Target="../tags/tag534.xml" /><Relationship Id="rId9" Type="http://schemas.openxmlformats.org/officeDocument/2006/relationships/tags" Target="../tags/tag535.xml" /></Relationships>
</file>

<file path=ppt/slides/_rels/slide92.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546.xml" /><Relationship Id="rId11" Type="http://schemas.openxmlformats.org/officeDocument/2006/relationships/tags" Target="../tags/tag547.xml" /><Relationship Id="rId12" Type="http://schemas.openxmlformats.org/officeDocument/2006/relationships/tags" Target="../tags/tag548.xml" /><Relationship Id="rId2" Type="http://schemas.openxmlformats.org/officeDocument/2006/relationships/notesSlide" Target="../notesSlides/notesSlide38.xml" /><Relationship Id="rId3" Type="http://schemas.openxmlformats.org/officeDocument/2006/relationships/tags" Target="../tags/tag541.xml" /><Relationship Id="rId4" Type="http://schemas.openxmlformats.org/officeDocument/2006/relationships/image" Target="../media/image7.png" /><Relationship Id="rId5" Type="http://schemas.openxmlformats.org/officeDocument/2006/relationships/tags" Target="../tags/tag542.xml" /><Relationship Id="rId6" Type="http://schemas.openxmlformats.org/officeDocument/2006/relationships/image" Target="../media/image8.png" /><Relationship Id="rId7" Type="http://schemas.openxmlformats.org/officeDocument/2006/relationships/tags" Target="../tags/tag543.xml" /><Relationship Id="rId8" Type="http://schemas.openxmlformats.org/officeDocument/2006/relationships/tags" Target="../tags/tag544.xml" /><Relationship Id="rId9" Type="http://schemas.openxmlformats.org/officeDocument/2006/relationships/tags" Target="../tags/tag545.xml" /></Relationships>
</file>

<file path=ppt/slides/_rels/slide93.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557.xml" /><Relationship Id="rId11" Type="http://schemas.openxmlformats.org/officeDocument/2006/relationships/tags" Target="../tags/tag558.xml" /><Relationship Id="rId2" Type="http://schemas.openxmlformats.org/officeDocument/2006/relationships/notesSlide" Target="../notesSlides/notesSlide39.xml" /><Relationship Id="rId3" Type="http://schemas.openxmlformats.org/officeDocument/2006/relationships/tags" Target="../tags/tag552.xml" /><Relationship Id="rId4" Type="http://schemas.openxmlformats.org/officeDocument/2006/relationships/image" Target="../media/image7.png" /><Relationship Id="rId5" Type="http://schemas.openxmlformats.org/officeDocument/2006/relationships/tags" Target="../tags/tag553.xml" /><Relationship Id="rId6" Type="http://schemas.openxmlformats.org/officeDocument/2006/relationships/image" Target="../media/image8.png" /><Relationship Id="rId7" Type="http://schemas.openxmlformats.org/officeDocument/2006/relationships/tags" Target="../tags/tag554.xml" /><Relationship Id="rId8" Type="http://schemas.openxmlformats.org/officeDocument/2006/relationships/tags" Target="../tags/tag555.xml" /><Relationship Id="rId9" Type="http://schemas.openxmlformats.org/officeDocument/2006/relationships/tags" Target="../tags/tag556.xml" /></Relationships>
</file>

<file path=ppt/slides/_rels/slide94.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567.xml" /><Relationship Id="rId11" Type="http://schemas.openxmlformats.org/officeDocument/2006/relationships/tags" Target="../tags/tag568.xml" /><Relationship Id="rId2" Type="http://schemas.openxmlformats.org/officeDocument/2006/relationships/notesSlide" Target="../notesSlides/notesSlide40.xml" /><Relationship Id="rId3" Type="http://schemas.openxmlformats.org/officeDocument/2006/relationships/tags" Target="../tags/tag562.xml" /><Relationship Id="rId4" Type="http://schemas.openxmlformats.org/officeDocument/2006/relationships/image" Target="../media/image7.png" /><Relationship Id="rId5" Type="http://schemas.openxmlformats.org/officeDocument/2006/relationships/tags" Target="../tags/tag563.xml" /><Relationship Id="rId6" Type="http://schemas.openxmlformats.org/officeDocument/2006/relationships/image" Target="../media/image8.png" /><Relationship Id="rId7" Type="http://schemas.openxmlformats.org/officeDocument/2006/relationships/tags" Target="../tags/tag564.xml" /><Relationship Id="rId8" Type="http://schemas.openxmlformats.org/officeDocument/2006/relationships/tags" Target="../tags/tag565.xml" /><Relationship Id="rId9" Type="http://schemas.openxmlformats.org/officeDocument/2006/relationships/tags" Target="../tags/tag566.xml" /></Relationships>
</file>

<file path=ppt/slides/_rels/slide95.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577.xml" /><Relationship Id="rId11" Type="http://schemas.openxmlformats.org/officeDocument/2006/relationships/tags" Target="../tags/tag578.xml" /><Relationship Id="rId2" Type="http://schemas.openxmlformats.org/officeDocument/2006/relationships/notesSlide" Target="../notesSlides/notesSlide41.xml" /><Relationship Id="rId3" Type="http://schemas.openxmlformats.org/officeDocument/2006/relationships/tags" Target="../tags/tag572.xml" /><Relationship Id="rId4" Type="http://schemas.openxmlformats.org/officeDocument/2006/relationships/image" Target="../media/image7.png" /><Relationship Id="rId5" Type="http://schemas.openxmlformats.org/officeDocument/2006/relationships/tags" Target="../tags/tag573.xml" /><Relationship Id="rId6" Type="http://schemas.openxmlformats.org/officeDocument/2006/relationships/image" Target="../media/image8.png" /><Relationship Id="rId7" Type="http://schemas.openxmlformats.org/officeDocument/2006/relationships/tags" Target="../tags/tag574.xml" /><Relationship Id="rId8" Type="http://schemas.openxmlformats.org/officeDocument/2006/relationships/tags" Target="../tags/tag575.xml" /><Relationship Id="rId9" Type="http://schemas.openxmlformats.org/officeDocument/2006/relationships/tags" Target="../tags/tag576.xml" /></Relationships>
</file>

<file path=ppt/slides/_rels/slide9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579.xml" /><Relationship Id="rId3" Type="http://schemas.openxmlformats.org/officeDocument/2006/relationships/image" Target="../media/image7.png" /><Relationship Id="rId4" Type="http://schemas.openxmlformats.org/officeDocument/2006/relationships/tags" Target="../tags/tag580.xml" /><Relationship Id="rId5" Type="http://schemas.openxmlformats.org/officeDocument/2006/relationships/image" Target="../media/image8.png" /><Relationship Id="rId6" Type="http://schemas.openxmlformats.org/officeDocument/2006/relationships/tags" Target="../tags/tag581.xml" /><Relationship Id="rId7" Type="http://schemas.openxmlformats.org/officeDocument/2006/relationships/tags" Target="../tags/tag582.xml" /><Relationship Id="rId8" Type="http://schemas.openxmlformats.org/officeDocument/2006/relationships/tags" Target="../tags/tag583.xml" /><Relationship Id="rId9" Type="http://schemas.openxmlformats.org/officeDocument/2006/relationships/tags" Target="../tags/tag584.xml" /></Relationships>
</file>

<file path=ppt/slides/_rels/slide9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585.xml" /><Relationship Id="rId3" Type="http://schemas.openxmlformats.org/officeDocument/2006/relationships/image" Target="../media/image7.png" /><Relationship Id="rId4" Type="http://schemas.openxmlformats.org/officeDocument/2006/relationships/tags" Target="../tags/tag586.xml" /><Relationship Id="rId5" Type="http://schemas.openxmlformats.org/officeDocument/2006/relationships/image" Target="../media/image8.png" /><Relationship Id="rId6" Type="http://schemas.openxmlformats.org/officeDocument/2006/relationships/tags" Target="../tags/tag587.xml" /><Relationship Id="rId7" Type="http://schemas.openxmlformats.org/officeDocument/2006/relationships/tags" Target="../tags/tag588.xml" /><Relationship Id="rId8" Type="http://schemas.openxmlformats.org/officeDocument/2006/relationships/tags" Target="../tags/tag589.xml" /><Relationship Id="rId9" Type="http://schemas.openxmlformats.org/officeDocument/2006/relationships/tags" Target="../tags/tag590.xml" /></Relationships>
</file>

<file path=ppt/slides/_rels/slide9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591.xml" /><Relationship Id="rId3" Type="http://schemas.openxmlformats.org/officeDocument/2006/relationships/image" Target="../media/image7.png" /><Relationship Id="rId4" Type="http://schemas.openxmlformats.org/officeDocument/2006/relationships/tags" Target="../tags/tag592.xml" /><Relationship Id="rId5" Type="http://schemas.openxmlformats.org/officeDocument/2006/relationships/image" Target="../media/image8.png" /><Relationship Id="rId6" Type="http://schemas.openxmlformats.org/officeDocument/2006/relationships/tags" Target="../tags/tag593.xml" /><Relationship Id="rId7" Type="http://schemas.openxmlformats.org/officeDocument/2006/relationships/tags" Target="../tags/tag594.xml" /><Relationship Id="rId8" Type="http://schemas.openxmlformats.org/officeDocument/2006/relationships/tags" Target="../tags/tag595.xml" /><Relationship Id="rId9" Type="http://schemas.openxmlformats.org/officeDocument/2006/relationships/tags" Target="../tags/tag596.xml" /></Relationships>
</file>

<file path=ppt/slides/_rels/slide9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597.xml" /><Relationship Id="rId3" Type="http://schemas.openxmlformats.org/officeDocument/2006/relationships/image" Target="../media/image7.png" /><Relationship Id="rId4" Type="http://schemas.openxmlformats.org/officeDocument/2006/relationships/tags" Target="../tags/tag598.xml" /><Relationship Id="rId5" Type="http://schemas.openxmlformats.org/officeDocument/2006/relationships/image" Target="../media/image8.png" /><Relationship Id="rId6" Type="http://schemas.openxmlformats.org/officeDocument/2006/relationships/tags" Target="../tags/tag599.xml" /><Relationship Id="rId7" Type="http://schemas.openxmlformats.org/officeDocument/2006/relationships/tags" Target="../tags/tag600.xml" /><Relationship Id="rId8" Type="http://schemas.openxmlformats.org/officeDocument/2006/relationships/tags" Target="../tags/tag601.xml" /><Relationship Id="rId9" Type="http://schemas.openxmlformats.org/officeDocument/2006/relationships/tags" Target="../tags/tag602.xml" /></Relationships>
</file>

<file path=ppt/slides/_rels/slide10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603.xml" /><Relationship Id="rId3" Type="http://schemas.openxmlformats.org/officeDocument/2006/relationships/image" Target="../media/image7.png" /><Relationship Id="rId4" Type="http://schemas.openxmlformats.org/officeDocument/2006/relationships/tags" Target="../tags/tag604.xml" /><Relationship Id="rId5" Type="http://schemas.openxmlformats.org/officeDocument/2006/relationships/image" Target="../media/image8.png" /><Relationship Id="rId6" Type="http://schemas.openxmlformats.org/officeDocument/2006/relationships/tags" Target="../tags/tag605.xml" /><Relationship Id="rId7" Type="http://schemas.openxmlformats.org/officeDocument/2006/relationships/tags" Target="../tags/tag606.xml" /><Relationship Id="rId8" Type="http://schemas.openxmlformats.org/officeDocument/2006/relationships/tags" Target="../tags/tag607.xml" /><Relationship Id="rId9" Type="http://schemas.openxmlformats.org/officeDocument/2006/relationships/tags" Target="../tags/tag608.xml" /></Relationships>
</file>

<file path=ppt/slides/_rels/slide10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609.xml" /><Relationship Id="rId3" Type="http://schemas.openxmlformats.org/officeDocument/2006/relationships/image" Target="../media/image7.png" /><Relationship Id="rId4" Type="http://schemas.openxmlformats.org/officeDocument/2006/relationships/tags" Target="../tags/tag610.xml" /><Relationship Id="rId5" Type="http://schemas.openxmlformats.org/officeDocument/2006/relationships/image" Target="../media/image8.png" /><Relationship Id="rId6" Type="http://schemas.openxmlformats.org/officeDocument/2006/relationships/tags" Target="../tags/tag611.xml" /><Relationship Id="rId7" Type="http://schemas.openxmlformats.org/officeDocument/2006/relationships/tags" Target="../tags/tag612.xml" /><Relationship Id="rId8" Type="http://schemas.openxmlformats.org/officeDocument/2006/relationships/tags" Target="../tags/tag613.xml" /><Relationship Id="rId9" Type="http://schemas.openxmlformats.org/officeDocument/2006/relationships/tags" Target="../tags/tag614.xml" /></Relationships>
</file>

<file path=ppt/slides/_rels/slide10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615.xml" /><Relationship Id="rId3" Type="http://schemas.openxmlformats.org/officeDocument/2006/relationships/tags" Target="../tags/tag616.xml" /><Relationship Id="rId4" Type="http://schemas.openxmlformats.org/officeDocument/2006/relationships/tags" Target="../tags/tag617.xml" /></Relationships>
</file>

<file path=ppt/slides/_rels/slide103.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618.xml" /><Relationship Id="rId3" Type="http://schemas.openxmlformats.org/officeDocument/2006/relationships/tags" Target="../tags/tag619.xml" /></Relationships>
</file>

<file path=ppt/slides/_rels/slide104.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620.xml" /><Relationship Id="rId3" Type="http://schemas.openxmlformats.org/officeDocument/2006/relationships/tags" Target="../tags/tag621.xml" /></Relationships>
</file>

<file path=ppt/slides/_rels/slide105.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622.xml" /><Relationship Id="rId3" Type="http://schemas.openxmlformats.org/officeDocument/2006/relationships/tags" Target="../tags/tag623.xml" /></Relationships>
</file>

<file path=ppt/slides/_rels/slide106.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624.xml" /><Relationship Id="rId3" Type="http://schemas.openxmlformats.org/officeDocument/2006/relationships/tags" Target="../tags/tag625.xml" /></Relationships>
</file>

<file path=ppt/slides/_rels/slide107.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626.xml" /><Relationship Id="rId3" Type="http://schemas.openxmlformats.org/officeDocument/2006/relationships/tags" Target="../tags/tag627.xml" /></Relationships>
</file>

<file path=ppt/slides/_rels/slide108.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628.xml" /><Relationship Id="rId3" Type="http://schemas.openxmlformats.org/officeDocument/2006/relationships/tags" Target="../tags/tag629.xml" /><Relationship Id="rId4" Type="http://schemas.openxmlformats.org/officeDocument/2006/relationships/image" Target="../media/image11.png" /><Relationship Id="rId5" Type="http://schemas.openxmlformats.org/officeDocument/2006/relationships/tags" Target="../tags/tag630.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标题 1"/>
          <p:cNvSpPr>
            <a:spLocks noGrp="1"/>
          </p:cNvSpPr>
          <p:nvPr>
            <p:ph type="ctrTitle"/>
            <p:custDataLst>
              <p:tags r:id="rId3"/>
            </p:custDataLst>
          </p:nvPr>
        </p:nvSpPr>
        <p:spPr>
          <a:xfrm>
            <a:off x="835660" y="2222500"/>
            <a:ext cx="11279505" cy="1370965"/>
          </a:xfrm>
        </p:spPr>
        <p:txBody>
          <a:bodyPr>
            <a:normAutofit fontScale="90000"/>
          </a:bodyPr>
          <a:lstStyle/>
          <a:p>
            <a:r>
              <a:rPr lang="zh-CN" altLang="en-US" b="1" smtClean="0">
                <a:latin typeface="汉仪青云简" panose="00020600040101010101" charset="-122"/>
                <a:ea typeface="汉仪青云简" panose="00020600040101010101" charset="-122"/>
                <a:cs typeface="汉仪青云简" panose="00020600040101010101" charset="-122"/>
                <a:sym typeface="+mn-ea"/>
              </a:rPr>
              <a:t>专题六 为人民服务的政府</a:t>
            </a:r>
            <a:endParaRPr lang="zh-CN" altLang="zh-CN">
              <a:latin typeface="汉仪青云简" panose="00020600040101010101" charset="-122"/>
              <a:ea typeface="汉仪青云简" panose="00020600040101010101" charset="-122"/>
              <a:cs typeface="汉仪青云简" panose="00020600040101010101" charset="-122"/>
            </a:endParaRPr>
          </a:p>
        </p:txBody>
      </p:sp>
      <p:sp>
        <p:nvSpPr>
          <p:cNvPr id="3" name="副标题 2"/>
          <p:cNvSpPr>
            <a:spLocks noGrp="1"/>
          </p:cNvSpPr>
          <p:nvPr>
            <p:ph type="subTitle" idx="1"/>
            <p:custDataLst>
              <p:tags r:id="rId4"/>
            </p:custDataLst>
          </p:nvPr>
        </p:nvSpPr>
        <p:spPr>
          <a:xfrm>
            <a:off x="1793240" y="3897717"/>
            <a:ext cx="9364507" cy="500392"/>
          </a:xfrm>
        </p:spPr>
        <p:txBody>
          <a:bodyPr>
            <a:noAutofit/>
          </a:bodyPr>
          <a:lstStyle/>
          <a:p>
            <a:pPr algn="r"/>
            <a:r>
              <a:rPr lang="zh-CN" altLang="en-US" sz="2800"/>
              <a:t>高</a:t>
            </a:r>
            <a:r>
              <a:rPr lang="en-US" altLang="zh-CN" sz="2800"/>
              <a:t>2023</a:t>
            </a:r>
            <a:r>
              <a:rPr lang="zh-CN" altLang="en-US" sz="2800"/>
              <a:t>届一轮复习之政治生活</a:t>
            </a:r>
            <a:endParaRPr lang="zh-CN" altLang="en-US" sz="2800"/>
          </a:p>
        </p:txBody>
      </p:sp>
    </p:spTree>
    <p:custDataLst>
      <p:tags r:id="rId5"/>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2" name="图片 1"/>
          <p:cNvPicPr>
            <a:picLocks noChangeAspect="1"/>
          </p:cNvPicPr>
          <p:nvPr>
            <p:custDataLst>
              <p:tags r:id="rId4"/>
            </p:custDataLst>
          </p:nvPr>
        </p:nvPicPr>
        <p:blipFill>
          <a:blip r:embed="rId3"/>
          <a:stretch>
            <a:fillRect/>
          </a:stretch>
        </p:blipFill>
        <p:spPr>
          <a:xfrm>
            <a:off x="302260" y="292735"/>
            <a:ext cx="11785600" cy="6425565"/>
          </a:xfrm>
          <a:prstGeom prst="rect">
            <a:avLst/>
          </a:prstGeom>
        </p:spPr>
      </p:pic>
      <p:sp>
        <p:nvSpPr>
          <p:cNvPr id="4" name="标题 3"/>
          <p:cNvSpPr>
            <a:spLocks noGrp="1"/>
          </p:cNvSpPr>
          <p:nvPr>
            <p:ph type="title"/>
            <p:custDataLst>
              <p:tags r:id="rId5"/>
            </p:custDataLst>
          </p:nvPr>
        </p:nvSpPr>
        <p:spPr>
          <a:xfrm>
            <a:off x="0" y="132080"/>
            <a:ext cx="3559175" cy="677690"/>
          </a:xfrm>
        </p:spPr>
        <p:txBody>
          <a:bodyPr wrap="square"/>
          <a:lstStyle/>
          <a:p>
            <a:r>
              <a:rPr lang="en-US" altLang="zh-CN" sz="3600">
                <a:solidFill>
                  <a:schemeClr val="bg1"/>
                </a:solidFill>
                <a:latin typeface="微软雅黑" panose="020b0503020204020204" pitchFamily="34" charset="-122"/>
                <a:ea typeface="微软雅黑" panose="020b0503020204020204" pitchFamily="34" charset="-122"/>
                <a:sym typeface="+mn-ea"/>
              </a:rPr>
              <a:t> </a:t>
            </a:r>
            <a:r>
              <a:rPr lang="en-US" altLang="zh-CN" sz="3600">
                <a:solidFill>
                  <a:schemeClr val="bg1"/>
                </a:solidFill>
                <a:latin typeface="黑体" panose="02010609060101010101" pitchFamily="49" charset="-122"/>
                <a:ea typeface="黑体" panose="02010609060101010101" pitchFamily="49" charset="-122"/>
                <a:cs typeface="黑体" panose="02010609060101010101" pitchFamily="49" charset="-122"/>
                <a:sym typeface="+mn-ea"/>
              </a:rPr>
              <a:t> </a:t>
            </a:r>
            <a:r>
              <a:rPr lang="zh-CN" sz="3600">
                <a:solidFill>
                  <a:schemeClr val="bg1"/>
                </a:solidFill>
                <a:latin typeface="黑体" panose="02010609060101010101" pitchFamily="49" charset="-122"/>
                <a:ea typeface="黑体" panose="02010609060101010101" pitchFamily="49" charset="-122"/>
                <a:cs typeface="黑体" panose="02010609060101010101" pitchFamily="49" charset="-122"/>
                <a:sym typeface="+mn-ea"/>
              </a:rPr>
              <a:t>知识体系构建</a:t>
            </a:r>
            <a:endParaRPr lang="zh-CN" sz="3600">
              <a:solidFill>
                <a:schemeClr val="bg1"/>
              </a:solidFill>
              <a:latin typeface="黑体" panose="02010609060101010101" pitchFamily="49" charset="-122"/>
              <a:ea typeface="黑体" panose="02010609060101010101" pitchFamily="49" charset="-122"/>
              <a:cs typeface="黑体" panose="02010609060101010101" pitchFamily="49"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6" name="文本框 5"/>
          <p:cNvSpPr txBox="1"/>
          <p:nvPr>
            <p:custDataLst>
              <p:tags r:id="rId4"/>
            </p:custDataLst>
          </p:nvPr>
        </p:nvSpPr>
        <p:spPr>
          <a:xfrm>
            <a:off x="6316345" y="2747645"/>
            <a:ext cx="608965" cy="583565"/>
          </a:xfrm>
          <a:prstGeom prst="rect">
            <a:avLst/>
          </a:prstGeom>
          <a:noFill/>
        </p:spPr>
        <p:txBody>
          <a:bodyPr wrap="square" rtlCol="0">
            <a:normAutofit/>
            <a:scene3d>
              <a:camera prst="orthographicFront"/>
              <a:lightRig rig="threePt" dir="t"/>
            </a:scene3d>
            <a:sp3d contourW="12700"/>
          </a:bodyPr>
          <a:lstStyle/>
          <a:p>
            <a:pPr algn="ctr"/>
            <a:r>
              <a:rPr lang="en-US" altLang="zh-CN" sz="3200" b="1">
                <a:solidFill>
                  <a:schemeClr val="accent1"/>
                </a:solidFill>
                <a:latin typeface="Arial" panose="020b0604020202020204" pitchFamily="34" charset="0"/>
                <a:ea typeface="隶书" panose="02010509060101010101" pitchFamily="49" charset="-122"/>
                <a:sym typeface="Arial" panose="020b0604020202020204" pitchFamily="34" charset="0"/>
              </a:rPr>
              <a:t>1.</a:t>
            </a:r>
            <a:endParaRPr lang="en-US" altLang="zh-CN" sz="3200" b="1">
              <a:solidFill>
                <a:schemeClr val="accent1"/>
              </a:solidFill>
              <a:latin typeface="Arial" panose="020b0604020202020204" pitchFamily="34" charset="0"/>
              <a:ea typeface="隶书" panose="02010509060101010101" pitchFamily="49" charset="-122"/>
              <a:sym typeface="Arial" panose="020b0604020202020204" pitchFamily="34" charset="0"/>
            </a:endParaRPr>
          </a:p>
        </p:txBody>
      </p:sp>
      <p:sp>
        <p:nvSpPr>
          <p:cNvPr id="31" name="文本框 30"/>
          <p:cNvSpPr txBox="1"/>
          <p:nvPr>
            <p:custDataLst>
              <p:tags r:id="rId5"/>
            </p:custDataLst>
          </p:nvPr>
        </p:nvSpPr>
        <p:spPr bwMode="auto">
          <a:xfrm>
            <a:off x="6976745" y="2656205"/>
            <a:ext cx="3267710" cy="1383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0" anchor="t" anchorCtr="0">
            <a:normAutofit/>
          </a:bodyPr>
          <a:lstStyle/>
          <a:p>
            <a:pPr marL="0" indent="0" algn="l" fontAlgn="auto">
              <a:lnSpc>
                <a:spcPct val="100000"/>
              </a:lnSpc>
              <a:spcBef>
                <a:spcPct val="0"/>
              </a:spcBef>
              <a:spcAft>
                <a:spcPct val="0"/>
              </a:spcAft>
              <a:buSzTx/>
            </a:pPr>
            <a:r>
              <a:rPr lang="zh-CN" altLang="en-US" sz="2000" spc="200">
                <a:solidFill>
                  <a:schemeClr val="tx1">
                    <a:lumMod val="65000"/>
                    <a:lumOff val="35000"/>
                  </a:schemeClr>
                </a:solidFill>
                <a:latin typeface="Arial" panose="020b0604020202020204" pitchFamily="34" charset="0"/>
                <a:ea typeface="隶书" panose="02010509060101010101" pitchFamily="49" charset="-122"/>
                <a:sym typeface="Arial" panose="020b0604020202020204" pitchFamily="34" charset="0"/>
              </a:rPr>
              <a:t>政府：国家行政机关</a:t>
            </a:r>
            <a:endParaRPr lang="zh-CN" altLang="en-US" sz="2000" spc="200">
              <a:solidFill>
                <a:schemeClr val="tx1">
                  <a:lumMod val="65000"/>
                  <a:lumOff val="35000"/>
                </a:schemeClr>
              </a:solidFill>
              <a:latin typeface="Arial" panose="020b0604020202020204" pitchFamily="34" charset="0"/>
              <a:ea typeface="隶书" panose="02010509060101010101" pitchFamily="49" charset="-122"/>
              <a:sym typeface="Arial" panose="020b0604020202020204" pitchFamily="34" charset="0"/>
            </a:endParaRPr>
          </a:p>
        </p:txBody>
      </p:sp>
      <p:sp>
        <p:nvSpPr>
          <p:cNvPr id="27" name="文本框 5"/>
          <p:cNvSpPr txBox="1"/>
          <p:nvPr>
            <p:custDataLst>
              <p:tags r:id="rId6"/>
            </p:custDataLst>
          </p:nvPr>
        </p:nvSpPr>
        <p:spPr>
          <a:xfrm>
            <a:off x="6316345" y="4345305"/>
            <a:ext cx="608965" cy="583565"/>
          </a:xfrm>
          <a:prstGeom prst="rect">
            <a:avLst/>
          </a:prstGeom>
          <a:noFill/>
        </p:spPr>
        <p:txBody>
          <a:bodyPr wrap="square" rtlCol="0">
            <a:normAutofit/>
            <a:scene3d>
              <a:camera prst="orthographicFront"/>
              <a:lightRig rig="threePt" dir="t"/>
            </a:scene3d>
            <a:sp3d contourW="12700"/>
          </a:bodyPr>
          <a:lstStyle/>
          <a:p>
            <a:pPr algn="ctr"/>
            <a:r>
              <a:rPr lang="en-US" altLang="zh-CN" sz="3200" b="1">
                <a:solidFill>
                  <a:schemeClr val="accent2"/>
                </a:solidFill>
                <a:latin typeface="Arial" panose="020b0604020202020204" pitchFamily="34" charset="0"/>
                <a:ea typeface="隶书" panose="02010509060101010101" pitchFamily="49" charset="-122"/>
                <a:sym typeface="Arial" panose="020b0604020202020204" pitchFamily="34" charset="0"/>
              </a:rPr>
              <a:t>2.</a:t>
            </a:r>
            <a:endParaRPr lang="en-US" altLang="zh-CN" sz="3200" b="1">
              <a:solidFill>
                <a:schemeClr val="accent2"/>
              </a:solidFill>
              <a:latin typeface="Arial" panose="020b0604020202020204" pitchFamily="34" charset="0"/>
              <a:ea typeface="隶书" panose="02010509060101010101" pitchFamily="49" charset="-122"/>
              <a:sym typeface="Arial" panose="020b0604020202020204" pitchFamily="34" charset="0"/>
            </a:endParaRPr>
          </a:p>
        </p:txBody>
      </p:sp>
      <p:sp>
        <p:nvSpPr>
          <p:cNvPr id="33" name="文本框 32"/>
          <p:cNvSpPr txBox="1"/>
          <p:nvPr>
            <p:custDataLst>
              <p:tags r:id="rId7"/>
            </p:custDataLst>
          </p:nvPr>
        </p:nvSpPr>
        <p:spPr bwMode="auto">
          <a:xfrm>
            <a:off x="6976745" y="4253865"/>
            <a:ext cx="3267710" cy="1383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0" anchor="t" anchorCtr="0">
            <a:normAutofit/>
          </a:bodyPr>
          <a:lstStyle/>
          <a:p>
            <a:pPr marL="0" indent="0" algn="l" fontAlgn="auto">
              <a:lnSpc>
                <a:spcPct val="100000"/>
              </a:lnSpc>
              <a:spcBef>
                <a:spcPct val="0"/>
              </a:spcBef>
              <a:spcAft>
                <a:spcPct val="0"/>
              </a:spcAft>
              <a:buSzTx/>
            </a:pPr>
            <a:r>
              <a:rPr lang="zh-CN" altLang="en-US" sz="2000" spc="200">
                <a:solidFill>
                  <a:schemeClr val="tx1">
                    <a:lumMod val="65000"/>
                    <a:lumOff val="35000"/>
                  </a:schemeClr>
                </a:solidFill>
                <a:latin typeface="Arial" panose="020b0604020202020204" pitchFamily="34" charset="0"/>
                <a:ea typeface="隶书" panose="02010509060101010101" pitchFamily="49" charset="-122"/>
                <a:sym typeface="Arial" panose="020b0604020202020204" pitchFamily="34" charset="0"/>
              </a:rPr>
              <a:t>政府的责任：对人民负责</a:t>
            </a:r>
            <a:endParaRPr lang="zh-CN" altLang="en-US" sz="2000" spc="200">
              <a:solidFill>
                <a:schemeClr val="tx1">
                  <a:lumMod val="65000"/>
                  <a:lumOff val="35000"/>
                </a:schemeClr>
              </a:solidFill>
              <a:latin typeface="Arial" panose="020b0604020202020204" pitchFamily="34" charset="0"/>
              <a:ea typeface="隶书" panose="02010509060101010101" pitchFamily="49" charset="-122"/>
              <a:sym typeface="Arial" panose="020b0604020202020204" pitchFamily="34" charset="0"/>
            </a:endParaRPr>
          </a:p>
        </p:txBody>
      </p:sp>
      <p:sp>
        <p:nvSpPr>
          <p:cNvPr id="25" name="文本框 24"/>
          <p:cNvSpPr txBox="1"/>
          <p:nvPr>
            <p:custDataLst>
              <p:tags r:id="rId8"/>
            </p:custDataLst>
          </p:nvPr>
        </p:nvSpPr>
        <p:spPr>
          <a:xfrm>
            <a:off x="7023456" y="1221105"/>
            <a:ext cx="1733550" cy="706755"/>
          </a:xfrm>
          <a:prstGeom prst="rect">
            <a:avLst/>
          </a:prstGeom>
          <a:noFill/>
        </p:spPr>
        <p:txBody>
          <a:bodyPr wrap="square" lIns="91440" tIns="45720" rIns="91440" bIns="45720" rtlCol="0" anchor="b" anchorCtr="0">
            <a:normAutofit/>
          </a:bodyPr>
          <a:lstStyle/>
          <a:p>
            <a:r>
              <a:rPr lang="zh-CN" altLang="en-US" sz="4000" spc="600">
                <a:solidFill>
                  <a:schemeClr val="tx1">
                    <a:lumMod val="85000"/>
                    <a:lumOff val="15000"/>
                  </a:schemeClr>
                </a:solidFill>
                <a:uFillTx/>
                <a:latin typeface="汉仪尚巍手书W" panose="00020600040101010101" pitchFamily="18" charset="-122"/>
                <a:ea typeface="汉仪尚巍手书W" panose="00020600040101010101" pitchFamily="18" charset="-122"/>
                <a:sym typeface="Arial" panose="020b0604020202020204" pitchFamily="34" charset="0"/>
              </a:rPr>
              <a:t>目录</a:t>
            </a:r>
            <a:endParaRPr lang="zh-CN" altLang="en-US" sz="4000" spc="600">
              <a:solidFill>
                <a:schemeClr val="tx1">
                  <a:lumMod val="85000"/>
                  <a:lumOff val="15000"/>
                </a:schemeClr>
              </a:solidFill>
              <a:uFillTx/>
              <a:latin typeface="汉仪尚巍手书W" panose="00020600040101010101" pitchFamily="18" charset="-122"/>
              <a:ea typeface="汉仪尚巍手书W" panose="00020600040101010101" pitchFamily="18" charset="-122"/>
              <a:sym typeface="Arial" panose="020b0604020202020204" pitchFamily="34" charset="0"/>
            </a:endParaRPr>
          </a:p>
        </p:txBody>
      </p:sp>
    </p:spTree>
    <p:custDataLst>
      <p:tags r:id="rId9"/>
    </p:custDataLst>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17" name="表格 16"/>
          <p:cNvGraphicFramePr>
            <a:graphicFrameLocks noGrp="1"/>
          </p:cNvGraphicFramePr>
          <p:nvPr>
            <p:custDataLst>
              <p:tags r:id="rId4"/>
            </p:custDataLst>
          </p:nvPr>
        </p:nvGraphicFramePr>
        <p:xfrm>
          <a:off x="172720" y="245745"/>
          <a:ext cx="11608435" cy="5933440"/>
        </p:xfrm>
        <a:graphic>
          <a:graphicData uri="http://schemas.openxmlformats.org/drawingml/2006/table">
            <a:tbl>
              <a:tblPr firstRow="1" bandRow="1">
                <a:tableStyleId>{5940675A-B579-460E-94D1-54222C63F5DA}</a:tableStyleId>
              </a:tblPr>
              <a:tblGrid>
                <a:gridCol w="1506855"/>
                <a:gridCol w="2261235"/>
                <a:gridCol w="5361940"/>
                <a:gridCol w="2478405"/>
              </a:tblGrid>
              <a:tr h="447040">
                <a:tc>
                  <a:txBody>
                    <a:bodyPr vert="horz" wrap="square"/>
                    <a:lstStyle/>
                    <a:p>
                      <a:pPr indent="0">
                        <a:buNone/>
                      </a:pPr>
                      <a:r>
                        <a:rPr lang="en-US" sz="2400" b="1">
                          <a:latin typeface="等线" panose="02010600030101010101" charset="-122"/>
                          <a:ea typeface="等线" panose="02010600030101010101" charset="-122"/>
                          <a:cs typeface="宋体" panose="02010600030101010101" pitchFamily="2" charset="-122"/>
                        </a:rPr>
                        <a:t>高考考点</a:t>
                      </a:r>
                      <a:endParaRPr lang="en-US" altLang="en-US" sz="2400" b="1">
                        <a:latin typeface="等线" panose="02010600030101010101" charset="-122"/>
                        <a:ea typeface="等线" panose="02010600030101010101"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latin typeface="等线" panose="02010600030101010101" charset="-122"/>
                          <a:ea typeface="等线" panose="02010600030101010101" charset="-122"/>
                          <a:cs typeface="宋体" panose="02010600030101010101" pitchFamily="2" charset="-122"/>
                        </a:rPr>
                        <a:t>核心素养</a:t>
                      </a:r>
                      <a:endParaRPr lang="en-US" altLang="en-US" sz="2400" b="1">
                        <a:latin typeface="等线" panose="02010600030101010101" charset="-122"/>
                        <a:ea typeface="等线" panose="02010600030101010101"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latin typeface="等线" panose="02010600030101010101" charset="-122"/>
                          <a:ea typeface="等线" panose="02010600030101010101" charset="-122"/>
                          <a:cs typeface="宋体" panose="02010600030101010101" pitchFamily="2" charset="-122"/>
                        </a:rPr>
                        <a:t>命题</a:t>
                      </a:r>
                      <a:r>
                        <a:rPr lang="zh-CN" altLang="en-US" sz="2400" b="1">
                          <a:latin typeface="等线" panose="02010600030101010101" charset="-122"/>
                          <a:ea typeface="等线" panose="02010600030101010101" charset="-122"/>
                          <a:cs typeface="宋体" panose="02010600030101010101" pitchFamily="2" charset="-122"/>
                        </a:rPr>
                        <a:t>预测</a:t>
                      </a:r>
                      <a:endParaRPr lang="zh-CN" altLang="en-US" sz="2400" b="1">
                        <a:latin typeface="等线" panose="02010600030101010101" charset="-122"/>
                        <a:ea typeface="等线" panose="02010600030101010101"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latin typeface="等线" panose="02010600030101010101" charset="-122"/>
                          <a:ea typeface="等线" panose="02010600030101010101" charset="-122"/>
                          <a:cs typeface="宋体" panose="02010600030101010101" pitchFamily="2" charset="-122"/>
                        </a:rPr>
                        <a:t>核心线索</a:t>
                      </a:r>
                      <a:endParaRPr lang="en-US" altLang="en-US" sz="2400" b="1">
                        <a:latin typeface="等线" panose="02010600030101010101" charset="-122"/>
                        <a:ea typeface="等线" panose="02010600030101010101"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825625">
                <a:tc>
                  <a:txBody>
                    <a:bodyPr vert="horz" wrap="square"/>
                    <a:lstStyle/>
                    <a:p>
                      <a:pPr indent="0" algn="l">
                        <a:buNone/>
                      </a:pPr>
                      <a:r>
                        <a:rPr lang="en-US" sz="2400" b="1">
                          <a:latin typeface="等线" panose="02010600030101010101" charset="-122"/>
                          <a:ea typeface="等线" panose="02010600030101010101" charset="-122"/>
                          <a:cs typeface="宋体" panose="02010600030101010101" pitchFamily="2" charset="-122"/>
                        </a:rPr>
                        <a:t>我国政府的职能和作用</a:t>
                      </a:r>
                      <a:endParaRPr lang="en-US" altLang="en-US" sz="2400" b="1">
                        <a:latin typeface="等线" panose="02010600030101010101" charset="-122"/>
                        <a:ea typeface="等线" panose="02010600030101010101"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rowSpan="2">
                  <a:txBody>
                    <a:bodyPr vert="horz" wrap="square"/>
                    <a:lstStyle/>
                    <a:p>
                      <a:pPr indent="0" algn="l">
                        <a:buNone/>
                      </a:pPr>
                      <a:r>
                        <a:rPr lang="en-US" sz="2400" b="1">
                          <a:latin typeface="等线" panose="02010600030101010101" charset="-122"/>
                          <a:ea typeface="等线" panose="02010600030101010101" charset="-122"/>
                          <a:cs typeface="宋体" panose="02010600030101010101" pitchFamily="2" charset="-122"/>
                        </a:rPr>
                        <a:t>政治认同：</a:t>
                      </a:r>
                      <a:r>
                        <a:rPr lang="en-US" sz="2400" b="0">
                          <a:latin typeface="等线" panose="02010600030101010101" charset="-122"/>
                          <a:ea typeface="等线" panose="02010600030101010101" charset="-122"/>
                          <a:cs typeface="宋体" panose="02010600030101010101" pitchFamily="2" charset="-122"/>
                        </a:rPr>
                        <a:t>通过学习，明确我国政府是人民的政府，坚持为人民服务的宗旨和对人民负责的原则，支持认同政府的管理</a:t>
                      </a:r>
                      <a:endParaRPr lang="en-US" sz="2400" b="0">
                        <a:latin typeface="等线" panose="02010600030101010101" charset="-122"/>
                        <a:ea typeface="等线" panose="02010600030101010101" charset="-122"/>
                        <a:cs typeface="宋体" panose="02010600030101010101" pitchFamily="2" charset="-122"/>
                      </a:endParaRPr>
                    </a:p>
                    <a:p>
                      <a:pPr indent="0" algn="l">
                        <a:buNone/>
                      </a:pPr>
                      <a:r>
                        <a:rPr lang="en-US" sz="2400" b="1">
                          <a:latin typeface="等线" panose="02010600030101010101" charset="-122"/>
                          <a:ea typeface="等线" panose="02010600030101010101" charset="-122"/>
                          <a:cs typeface="宋体" panose="02010600030101010101" pitchFamily="2" charset="-122"/>
                        </a:rPr>
                        <a:t>科学精神：</a:t>
                      </a:r>
                      <a:r>
                        <a:rPr lang="en-US" sz="2400" b="0">
                          <a:latin typeface="等线" panose="02010600030101010101" charset="-122"/>
                          <a:ea typeface="等线" panose="02010600030101010101" charset="-122"/>
                          <a:cs typeface="宋体" panose="02010600030101010101" pitchFamily="2" charset="-122"/>
                        </a:rPr>
                        <a:t>通过学习，正确认识政府的性质、职能和作用，正确处理与政府的关系</a:t>
                      </a:r>
                      <a:endParaRPr lang="en-US" altLang="en-US" sz="2400" b="0">
                        <a:latin typeface="等线" panose="02010600030101010101" charset="-122"/>
                        <a:ea typeface="等线" panose="02010600030101010101"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rowSpan="2">
                  <a:txBody>
                    <a:bodyPr vert="horz" wrap="square"/>
                    <a:lstStyle/>
                    <a:p>
                      <a:pPr indent="0">
                        <a:buNone/>
                      </a:pPr>
                      <a:r>
                        <a:rPr lang="zh-CN" altLang="en-US" sz="2400" b="0">
                          <a:latin typeface="等线" panose="02010600030101010101" charset="-122"/>
                          <a:ea typeface="等线" panose="02010600030101010101" charset="-122"/>
                          <a:cs typeface="宋体" panose="02010600030101010101" pitchFamily="2" charset="-122"/>
                        </a:rPr>
                        <a:t>（</a:t>
                      </a:r>
                      <a:r>
                        <a:rPr lang="en-US" altLang="zh-CN" sz="2400" b="0">
                          <a:latin typeface="等线" panose="02010600030101010101" charset="-122"/>
                          <a:ea typeface="等线" panose="02010600030101010101" charset="-122"/>
                          <a:cs typeface="宋体" panose="02010600030101010101" pitchFamily="2" charset="-122"/>
                        </a:rPr>
                        <a:t>1</a:t>
                      </a:r>
                      <a:r>
                        <a:rPr lang="zh-CN" altLang="en-US" sz="2400" b="0">
                          <a:latin typeface="等线" panose="02010600030101010101" charset="-122"/>
                          <a:ea typeface="等线" panose="02010600030101010101" charset="-122"/>
                          <a:cs typeface="宋体" panose="02010600030101010101" pitchFamily="2" charset="-122"/>
                        </a:rPr>
                        <a:t>）</a:t>
                      </a:r>
                      <a:r>
                        <a:rPr lang="en-US" sz="2400" b="0">
                          <a:latin typeface="等线" panose="02010600030101010101" charset="-122"/>
                          <a:ea typeface="等线" panose="02010600030101010101" charset="-122"/>
                          <a:cs typeface="宋体" panose="02010600030101010101" pitchFamily="2" charset="-122"/>
                        </a:rPr>
                        <a:t>2021年年底前，各地区归并后的热线统一为“12345政务服务便民热线”（以下简称12345热线）</a:t>
                      </a:r>
                      <a:r>
                        <a:rPr lang="zh-CN" altLang="en-US" sz="2400" b="0">
                          <a:latin typeface="等线" panose="02010600030101010101" charset="-122"/>
                          <a:ea typeface="等线" panose="02010600030101010101" charset="-122"/>
                          <a:cs typeface="宋体" panose="02010600030101010101" pitchFamily="2" charset="-122"/>
                        </a:rPr>
                        <a:t>，运用政府的有关知识，说明优化地方政务服务便民热线的积极作用。</a:t>
                      </a:r>
                      <a:endParaRPr lang="zh-CN" altLang="en-US" sz="2400" b="0">
                        <a:latin typeface="等线" panose="02010600030101010101" charset="-122"/>
                        <a:ea typeface="等线" panose="02010600030101010101" charset="-122"/>
                        <a:cs typeface="宋体" panose="02010600030101010101" pitchFamily="2" charset="-122"/>
                      </a:endParaRPr>
                    </a:p>
                    <a:p>
                      <a:pPr indent="0">
                        <a:buNone/>
                      </a:pPr>
                      <a:r>
                        <a:rPr lang="zh-CN" altLang="en-US" sz="2400" b="0">
                          <a:latin typeface="等线" panose="02010600030101010101" charset="-122"/>
                          <a:ea typeface="等线" panose="02010600030101010101" charset="-122"/>
                          <a:cs typeface="宋体" panose="02010600030101010101" pitchFamily="2" charset="-122"/>
                        </a:rPr>
                        <a:t>（</a:t>
                      </a:r>
                      <a:r>
                        <a:rPr lang="en-US" altLang="zh-CN" sz="2400" b="0">
                          <a:latin typeface="等线" panose="02010600030101010101" charset="-122"/>
                          <a:ea typeface="等线" panose="02010600030101010101" charset="-122"/>
                          <a:cs typeface="宋体" panose="02010600030101010101" pitchFamily="2" charset="-122"/>
                        </a:rPr>
                        <a:t>2</a:t>
                      </a:r>
                      <a:r>
                        <a:rPr lang="zh-CN" altLang="en-US" sz="2400" b="0">
                          <a:latin typeface="等线" panose="02010600030101010101" charset="-122"/>
                          <a:ea typeface="等线" panose="02010600030101010101" charset="-122"/>
                          <a:cs typeface="宋体" panose="02010600030101010101" pitchFamily="2" charset="-122"/>
                        </a:rPr>
                        <a:t>）数有所为，数字经济正确保各项工作稳步推进，让数字政府成为有为政府。说明数字政府建设是如何让政府成为有为政府的。</a:t>
                      </a:r>
                      <a:endParaRPr lang="zh-CN" altLang="en-US" sz="2400" b="0">
                        <a:latin typeface="等线" panose="02010600030101010101" charset="-122"/>
                        <a:ea typeface="等线" panose="02010600030101010101" charset="-122"/>
                        <a:cs typeface="宋体" panose="02010600030101010101" pitchFamily="2" charset="-122"/>
                      </a:endParaRPr>
                    </a:p>
                    <a:p>
                      <a:pPr indent="0">
                        <a:buNone/>
                      </a:pPr>
                      <a:r>
                        <a:rPr lang="zh-CN" altLang="en-US" sz="2400" b="0">
                          <a:latin typeface="等线" panose="02010600030101010101" charset="-122"/>
                          <a:ea typeface="等线" panose="02010600030101010101" charset="-122"/>
                          <a:cs typeface="宋体" panose="02010600030101010101" pitchFamily="2" charset="-122"/>
                        </a:rPr>
                        <a:t>（</a:t>
                      </a:r>
                      <a:r>
                        <a:rPr lang="en-US" altLang="zh-CN" sz="2400" b="0">
                          <a:latin typeface="等线" panose="02010600030101010101" charset="-122"/>
                          <a:ea typeface="等线" panose="02010600030101010101" charset="-122"/>
                          <a:cs typeface="宋体" panose="02010600030101010101" pitchFamily="2" charset="-122"/>
                        </a:rPr>
                        <a:t>3</a:t>
                      </a:r>
                      <a:r>
                        <a:rPr lang="zh-CN" altLang="en-US" sz="2400" b="0">
                          <a:latin typeface="等线" panose="02010600030101010101" charset="-122"/>
                          <a:ea typeface="等线" panose="02010600030101010101" charset="-122"/>
                          <a:cs typeface="宋体" panose="02010600030101010101" pitchFamily="2" charset="-122"/>
                        </a:rPr>
                        <a:t>）运用政治生活知识，说明浙江“最多跑一次”改革值得在全国推广。</a:t>
                      </a:r>
                      <a:endParaRPr lang="zh-CN" altLang="en-US" sz="2400" b="0">
                        <a:latin typeface="等线" panose="02010600030101010101" charset="-122"/>
                        <a:ea typeface="等线" panose="02010600030101010101" charset="-122"/>
                        <a:cs typeface="宋体" panose="02010600030101010101" pitchFamily="2" charset="-122"/>
                      </a:endParaRPr>
                    </a:p>
                    <a:p>
                      <a:pPr indent="0">
                        <a:buNone/>
                      </a:pPr>
                      <a:r>
                        <a:rPr lang="zh-CN" altLang="en-US" sz="2400" b="0">
                          <a:latin typeface="等线" panose="02010600030101010101" charset="-122"/>
                          <a:ea typeface="等线" panose="02010600030101010101" charset="-122"/>
                          <a:cs typeface="宋体" panose="02010600030101010101" pitchFamily="2" charset="-122"/>
                        </a:rPr>
                        <a:t>（</a:t>
                      </a:r>
                      <a:r>
                        <a:rPr lang="en-US" altLang="zh-CN" sz="2400" b="0">
                          <a:latin typeface="等线" panose="02010600030101010101" charset="-122"/>
                          <a:ea typeface="等线" panose="02010600030101010101" charset="-122"/>
                          <a:cs typeface="宋体" panose="02010600030101010101" pitchFamily="2" charset="-122"/>
                        </a:rPr>
                        <a:t>4</a:t>
                      </a:r>
                      <a:r>
                        <a:rPr lang="zh-CN" altLang="en-US" sz="2400" b="0">
                          <a:latin typeface="等线" panose="02010600030101010101" charset="-122"/>
                          <a:ea typeface="等线" panose="02010600030101010101" charset="-122"/>
                          <a:cs typeface="宋体" panose="02010600030101010101" pitchFamily="2" charset="-122"/>
                        </a:rPr>
                        <a:t>）有人认为，政府起草政府工作报告时听取意见建议就能得到广大人民的认可。请你结合材料，运用政治生活的知识评析这一观点。</a:t>
                      </a:r>
                      <a:endParaRPr lang="zh-CN" altLang="en-US" sz="2400" b="0">
                        <a:latin typeface="等线" panose="02010600030101010101" charset="-122"/>
                        <a:ea typeface="等线" panose="02010600030101010101"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rowSpan="2">
                  <a:txBody>
                    <a:bodyPr vert="horz" wrap="square"/>
                    <a:lstStyle/>
                    <a:p>
                      <a:pPr indent="0">
                        <a:buNone/>
                      </a:pPr>
                      <a:r>
                        <a:rPr lang="en-US" sz="2400" b="1">
                          <a:latin typeface="等线" panose="02010600030101010101" charset="-122"/>
                          <a:ea typeface="等线" panose="02010600030101010101" charset="-122"/>
                          <a:cs typeface="等线" panose="02010600030101010101" charset="-122"/>
                        </a:rPr>
                        <a:t>把握1宗旨1原则</a:t>
                      </a:r>
                      <a:r>
                        <a:rPr lang="en-US" sz="2400" b="0">
                          <a:latin typeface="等线" panose="02010600030101010101" charset="-122"/>
                          <a:ea typeface="等线" panose="02010600030101010101" charset="-122"/>
                          <a:cs typeface="等线" panose="02010600030101010101" charset="-122"/>
                        </a:rPr>
                        <a:t>——我国政府的宗旨和原则</a:t>
                      </a:r>
                      <a:endParaRPr lang="en-US" sz="2400" b="0">
                        <a:latin typeface="等线" panose="02010600030101010101" charset="-122"/>
                        <a:ea typeface="等线" panose="02010600030101010101" charset="-122"/>
                        <a:cs typeface="等线" panose="02010600030101010101" charset="-122"/>
                      </a:endParaRPr>
                    </a:p>
                    <a:p>
                      <a:pPr indent="0">
                        <a:buNone/>
                      </a:pPr>
                      <a:r>
                        <a:rPr lang="en-US" sz="2400" b="1">
                          <a:latin typeface="等线" panose="02010600030101010101" charset="-122"/>
                          <a:ea typeface="等线" panose="02010600030101010101" charset="-122"/>
                          <a:cs typeface="等线" panose="02010600030101010101" charset="-122"/>
                        </a:rPr>
                        <a:t>理解2个作用</a:t>
                      </a:r>
                      <a:r>
                        <a:rPr lang="en-US" sz="2400" b="0">
                          <a:latin typeface="等线" panose="02010600030101010101" charset="-122"/>
                          <a:ea typeface="等线" panose="02010600030101010101" charset="-122"/>
                          <a:cs typeface="等线" panose="02010600030101010101" charset="-122"/>
                        </a:rPr>
                        <a:t>——政府的管理和服务</a:t>
                      </a:r>
                      <a:endParaRPr lang="en-US" sz="2400" b="0">
                        <a:latin typeface="等线" panose="02010600030101010101" charset="-122"/>
                        <a:ea typeface="等线" panose="02010600030101010101" charset="-122"/>
                        <a:cs typeface="等线" panose="02010600030101010101" charset="-122"/>
                      </a:endParaRPr>
                    </a:p>
                    <a:p>
                      <a:pPr indent="0">
                        <a:buNone/>
                      </a:pPr>
                      <a:r>
                        <a:rPr lang="en-US" sz="2400" b="1">
                          <a:latin typeface="等线" panose="02010600030101010101" charset="-122"/>
                          <a:ea typeface="等线" panose="02010600030101010101" charset="-122"/>
                          <a:cs typeface="等线" panose="02010600030101010101" charset="-122"/>
                        </a:rPr>
                        <a:t>掌握3个要求</a:t>
                      </a:r>
                      <a:r>
                        <a:rPr lang="en-US" sz="2400" b="0">
                          <a:latin typeface="等线" panose="02010600030101010101" charset="-122"/>
                          <a:ea typeface="等线" panose="02010600030101010101" charset="-122"/>
                          <a:cs typeface="等线" panose="02010600030101010101" charset="-122"/>
                        </a:rPr>
                        <a:t>——坚持对人民负责原则的三个要求</a:t>
                      </a:r>
                      <a:endParaRPr lang="en-US" sz="2400" b="0">
                        <a:latin typeface="等线" panose="02010600030101010101" charset="-122"/>
                        <a:ea typeface="等线" panose="02010600030101010101" charset="-122"/>
                        <a:cs typeface="等线" panose="02010600030101010101" charset="-122"/>
                      </a:endParaRPr>
                    </a:p>
                    <a:p>
                      <a:pPr indent="0">
                        <a:buNone/>
                      </a:pPr>
                      <a:r>
                        <a:rPr lang="en-US" sz="2400" b="1">
                          <a:latin typeface="等线" panose="02010600030101010101" charset="-122"/>
                          <a:ea typeface="等线" panose="02010600030101010101" charset="-122"/>
                          <a:cs typeface="等线" panose="02010600030101010101" charset="-122"/>
                        </a:rPr>
                        <a:t>把握5项职能</a:t>
                      </a:r>
                      <a:r>
                        <a:rPr lang="en-US" sz="2400" b="0">
                          <a:latin typeface="等线" panose="02010600030101010101" charset="-122"/>
                          <a:ea typeface="等线" panose="02010600030101010101" charset="-122"/>
                          <a:cs typeface="等线" panose="02010600030101010101" charset="-122"/>
                        </a:rPr>
                        <a:t>——政府的五项基本职能</a:t>
                      </a:r>
                      <a:endParaRPr lang="en-US" altLang="en-US" sz="2400" b="0">
                        <a:latin typeface="等线" panose="02010600030101010101" charset="-122"/>
                        <a:ea typeface="等线" panose="02010600030101010101" charset="-122"/>
                        <a:cs typeface="等线" panose="0201060003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660775">
                <a:tc>
                  <a:txBody>
                    <a:bodyPr vert="horz" wrap="square"/>
                    <a:lstStyle/>
                    <a:p>
                      <a:pPr indent="0" algn="l">
                        <a:buNone/>
                      </a:pPr>
                      <a:r>
                        <a:rPr lang="en-US" sz="2400" b="1">
                          <a:latin typeface="等线" panose="02010600030101010101" charset="-122"/>
                          <a:ea typeface="等线" panose="02010600030101010101" charset="-122"/>
                          <a:cs typeface="宋体" panose="02010600030101010101" pitchFamily="2" charset="-122"/>
                        </a:rPr>
                        <a:t>我国政府的宗旨和工作原则</a:t>
                      </a:r>
                      <a:endParaRPr lang="en-US" altLang="en-US" sz="2400" b="1">
                        <a:latin typeface="等线" panose="02010600030101010101" charset="-122"/>
                        <a:ea typeface="等线" panose="02010600030101010101"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vMerge="1">
                  <a:txBody>
                    <a:bodyPr vert="horz" wrap="square"/>
                    <a:lstStyle/>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vMerge="1">
                  <a:txBody>
                    <a:bodyPr vert="horz" wrap="square"/>
                    <a:lstStyle/>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vMerge="1">
                  <a:txBody>
                    <a:bodyPr vert="horz" wrap="square"/>
                    <a:lstStyle/>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r>
            </a:tbl>
          </a:graphicData>
        </a:graphic>
      </p:graphicFrame>
    </p:spTree>
    <p:custDataLst>
      <p:tags r:id="rId5"/>
    </p:custDataLst>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标题 3"/>
          <p:cNvSpPr>
            <a:spLocks noGrp="1"/>
          </p:cNvSpPr>
          <p:nvPr>
            <p:ph type="title"/>
            <p:custDataLst>
              <p:tags r:id="rId3"/>
            </p:custDataLst>
          </p:nvPr>
        </p:nvSpPr>
        <p:spPr>
          <a:xfrm>
            <a:off x="0" y="132080"/>
            <a:ext cx="6435090" cy="695870"/>
          </a:xfrm>
        </p:spPr>
        <p:txBody>
          <a:bodyPr wrap="square"/>
          <a:lstStyle/>
          <a:p>
            <a:r>
              <a:rPr lang="en-US" altLang="zh-CN" sz="3600">
                <a:solidFill>
                  <a:schemeClr val="bg1"/>
                </a:solidFill>
                <a:latin typeface="微软雅黑" panose="020b0503020204020204" pitchFamily="34" charset="-122"/>
                <a:ea typeface="微软雅黑" panose="020b0503020204020204" pitchFamily="34" charset="-122"/>
                <a:sym typeface="+mn-ea"/>
              </a:rPr>
              <a:t>  </a:t>
            </a:r>
            <a:r>
              <a:rPr lang="zh-CN" altLang="en-US" sz="3200">
                <a:solidFill>
                  <a:schemeClr val="bg1"/>
                </a:solidFill>
                <a:latin typeface="微软雅黑" panose="020b0503020204020204" pitchFamily="34" charset="-122"/>
                <a:ea typeface="微软雅黑" panose="020b0503020204020204" pitchFamily="34" charset="-122"/>
                <a:sym typeface="+mn-ea"/>
              </a:rPr>
              <a:t>考点</a:t>
            </a:r>
            <a:r>
              <a:rPr lang="en-US" altLang="zh-CN" sz="3200">
                <a:solidFill>
                  <a:schemeClr val="bg1"/>
                </a:solidFill>
                <a:latin typeface="微软雅黑" panose="020b0503020204020204" pitchFamily="34" charset="-122"/>
                <a:ea typeface="微软雅黑" panose="020b0503020204020204" pitchFamily="34" charset="-122"/>
                <a:sym typeface="+mn-ea"/>
              </a:rPr>
              <a:t>1  </a:t>
            </a:r>
            <a:r>
              <a:rPr lang="zh-CN" altLang="en-US" sz="3200">
                <a:solidFill>
                  <a:schemeClr val="bg1"/>
                </a:solidFill>
                <a:latin typeface="微软雅黑" panose="020b0503020204020204" pitchFamily="34" charset="-122"/>
                <a:ea typeface="微软雅黑" panose="020b0503020204020204" pitchFamily="34" charset="-122"/>
                <a:sym typeface="+mn-ea"/>
              </a:rPr>
              <a:t>我国政府的职能和责任</a:t>
            </a:r>
            <a:endParaRPr lang="zh-CN" altLang="en-US" sz="3200">
              <a:solidFill>
                <a:schemeClr val="bg1"/>
              </a:solidFill>
              <a:latin typeface="微软雅黑" panose="020b0503020204020204" pitchFamily="34" charset="-122"/>
              <a:ea typeface="微软雅黑" panose="020b0503020204020204" pitchFamily="34" charset="-122"/>
              <a:sym typeface="+mn-ea"/>
            </a:endParaRPr>
          </a:p>
        </p:txBody>
      </p:sp>
      <p:sp>
        <p:nvSpPr>
          <p:cNvPr id="2" name="文本框 1"/>
          <p:cNvSpPr txBox="1"/>
          <p:nvPr>
            <p:custDataLst>
              <p:tags r:id="rId4"/>
            </p:custDataLst>
          </p:nvPr>
        </p:nvSpPr>
        <p:spPr>
          <a:xfrm>
            <a:off x="325120" y="985520"/>
            <a:ext cx="11561445" cy="2584450"/>
          </a:xfrm>
          <a:prstGeom prst="rect">
            <a:avLst/>
          </a:prstGeom>
          <a:noFill/>
        </p:spPr>
        <p:txBody>
          <a:bodyPr wrap="square" rtlCol="0">
            <a:spAutoFit/>
          </a:bodyPr>
          <a:lstStyle/>
          <a:p>
            <a:pPr algn="l"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1.我国政府的地位和性质</a:t>
            </a:r>
            <a:endParaRPr lang="zh-CN" altLang="en-US" sz="2800" b="1">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我国政府是国家权力机关的执行机关,是国家行政机关,是人民的政府,是了解民情、反映民意、集中民智、珍惜民力、为人民服务的政府。</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50000"/>
              </a:lnSpc>
            </a:pP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10" name="组合 9"/>
          <p:cNvGrpSpPr/>
          <p:nvPr>
            <p:custDataLst>
              <p:tags r:id="rId5"/>
            </p:custDataLst>
          </p:nvPr>
        </p:nvGrpSpPr>
        <p:grpSpPr>
          <a:xfrm>
            <a:off x="1005840" y="2466975"/>
            <a:ext cx="9396730" cy="5283835"/>
            <a:chOff x="2060" y="1417"/>
            <a:chExt cx="14798" cy="8321"/>
          </a:xfrm>
        </p:grpSpPr>
        <p:sp>
          <p:nvSpPr>
            <p:cNvPr id="81926" name="文本框 39940"/>
            <p:cNvSpPr txBox="1"/>
            <p:nvPr>
              <p:custDataLst>
                <p:tags r:id="rId6"/>
              </p:custDataLst>
            </p:nvPr>
          </p:nvSpPr>
          <p:spPr>
            <a:xfrm>
              <a:off x="5130" y="2930"/>
              <a:ext cx="11729" cy="6808"/>
            </a:xfrm>
            <a:prstGeom prst="rect">
              <a:avLst/>
            </a:prstGeom>
            <a:noFill/>
            <a:ln w="9525">
              <a:noFill/>
            </a:ln>
          </p:spPr>
          <p:txBody>
            <a:bodyPr wrap="square" anchor="t">
              <a:spAutoFit/>
            </a:bodyPr>
            <a:lstStyle/>
            <a:p>
              <a:pPr>
                <a:spcBef>
                  <a:spcPct val="50000"/>
                </a:spcBef>
              </a:pPr>
              <a:r>
                <a:rPr lang="zh-CN" altLang="en-US" sz="3200" b="1">
                  <a:solidFill>
                    <a:srgbClr val="0D0D0D"/>
                  </a:solidFill>
                  <a:latin typeface="宋体" panose="02010600030101010101" pitchFamily="2" charset="-122"/>
                  <a:ea typeface="宋体" panose="02010600030101010101" pitchFamily="2" charset="-122"/>
                </a:rPr>
                <a:t>立法机关       人大（</a:t>
              </a:r>
              <a:r>
                <a:rPr lang="zh-CN" altLang="en-US" sz="3200" b="1">
                  <a:solidFill>
                    <a:srgbClr val="FF0000"/>
                  </a:solidFill>
                  <a:latin typeface="宋体" panose="02010600030101010101" pitchFamily="2" charset="-122"/>
                  <a:ea typeface="宋体" panose="02010600030101010101" pitchFamily="2" charset="-122"/>
                </a:rPr>
                <a:t>核心地位</a:t>
              </a:r>
              <a:r>
                <a:rPr lang="zh-CN" altLang="en-US" sz="3200" b="1">
                  <a:solidFill>
                    <a:srgbClr val="0D0D0D"/>
                  </a:solidFill>
                  <a:latin typeface="宋体" panose="02010600030101010101" pitchFamily="2" charset="-122"/>
                  <a:ea typeface="宋体" panose="02010600030101010101" pitchFamily="2" charset="-122"/>
                </a:rPr>
                <a:t>）</a:t>
              </a:r>
              <a:endParaRPr lang="zh-CN" altLang="en-US" sz="3200" b="1">
                <a:solidFill>
                  <a:srgbClr val="0D0D0D"/>
                </a:solidFill>
                <a:latin typeface="宋体" panose="02010600030101010101" pitchFamily="2" charset="-122"/>
                <a:ea typeface="宋体" panose="02010600030101010101" pitchFamily="2" charset="-122"/>
              </a:endParaRPr>
            </a:p>
            <a:p>
              <a:pPr>
                <a:spcBef>
                  <a:spcPct val="50000"/>
                </a:spcBef>
              </a:pPr>
              <a:r>
                <a:rPr lang="zh-CN" altLang="en-US" sz="3200" b="1">
                  <a:solidFill>
                    <a:srgbClr val="0D0D0D"/>
                  </a:solidFill>
                  <a:latin typeface="宋体" panose="02010600030101010101" pitchFamily="2" charset="-122"/>
                  <a:ea typeface="宋体" panose="02010600030101010101" pitchFamily="2" charset="-122"/>
                </a:rPr>
                <a:t>行政机关       政府</a:t>
              </a:r>
              <a:endParaRPr lang="zh-CN" altLang="en-US" sz="3200" b="1">
                <a:solidFill>
                  <a:srgbClr val="0D0D0D"/>
                </a:solidFill>
                <a:latin typeface="宋体" panose="02010600030101010101" pitchFamily="2" charset="-122"/>
                <a:ea typeface="宋体" panose="02010600030101010101" pitchFamily="2" charset="-122"/>
              </a:endParaRPr>
            </a:p>
            <a:p>
              <a:pPr>
                <a:spcBef>
                  <a:spcPct val="50000"/>
                </a:spcBef>
              </a:pPr>
              <a:r>
                <a:rPr lang="zh-CN" altLang="en-US" sz="3200" b="1">
                  <a:solidFill>
                    <a:srgbClr val="0D0D0D"/>
                  </a:solidFill>
                  <a:latin typeface="宋体" panose="02010600030101010101" pitchFamily="2" charset="-122"/>
                  <a:ea typeface="宋体" panose="02010600030101010101" pitchFamily="2" charset="-122"/>
                </a:rPr>
                <a:t>司法机关       法院 检察院</a:t>
              </a:r>
              <a:endParaRPr lang="zh-CN" altLang="en-US" sz="3200" b="1">
                <a:solidFill>
                  <a:srgbClr val="0D0D0D"/>
                </a:solidFill>
                <a:latin typeface="宋体" panose="02010600030101010101" pitchFamily="2" charset="-122"/>
                <a:ea typeface="宋体" panose="02010600030101010101" pitchFamily="2" charset="-122"/>
              </a:endParaRPr>
            </a:p>
            <a:p>
              <a:pPr>
                <a:spcBef>
                  <a:spcPct val="50000"/>
                </a:spcBef>
              </a:pPr>
              <a:r>
                <a:rPr lang="zh-CN" altLang="en-US" sz="3200" b="1">
                  <a:solidFill>
                    <a:srgbClr val="0D0D0D"/>
                  </a:solidFill>
                  <a:latin typeface="宋体" panose="02010600030101010101" pitchFamily="2" charset="-122"/>
                  <a:ea typeface="宋体" panose="02010600030101010101" pitchFamily="2" charset="-122"/>
                </a:rPr>
                <a:t>监察机关       监察委员会</a:t>
              </a:r>
              <a:endParaRPr lang="zh-CN" altLang="en-US" sz="3200" b="1">
                <a:solidFill>
                  <a:srgbClr val="0D0D0D"/>
                </a:solidFill>
                <a:latin typeface="宋体" panose="02010600030101010101" pitchFamily="2" charset="-122"/>
                <a:ea typeface="宋体" panose="02010600030101010101" pitchFamily="2" charset="-122"/>
              </a:endParaRPr>
            </a:p>
            <a:p>
              <a:pPr>
                <a:spcBef>
                  <a:spcPct val="50000"/>
                </a:spcBef>
              </a:pPr>
              <a:endParaRPr lang="zh-CN" altLang="en-US" sz="2400" b="1">
                <a:solidFill>
                  <a:srgbClr val="0D0D0D"/>
                </a:solidFill>
                <a:latin typeface="宋体" panose="02010600030101010101" pitchFamily="2" charset="-122"/>
                <a:ea typeface="宋体" panose="02010600030101010101" pitchFamily="2" charset="-122"/>
              </a:endParaRPr>
            </a:p>
            <a:p>
              <a:pPr>
                <a:spcBef>
                  <a:spcPct val="50000"/>
                </a:spcBef>
              </a:pPr>
              <a:endParaRPr lang="en-US" altLang="zh-CN" sz="2100" b="1">
                <a:solidFill>
                  <a:srgbClr val="0D0D0D"/>
                </a:solidFill>
                <a:latin typeface="微软雅黑" panose="020b0503020204020204" pitchFamily="34" charset="-122"/>
                <a:ea typeface="微软雅黑" panose="020b0503020204020204" pitchFamily="34" charset="-122"/>
              </a:endParaRPr>
            </a:p>
            <a:p>
              <a:pPr>
                <a:spcBef>
                  <a:spcPct val="50000"/>
                </a:spcBef>
              </a:pPr>
              <a:endParaRPr lang="zh-CN" altLang="en-US" sz="2100" b="1">
                <a:solidFill>
                  <a:srgbClr val="0D0D0D"/>
                </a:solidFill>
                <a:latin typeface="微软雅黑" panose="020b0503020204020204" pitchFamily="34" charset="-122"/>
                <a:ea typeface="微软雅黑" panose="020b0503020204020204" pitchFamily="34" charset="-122"/>
              </a:endParaRPr>
            </a:p>
          </p:txBody>
        </p:sp>
        <p:sp>
          <p:nvSpPr>
            <p:cNvPr id="81923" name="文本框 39942"/>
            <p:cNvSpPr txBox="1"/>
            <p:nvPr>
              <p:custDataLst>
                <p:tags r:id="rId7"/>
              </p:custDataLst>
            </p:nvPr>
          </p:nvSpPr>
          <p:spPr>
            <a:xfrm flipH="1">
              <a:off x="2060" y="1417"/>
              <a:ext cx="2287" cy="7562"/>
            </a:xfrm>
            <a:prstGeom prst="rect">
              <a:avLst/>
            </a:prstGeom>
            <a:noFill/>
            <a:ln w="9525">
              <a:noFill/>
            </a:ln>
          </p:spPr>
          <p:txBody>
            <a:bodyPr vert="eaVert" wrap="square" anchor="t">
              <a:spAutoFit/>
            </a:bodyPr>
            <a:lstStyle/>
            <a:p>
              <a:pPr algn="ctr">
                <a:spcBef>
                  <a:spcPct val="50000"/>
                </a:spcBef>
              </a:pPr>
              <a:r>
                <a:rPr lang="zh-CN" altLang="en-US" sz="3300" b="1" u="sng">
                  <a:solidFill>
                    <a:srgbClr val="FF0000"/>
                  </a:solidFill>
                  <a:latin typeface="隶书" panose="02010509060101010101" pitchFamily="49" charset="-122"/>
                  <a:ea typeface="隶书" panose="02010509060101010101" pitchFamily="49" charset="-122"/>
                </a:rPr>
                <a:t>主要</a:t>
              </a:r>
              <a:endParaRPr lang="zh-CN" altLang="en-US" sz="3300" b="1" u="sng">
                <a:solidFill>
                  <a:srgbClr val="FF0000"/>
                </a:solidFill>
                <a:latin typeface="隶书" panose="02010509060101010101" pitchFamily="49" charset="-122"/>
                <a:ea typeface="隶书" panose="02010509060101010101" pitchFamily="49" charset="-122"/>
              </a:endParaRPr>
            </a:p>
            <a:p>
              <a:pPr algn="ctr">
                <a:spcBef>
                  <a:spcPct val="50000"/>
                </a:spcBef>
              </a:pPr>
              <a:r>
                <a:rPr lang="zh-CN" altLang="en-US" sz="3300" b="1" u="sng">
                  <a:solidFill>
                    <a:srgbClr val="FF0000"/>
                  </a:solidFill>
                  <a:latin typeface="楷体" panose="02010609060101010101" pitchFamily="49" charset="-122"/>
                  <a:ea typeface="楷体" panose="02010609060101010101" pitchFamily="49" charset="-122"/>
                </a:rPr>
                <a:t>国家机关</a:t>
              </a:r>
              <a:endParaRPr lang="zh-CN" altLang="en-US" sz="3300" b="1" u="sng">
                <a:solidFill>
                  <a:srgbClr val="FF0000"/>
                </a:solidFill>
                <a:latin typeface="楷体" panose="02010609060101010101" pitchFamily="49" charset="-122"/>
                <a:ea typeface="楷体" panose="02010609060101010101" pitchFamily="49" charset="-122"/>
              </a:endParaRPr>
            </a:p>
          </p:txBody>
        </p:sp>
        <p:sp>
          <p:nvSpPr>
            <p:cNvPr id="3" name="左大括号 39946"/>
            <p:cNvSpPr/>
            <p:nvPr>
              <p:custDataLst>
                <p:tags r:id="rId8"/>
              </p:custDataLst>
            </p:nvPr>
          </p:nvSpPr>
          <p:spPr bwMode="auto">
            <a:xfrm>
              <a:off x="4636" y="3108"/>
              <a:ext cx="620" cy="4180"/>
            </a:xfrm>
            <a:prstGeom prst="leftBrace">
              <a:avLst>
                <a:gd name="adj1" fmla="val 36597"/>
                <a:gd name="adj2" fmla="val 50000"/>
              </a:avLst>
            </a:prstGeom>
            <a:noFill/>
            <a:ln w="57150">
              <a:solidFill>
                <a:schemeClr val="tx1">
                  <a:lumMod val="95000"/>
                  <a:lumOff val="5000"/>
                </a:schemeClr>
              </a:solidFill>
              <a:rou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350" b="0" i="0" u="none" strike="noStrike" kern="0" cap="none" spc="0" normalizeH="0" baseline="0" noProof="0">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endParaRPr>
            </a:p>
          </p:txBody>
        </p:sp>
        <p:sp>
          <p:nvSpPr>
            <p:cNvPr id="5" name="文本框 4"/>
            <p:cNvSpPr txBox="1"/>
            <p:nvPr>
              <p:custDataLst>
                <p:tags r:id="rId9"/>
              </p:custDataLst>
            </p:nvPr>
          </p:nvSpPr>
          <p:spPr>
            <a:xfrm>
              <a:off x="14818" y="4676"/>
              <a:ext cx="1804" cy="2179"/>
            </a:xfrm>
            <a:prstGeom prst="rect">
              <a:avLst/>
            </a:prstGeom>
            <a:noFill/>
          </p:spPr>
          <p:txBody>
            <a:bodyPr wrap="square" rtlCol="0">
              <a:spAutoFit/>
            </a:bodyPr>
            <a:lstStyle/>
            <a:p>
              <a:r>
                <a:rPr lang="zh-CN" altLang="en-US" sz="2800">
                  <a:solidFill>
                    <a:srgbClr val="FF0000"/>
                  </a:solidFill>
                  <a:latin typeface="楷体" panose="02010609060101010101" pitchFamily="49" charset="-122"/>
                  <a:ea typeface="楷体" panose="02010609060101010101" pitchFamily="49" charset="-122"/>
                </a:rPr>
                <a:t>产生         监督        负责</a:t>
              </a:r>
              <a:endParaRPr lang="zh-CN" altLang="en-US" sz="2800">
                <a:solidFill>
                  <a:srgbClr val="FF0000"/>
                </a:solidFill>
                <a:latin typeface="楷体" panose="02010609060101010101" pitchFamily="49" charset="-122"/>
                <a:ea typeface="楷体" panose="02010609060101010101" pitchFamily="49" charset="-122"/>
              </a:endParaRPr>
            </a:p>
          </p:txBody>
        </p:sp>
      </p:gr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5" name="表格 4"/>
          <p:cNvGraphicFramePr>
            <a:graphicFrameLocks noGrp="1"/>
          </p:cNvGraphicFramePr>
          <p:nvPr>
            <p:custDataLst>
              <p:tags r:id="rId3"/>
            </p:custDataLst>
          </p:nvPr>
        </p:nvGraphicFramePr>
        <p:xfrm>
          <a:off x="324802" y="962660"/>
          <a:ext cx="11068050" cy="5547995"/>
        </p:xfrm>
        <a:graphic>
          <a:graphicData uri="http://schemas.openxmlformats.org/drawingml/2006/table">
            <a:tbl>
              <a:tblPr firstRow="1" bandRow="1">
                <a:tableStyleId>{5940675A-B579-460E-94D1-54222C63F5DA}</a:tableStyleId>
              </a:tblPr>
              <a:tblGrid>
                <a:gridCol w="2101215"/>
                <a:gridCol w="6276975"/>
                <a:gridCol w="2689860"/>
              </a:tblGrid>
              <a:tr h="560705">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NEU-BZ-S92" charset="0"/>
                        </a:rPr>
                        <a:t>基本职能</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内容</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目的</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414905">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保障人民民主和维护国家长治久安(政治职能)</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①保卫国家的独立与主权。②保护公民的生命安全及各种合法权益。③保护国家、企业和个人的合法财产不受侵犯。④保障人民民主,协调人民内部矛盾,依法打击违法犯罪活动,维护社会治安和社会秩序等。</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维护国家的政治稳定,巩固人民民主专政的国家政权。</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572385">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组织社会主义经济建设(经济职能)</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①宏观调控(通过制定财政政策和货币政策等保持经济持续健康发展)。②市场监管(依法对市场主体及其行为进行监督和管理,维护公平竞争的市场秩序)。</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促进经济社会发展,提高生产力水平和人民生活水平。</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
        <p:nvSpPr>
          <p:cNvPr id="2" name="文本框 1"/>
          <p:cNvSpPr txBox="1"/>
          <p:nvPr>
            <p:custDataLst>
              <p:tags r:id="rId4"/>
            </p:custDataLst>
          </p:nvPr>
        </p:nvSpPr>
        <p:spPr>
          <a:xfrm>
            <a:off x="275590" y="200660"/>
            <a:ext cx="9295130" cy="737235"/>
          </a:xfrm>
          <a:prstGeom prst="rect">
            <a:avLst/>
          </a:prstGeom>
          <a:noFill/>
        </p:spPr>
        <p:txBody>
          <a:bodyPr wrap="square" rtlCol="0">
            <a:spAutoFit/>
          </a:bodyPr>
          <a:lstStyle/>
          <a:p>
            <a:pPr algn="l"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2.我国政府的基本职能 </a:t>
            </a:r>
            <a:r>
              <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[2020全国卷Ⅲ第16题]</a:t>
            </a:r>
            <a:endPar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2" name="表格 1"/>
          <p:cNvGraphicFramePr>
            <a:graphicFrameLocks noGrp="1"/>
          </p:cNvGraphicFramePr>
          <p:nvPr>
            <p:custDataLst>
              <p:tags r:id="rId3"/>
            </p:custDataLst>
          </p:nvPr>
        </p:nvGraphicFramePr>
        <p:xfrm>
          <a:off x="324802" y="276860"/>
          <a:ext cx="10883900" cy="6160770"/>
        </p:xfrm>
        <a:graphic>
          <a:graphicData uri="http://schemas.openxmlformats.org/drawingml/2006/table">
            <a:tbl>
              <a:tblPr firstRow="1" bandRow="1">
                <a:tableStyleId>{5940675A-B579-460E-94D1-54222C63F5DA}</a:tableStyleId>
              </a:tblPr>
              <a:tblGrid>
                <a:gridCol w="2174240"/>
                <a:gridCol w="4987290"/>
                <a:gridCol w="3722370"/>
              </a:tblGrid>
              <a:tr h="487680">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NEU-BZ-S92" charset="0"/>
                        </a:rPr>
                        <a:t>基本职能</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内容</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目的</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3137535">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组织社会主义文化建设(文化职能)</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①宣传马克思主义科学理论和科学文化知识,引导人民抵制各种错误和腐朽思想的影响,提高全民族的思想道德素质和科学文化素质。②组织和发展教育、科技、文化、卫生、体育等各项事业,努力提高国家文化软实力。</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保证社会主义经济建设的正确发展方向,为经济建设提供精神动力和智力支持。</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558290">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加强社会建设(社会职能)</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NEU-BZ-S92" charset="0"/>
                        </a:rPr>
                        <a:t>加快健全基本公共服务体系。</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NEU-BZ-S92" charset="0"/>
                        </a:rPr>
                        <a:t>保证人民幼有所育、学有所教、劳有所得、病有所医、老有所养、住有所居、弱有所扶。</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977265">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推进生态文明建设(生态职能)</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NEU-BZ-S92" charset="0"/>
                        </a:rPr>
                        <a:t>坚持节约资源和保护环境的基本国策。</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NEU-BZ-S92" charset="0"/>
                        </a:rPr>
                        <a:t>为人民创造良好的生产生活环境。</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180975" y="220980"/>
            <a:ext cx="11758930" cy="7154545"/>
          </a:xfrm>
          <a:prstGeom prst="rect">
            <a:avLst/>
          </a:prstGeom>
          <a:noFill/>
        </p:spPr>
        <p:txBody>
          <a:bodyPr wrap="square" rtlCol="0">
            <a:spAutoFit/>
          </a:bodyPr>
          <a:lstStyle/>
          <a:p>
            <a:pPr algn="l" fontAlgn="auto">
              <a:lnSpc>
                <a:spcPct val="150000"/>
              </a:lnSpc>
            </a:pP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政府职能与时政语言： </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50000"/>
              </a:lnSpc>
            </a:pPr>
            <a:r>
              <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【政治职能】保卫人民民主（保护公民权益）和维护社会长治久安（打击破坏社会秩序的违法犯罪行为）的政治职能</a:t>
            </a:r>
            <a:endPar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pPr marL="285750" indent="-285750" algn="l" fontAlgn="auto">
              <a:lnSpc>
                <a:spcPct val="150000"/>
              </a:lnSpc>
              <a:buFont typeface="Wingdings" panose="05000000000000000000" charset="0"/>
              <a:buChar char="Ø"/>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确保人民安居乐业、社会安定有序,建设更高水平的平安中国（保持社会稳定、维护国家安全)</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marL="285750" indent="-285750" algn="l" fontAlgn="auto">
              <a:lnSpc>
                <a:spcPct val="150000"/>
              </a:lnSpc>
              <a:buFont typeface="Wingdings" panose="05000000000000000000" charset="0"/>
              <a:buChar char="Ø"/>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正确处理人民内部矛盾，预防和化解社会矛盾的有效机制建设</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marL="285750" indent="-285750" algn="l" fontAlgn="auto">
              <a:lnSpc>
                <a:spcPct val="150000"/>
              </a:lnSpc>
              <a:buFont typeface="Wingdings" panose="05000000000000000000" charset="0"/>
              <a:buChar char="Ø"/>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完善社会治安防控体系，构建基层社会治理新格局</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marL="285750" indent="-285750" algn="l" fontAlgn="auto">
              <a:lnSpc>
                <a:spcPct val="150000"/>
              </a:lnSpc>
              <a:buFont typeface="Wingdings" panose="05000000000000000000" charset="0"/>
              <a:buChar char="Ø"/>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健全公共安全体制机制，保障人民身体健康和生命安全，统筹发展和安全，坚持人民安全、政治安全、国家利益至上的有机统一</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marL="285750" indent="-285750" algn="l" fontAlgn="auto">
              <a:lnSpc>
                <a:spcPct val="150000"/>
              </a:lnSpc>
            </a:pPr>
            <a:endParaRPr lang="zh-CN" altLang="en-US">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50000"/>
              </a:lnSpc>
            </a:pPr>
            <a:endParaRPr lang="zh-CN" altLang="en-US">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50000"/>
              </a:lnSpc>
            </a:pPr>
            <a:endParaRPr lang="zh-CN" altLang="en-US">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180975" y="91440"/>
            <a:ext cx="11758930" cy="6054725"/>
          </a:xfrm>
          <a:prstGeom prst="rect">
            <a:avLst/>
          </a:prstGeom>
          <a:noFill/>
        </p:spPr>
        <p:txBody>
          <a:bodyPr wrap="square" rtlCol="0">
            <a:spAutoFit/>
          </a:bodyPr>
          <a:lstStyle/>
          <a:p>
            <a:pPr algn="l" fontAlgn="auto">
              <a:lnSpc>
                <a:spcPct val="150000"/>
              </a:lnSpc>
            </a:pP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政府职能与时政语言：</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Bef>
                <a:spcPct val="0"/>
              </a:spcBef>
              <a:spcAft>
                <a:spcPct val="0"/>
              </a:spcAft>
            </a:pPr>
            <a:r>
              <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经济职能】组织社会主义经济建设的经济职能加强宏观调控/经济调节/市场监管</a:t>
            </a:r>
            <a:endPar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pPr marL="285750" indent="-285750" algn="l" fontAlgn="auto">
              <a:lnSpc>
                <a:spcPct val="120000"/>
              </a:lnSpc>
              <a:spcBef>
                <a:spcPct val="0"/>
              </a:spcBef>
              <a:spcAft>
                <a:spcPct val="0"/>
              </a:spcAft>
              <a:buFont typeface="Wingdings" panose="05000000000000000000" charset="0"/>
              <a:buChar char="Ø"/>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宏观调控:以国家发展规划为战略导向，以财政政策货币政策为主要手段，就业、产业、投资、消费、区域等政策协同发力</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marL="285750" indent="-285750" algn="l" fontAlgn="auto">
              <a:lnSpc>
                <a:spcPct val="120000"/>
              </a:lnSpc>
              <a:spcBef>
                <a:spcPct val="0"/>
              </a:spcBef>
              <a:spcAft>
                <a:spcPct val="0"/>
              </a:spcAft>
              <a:buFont typeface="Wingdings" panose="05000000000000000000" charset="0"/>
              <a:buChar char="Ø"/>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市场监管:（市场监管)严格市场监管、质量监管、安全监管，加强违法惩戒</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marL="285750" indent="-285750" algn="l" fontAlgn="auto">
              <a:lnSpc>
                <a:spcPct val="120000"/>
              </a:lnSpc>
              <a:spcBef>
                <a:spcPct val="0"/>
              </a:spcBef>
              <a:spcAft>
                <a:spcPct val="0"/>
              </a:spcAft>
              <a:buFont typeface="Wingdings" panose="05000000000000000000" charset="0"/>
              <a:buChar char="Ø"/>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提高生产力水平和人民生活水平</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marL="285750" indent="-285750" algn="l" fontAlgn="auto">
              <a:lnSpc>
                <a:spcPct val="120000"/>
              </a:lnSpc>
              <a:spcBef>
                <a:spcPct val="0"/>
              </a:spcBef>
              <a:spcAft>
                <a:spcPct val="0"/>
              </a:spcAft>
            </a:pPr>
            <a:r>
              <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时政补充</a:t>
            </a:r>
            <a:endPar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pPr marL="285750" indent="-285750" algn="l" fontAlgn="auto">
              <a:lnSpc>
                <a:spcPct val="120000"/>
              </a:lnSpc>
              <a:spcBef>
                <a:spcPct val="0"/>
              </a:spcBef>
              <a:spcAft>
                <a:spcPct val="0"/>
              </a:spcAft>
              <a:buFont typeface="Wingdings" panose="05000000000000000000" charset="0"/>
              <a:buChar char="Ø"/>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推动经济持续健康发展（高质量发展）建设现代化经济体系</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marL="285750" indent="-285750" algn="l" fontAlgn="auto">
              <a:lnSpc>
                <a:spcPct val="120000"/>
              </a:lnSpc>
              <a:spcBef>
                <a:spcPct val="0"/>
              </a:spcBef>
              <a:spcAft>
                <a:spcPct val="0"/>
              </a:spcAft>
              <a:buFont typeface="Wingdings" panose="05000000000000000000" charset="0"/>
              <a:buChar char="Ø"/>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结构性改革为主线</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marL="285750" indent="-285750" algn="l" fontAlgn="auto">
              <a:lnSpc>
                <a:spcPct val="120000"/>
              </a:lnSpc>
              <a:spcBef>
                <a:spcPct val="0"/>
              </a:spcBef>
              <a:spcAft>
                <a:spcPct val="0"/>
              </a:spcAft>
              <a:buFont typeface="Wingdings" panose="05000000000000000000" charset="0"/>
              <a:buChar char="Ø"/>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新|日动能转化</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marL="285750" indent="-285750" algn="l" fontAlgn="auto">
              <a:lnSpc>
                <a:spcPct val="120000"/>
              </a:lnSpc>
              <a:spcBef>
                <a:spcPct val="0"/>
              </a:spcBef>
              <a:spcAft>
                <a:spcPct val="0"/>
              </a:spcAft>
              <a:buFont typeface="Wingdings" panose="05000000000000000000" charset="0"/>
              <a:buChar char="Ø"/>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打好防范化解重大风险、精准脱贫、污染防治三大攻坚战</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marL="285750" indent="-285750" algn="l" fontAlgn="auto">
              <a:lnSpc>
                <a:spcPct val="120000"/>
              </a:lnSpc>
              <a:spcBef>
                <a:spcPct val="0"/>
              </a:spcBef>
              <a:spcAft>
                <a:spcPct val="0"/>
              </a:spcAft>
              <a:buFont typeface="Wingdings" panose="05000000000000000000" charset="0"/>
              <a:buChar char="Ø"/>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六稳六保（即稳就业、稳金融、稳外贸、稳外资、稳投资、稳预期。即保居民就业、保基本民生、保市场主体、保粮食能源安全、保产业链供应链稳定、保基层运转。）</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148590" y="80645"/>
            <a:ext cx="11880850" cy="6737350"/>
          </a:xfrm>
          <a:prstGeom prst="rect">
            <a:avLst/>
          </a:prstGeom>
          <a:noFill/>
        </p:spPr>
        <p:txBody>
          <a:bodyPr wrap="square" rtlCol="0">
            <a:spAutoFit/>
          </a:bodyPr>
          <a:lstStyle/>
          <a:p>
            <a:pPr algn="l" fontAlgn="auto">
              <a:lnSpc>
                <a:spcPct val="120000"/>
              </a:lnSpc>
              <a:spcBef>
                <a:spcPct val="0"/>
              </a:spcBef>
              <a:spcAft>
                <a:spcPct val="0"/>
              </a:spcAft>
            </a:pPr>
            <a:r>
              <a:rPr lang="zh-CN" altLang="en-US"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政府职能与时政语言：</a:t>
            </a: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　</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Bef>
                <a:spcPct val="0"/>
              </a:spcBef>
              <a:spcAft>
                <a:spcPct val="0"/>
              </a:spcAft>
            </a:pPr>
            <a:r>
              <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【文化职能】组织社会主义文化建设的文化职能（社会义核心价值观)</a:t>
            </a:r>
            <a:endPar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Bef>
                <a:spcPct val="0"/>
              </a:spcBef>
              <a:spcAft>
                <a:spcPct val="0"/>
              </a:spcAft>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习近平新时代中国特色社会主义思想</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Bef>
                <a:spcPct val="0"/>
              </a:spcBef>
              <a:spcAft>
                <a:spcPct val="0"/>
              </a:spcAft>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中国特色社会主义理论体系</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Bef>
                <a:spcPct val="0"/>
              </a:spcBef>
              <a:spcAft>
                <a:spcPct val="0"/>
              </a:spcAft>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毛泽东思想、邓小平理论、三个代表重要思想、</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Bef>
                <a:spcPct val="0"/>
              </a:spcBef>
              <a:spcAft>
                <a:spcPct val="0"/>
              </a:spcAft>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科学发展观</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Bef>
                <a:spcPct val="0"/>
              </a:spcBef>
              <a:spcAft>
                <a:spcPct val="0"/>
              </a:spcAft>
            </a:pPr>
            <a:r>
              <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【社会职能】组织社会主义社会健设的社会职能,完善公共服务体系，推进基本公共服务均等化、可及性</a:t>
            </a:r>
            <a:endPar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Bef>
                <a:spcPct val="0"/>
              </a:spcBef>
              <a:spcAft>
                <a:spcPct val="0"/>
              </a:spcAft>
            </a:pPr>
            <a:r>
              <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【生态职能】组织生态文明建设的生态职能</a:t>
            </a:r>
            <a:endPar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Bef>
                <a:spcPct val="0"/>
              </a:spcBef>
              <a:spcAft>
                <a:spcPct val="0"/>
              </a:spcAft>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坚持节约资源和保护环境两项基本国策（可持续发展战略;绿色循环经济）</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Bef>
                <a:spcPct val="0"/>
              </a:spcBef>
              <a:spcAft>
                <a:spcPct val="0"/>
              </a:spcAft>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坚持“绿水青山就是金山银山“的发展理念;新发展理念</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Bef>
                <a:spcPct val="0"/>
              </a:spcBef>
              <a:spcAft>
                <a:spcPct val="0"/>
              </a:spcAft>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建设美丽中国，走生产发展、生活富裕、生态良好的文明发展道路</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Bef>
                <a:spcPct val="0"/>
              </a:spcBef>
              <a:spcAft>
                <a:spcPct val="0"/>
              </a:spcAft>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人与自然和谐相处，治理环境污染（三大攻坚战)</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Bef>
                <a:spcPct val="0"/>
              </a:spcBef>
              <a:spcAft>
                <a:spcPct val="0"/>
              </a:spcAft>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改革自然资源和生态环境管理体制（主体功能区、国家公园体制、河长制）</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Bef>
                <a:spcPct val="0"/>
              </a:spcBef>
              <a:spcAft>
                <a:spcPct val="0"/>
              </a:spcAft>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积极参与全球环境治理，落实减排承诺</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5" name="矩形 4"/>
          <p:cNvSpPr/>
          <p:nvPr>
            <p:custDataLst>
              <p:tags r:id="rId4"/>
            </p:custDataLst>
          </p:nvPr>
        </p:nvSpPr>
        <p:spPr>
          <a:xfrm>
            <a:off x="0" y="264795"/>
            <a:ext cx="12192000" cy="6360795"/>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solidFill>
                <a:schemeClr val="lt1"/>
              </a:solidFill>
              <a:latin typeface="Arial" panose="020b0604020202020204" pitchFamily="34" charset="0"/>
              <a:ea typeface="隶书" panose="02010509060101010101" pitchFamily="49" charset="-122"/>
            </a:endParaRPr>
          </a:p>
        </p:txBody>
      </p:sp>
      <p:pic>
        <p:nvPicPr>
          <p:cNvPr id="6" name="图片 5"/>
          <p:cNvPicPr/>
          <p:nvPr>
            <p:custDataLst>
              <p:tags r:id="rId6"/>
            </p:custDataLst>
          </p:nvPr>
        </p:nvPicPr>
        <p:blipFill>
          <a:blip r:embed="rId5"/>
          <a:stretch>
            <a:fillRect/>
          </a:stretch>
        </p:blipFill>
        <p:spPr>
          <a:xfrm>
            <a:off x="10571797" y="5589351"/>
            <a:ext cx="1620202" cy="1268649"/>
          </a:xfrm>
          <a:prstGeom prst="rect">
            <a:avLst/>
          </a:prstGeom>
        </p:spPr>
      </p:pic>
      <p:pic>
        <p:nvPicPr>
          <p:cNvPr id="7" name="图片 6"/>
          <p:cNvPicPr/>
          <p:nvPr>
            <p:custDataLst>
              <p:tags r:id="rId8"/>
            </p:custDataLst>
          </p:nvPr>
        </p:nvPicPr>
        <p:blipFill>
          <a:blip r:embed="rId7"/>
          <a:stretch>
            <a:fillRect/>
          </a:stretch>
        </p:blipFill>
        <p:spPr>
          <a:xfrm>
            <a:off x="0" y="5712554"/>
            <a:ext cx="1620202" cy="1145445"/>
          </a:xfrm>
          <a:prstGeom prst="rect">
            <a:avLst/>
          </a:prstGeom>
        </p:spPr>
      </p:pic>
      <p:sp>
        <p:nvSpPr>
          <p:cNvPr id="3" name="Title 6"/>
          <p:cNvSpPr txBox="1"/>
          <p:nvPr>
            <p:custDataLst>
              <p:tags r:id="rId9"/>
            </p:custDataLst>
          </p:nvPr>
        </p:nvSpPr>
        <p:spPr>
          <a:xfrm>
            <a:off x="69160" y="812730"/>
            <a:ext cx="1228780" cy="4417200"/>
          </a:xfrm>
          <a:prstGeom prst="rect">
            <a:avLst/>
          </a:prstGeom>
          <a:noFill/>
          <a:ln w="3175">
            <a:noFill/>
            <a:prstDash val="dash"/>
          </a:ln>
        </p:spPr>
        <p:txBody>
          <a:bodyPr vert="eaVert" wrap="square" lIns="72000" tIns="108000" rIns="72000" bIns="108000" anchor="ctr" anchorCtr="0">
            <a:norm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lvl="0">
              <a:lnSpc>
                <a:spcPct val="110000"/>
              </a:lnSpc>
            </a:pPr>
            <a:r>
              <a:rPr lang="zh-CN" altLang="en-US" sz="3200" b="1" spc="300">
                <a:ln w="3175">
                  <a:noFill/>
                  <a:prstDash val="dash"/>
                </a:ln>
                <a:solidFill>
                  <a:schemeClr val="tx1">
                    <a:lumMod val="85000"/>
                    <a:lumOff val="15000"/>
                  </a:schemeClr>
                </a:solidFill>
                <a:latin typeface="Arial" panose="020b0604020202020204" pitchFamily="34" charset="0"/>
                <a:ea typeface="隶书" panose="02010509060101010101" pitchFamily="49" charset="-122"/>
                <a:cs typeface="微软雅黑" panose="020b0503020204020204" pitchFamily="34" charset="-122"/>
              </a:rPr>
              <a:t>热点聚焦</a:t>
            </a:r>
            <a:endParaRPr lang="zh-CN" altLang="en-US" sz="3200" b="1" spc="300">
              <a:ln w="3175">
                <a:noFill/>
                <a:prstDash val="dash"/>
              </a:ln>
              <a:solidFill>
                <a:schemeClr val="tx1">
                  <a:lumMod val="85000"/>
                  <a:lumOff val="15000"/>
                </a:schemeClr>
              </a:solidFill>
              <a:latin typeface="Arial" panose="020b0604020202020204" pitchFamily="34" charset="0"/>
              <a:ea typeface="隶书" panose="02010509060101010101" pitchFamily="49" charset="-122"/>
              <a:cs typeface="微软雅黑" panose="020b0503020204020204" pitchFamily="34" charset="-122"/>
            </a:endParaRPr>
          </a:p>
        </p:txBody>
      </p:sp>
      <p:sp>
        <p:nvSpPr>
          <p:cNvPr id="2" name="文本框 1"/>
          <p:cNvSpPr txBox="1"/>
          <p:nvPr>
            <p:custDataLst>
              <p:tags r:id="rId10"/>
            </p:custDataLst>
          </p:nvPr>
        </p:nvSpPr>
        <p:spPr>
          <a:xfrm>
            <a:off x="967740" y="370840"/>
            <a:ext cx="11155045" cy="6092825"/>
          </a:xfrm>
          <a:prstGeom prst="rect">
            <a:avLst/>
          </a:prstGeom>
          <a:noFill/>
        </p:spPr>
        <p:txBody>
          <a:bodyPr wrap="square" rtlCol="0">
            <a:spAutoFit/>
          </a:bodyPr>
          <a:lstStyle/>
          <a:p>
            <a:pPr fontAlgn="auto">
              <a:lnSpc>
                <a:spcPct val="150000"/>
              </a:lnSpc>
            </a:pPr>
            <a:r>
              <a:rPr lang="zh-CN" altLang="en-US" sz="2000"/>
              <a:t>党的十九届五中全会审议通过的《中共中央关于制定国民经济和社会发展第十四个五年规划和二0三五年远景目标的建议》提出，“坚持创新在我国现代化建设全局中的核心地位，科技自立自强作为国家发展的战略支撑。这是以习近平同志为核心的党中央把握世界发展大势、立足当前、着眼长远作出的战略布局。核心技术是国之重器，世界强国都在千方百计巩固已有的科技优势，特别是当今世界科技发展和竞争进入“百年未有”之新阶段，关键技术领域的角力更是呈现出越来越激烈的倾向。</a:t>
            </a:r>
            <a:endParaRPr lang="zh-CN" altLang="en-US" sz="2000"/>
          </a:p>
          <a:p>
            <a:pPr fontAlgn="auto">
              <a:lnSpc>
                <a:spcPct val="150000"/>
              </a:lnSpc>
            </a:pPr>
            <a:r>
              <a:rPr lang="zh-CN" altLang="en-US" sz="2000"/>
              <a:t>加快科技自立自强之速，要发挥好重要院所高校国家队作用，推动科研力量优化配置和资源共享，重点布局一批基础学科研究中心，支持有条件的地方建设国际和区域科技创新中心，增加基础研究的财政投入，完善国家科技创新体系；要加快国内人才培养，使更多青年优秀人才脱颖而出。</a:t>
            </a:r>
            <a:endParaRPr lang="zh-CN" altLang="en-US" sz="2000"/>
          </a:p>
          <a:p>
            <a:pPr fontAlgn="auto">
              <a:lnSpc>
                <a:spcPct val="150000"/>
              </a:lnSpc>
            </a:pPr>
            <a:r>
              <a:rPr lang="zh-CN" altLang="en-US" sz="2000"/>
              <a:t>与此同时，正确把握自立自强与开放创新的关系，在开放条件下系统推进科技自立自强向纵深发展，坚持“中国开放的大门只会越开越大”，不论外部环境如何变化，都持续推进开放创新，更加主动地融入全球创新网络，主动打造全球科技开放合作的重要平台，在开放合作中提升科技创新能力。</a:t>
            </a:r>
            <a:endParaRPr lang="zh-CN" altLang="en-US" sz="2000"/>
          </a:p>
          <a:p>
            <a:pPr fontAlgn="auto">
              <a:lnSpc>
                <a:spcPct val="150000"/>
              </a:lnSpc>
            </a:pPr>
            <a:r>
              <a:rPr lang="zh-CN" altLang="en-US" sz="2000"/>
              <a:t>结合材料，运用政治生活的知识，说明政府如何发挥职能加快实现科技自立自强。</a:t>
            </a:r>
            <a:endParaRPr lang="zh-CN" altLang="en-US" sz="2000"/>
          </a:p>
        </p:txBody>
      </p:sp>
      <p:sp>
        <p:nvSpPr>
          <p:cNvPr id="8" name="线形标注 1 7"/>
          <p:cNvSpPr/>
          <p:nvPr>
            <p:custDataLst>
              <p:tags r:id="rId11"/>
            </p:custDataLst>
          </p:nvPr>
        </p:nvSpPr>
        <p:spPr>
          <a:xfrm>
            <a:off x="3074670" y="3519805"/>
            <a:ext cx="6043295" cy="611505"/>
          </a:xfrm>
          <a:prstGeom prst="borderCallout1">
            <a:avLst>
              <a:gd name="adj1" fmla="val 18750"/>
              <a:gd name="adj2" fmla="val -8333"/>
              <a:gd name="adj3" fmla="val 125233"/>
              <a:gd name="adj4" fmla="val -2298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①履行经济建设职能，增加财政投入，推动科研力量优化配置和资源共享，为科技自立自强奠定坚实物质基础。</a:t>
            </a:r>
            <a:endParaRPr lang="zh-CN" altLang="en-US"/>
          </a:p>
        </p:txBody>
      </p:sp>
      <p:sp>
        <p:nvSpPr>
          <p:cNvPr id="9" name="线形标注 2 8"/>
          <p:cNvSpPr/>
          <p:nvPr>
            <p:custDataLst>
              <p:tags r:id="rId12"/>
            </p:custDataLst>
          </p:nvPr>
        </p:nvSpPr>
        <p:spPr>
          <a:xfrm>
            <a:off x="7227570" y="2313940"/>
            <a:ext cx="3983990" cy="1012825"/>
          </a:xfrm>
          <a:prstGeom prst="borderCallout2">
            <a:avLst>
              <a:gd name="adj1" fmla="val 18750"/>
              <a:gd name="adj2" fmla="val -8333"/>
              <a:gd name="adj3" fmla="val 18750"/>
              <a:gd name="adj4" fmla="val -16667"/>
              <a:gd name="adj5" fmla="val 199373"/>
              <a:gd name="adj6" fmla="val -17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a:t>②履行文化建设职能，深入实施科教兴国战略、人才强国战略，在全社会弘扬科学家精神。</a:t>
            </a:r>
            <a:endParaRPr lang="zh-CN" altLang="en-US"/>
          </a:p>
        </p:txBody>
      </p:sp>
      <p:sp>
        <p:nvSpPr>
          <p:cNvPr id="10" name="线形标注 2 9"/>
          <p:cNvSpPr/>
          <p:nvPr>
            <p:custDataLst>
              <p:tags r:id="rId13"/>
            </p:custDataLst>
          </p:nvPr>
        </p:nvSpPr>
        <p:spPr>
          <a:xfrm>
            <a:off x="5561330" y="4324350"/>
            <a:ext cx="4773295" cy="611505"/>
          </a:xfrm>
          <a:prstGeom prst="borderCallout2">
            <a:avLst>
              <a:gd name="adj1" fmla="val 18750"/>
              <a:gd name="adj2" fmla="val -8333"/>
              <a:gd name="adj3" fmla="val 18750"/>
              <a:gd name="adj4" fmla="val -16667"/>
              <a:gd name="adj5" fmla="val 123676"/>
              <a:gd name="adj6" fmla="val -2776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③履行对外交往职能，融入全球创新网络，深化科技合作与交流，提高我国科技创新能力。</a:t>
            </a:r>
            <a:endParaRPr lang="zh-CN" altLang="en-US"/>
          </a:p>
        </p:txBody>
      </p:sp>
    </p:spTree>
    <p:custDataLst>
      <p:tags r:id="rId1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546735" y="586740"/>
            <a:ext cx="10761980" cy="4615815"/>
          </a:xfrm>
          <a:prstGeom prst="rect">
            <a:avLst/>
          </a:prstGeom>
          <a:noFill/>
        </p:spPr>
        <p:txBody>
          <a:bodyPr wrap="square" rtlCol="0">
            <a:spAutoFit/>
          </a:bodyPr>
          <a:lstStyle/>
          <a:p>
            <a:pPr algn="l" fontAlgn="auto">
              <a:lnSpc>
                <a:spcPct val="150000"/>
              </a:lnSpc>
            </a:pP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名师点拨 </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政府的职能具有交叉性</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政府的一项活动可能会同时体现多个职能,如政府加强公共文化、公共医疗卫生等设施建设,就同时体现了组织社会主义文化建设职能和加强社会建设职能。如果需要进行区分的话,一般要结合具体语境看政府采取措施的主要目的是什么。如果目的侧重于提高国家文化软实力和公民素养等方面,则体现文化职能;如果目的侧重于健全社会公共服务体系,促进社会公平等方面,则体现社会职能。</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205105" y="332105"/>
            <a:ext cx="11783060" cy="5908040"/>
          </a:xfrm>
          <a:prstGeom prst="rect">
            <a:avLst/>
          </a:prstGeom>
          <a:noFill/>
        </p:spPr>
        <p:txBody>
          <a:bodyPr wrap="square" rtlCol="0">
            <a:spAutoFit/>
          </a:bodyPr>
          <a:lstStyle/>
          <a:p>
            <a:pPr fontAlgn="auto">
              <a:lnSpc>
                <a:spcPct val="150000"/>
              </a:lnSpc>
            </a:pP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指点迷津</a:t>
            </a:r>
            <a:r>
              <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经济职能中的宏观调控与经济生活中宏观调控的关系</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1.政府组织社会主义经济建设的职能并不意味着政府可直接干预、管理经济活动。政府对经济的管理是以宏观调控为主的间接引导,主要依靠经济手段、法律手段,辅之以必要的行政手段。</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2.在经济生活中,宏观调控的主体是国家,宏观调控的手段是经济手段和法律手段、行政手段等的综合运用,所以,宏观调控的实施者,除了政府,还需要司法机关的参与。经济生活中的宏观调控,通常也包括市场监管方面的内容。但在政治生活中,强调行使职能的主体是政府,因而经济职能中宏观调控的实施者只能是政府。同时,政府的经济职能包括宏观调控和市场监管两大方面。</a:t>
            </a:r>
            <a:endParaRPr lang="zh-CN" altLang="en-US"/>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文本框 2"/>
          <p:cNvSpPr txBox="1"/>
          <p:nvPr>
            <p:custDataLst>
              <p:tags r:id="rId3"/>
            </p:custDataLst>
          </p:nvPr>
        </p:nvSpPr>
        <p:spPr>
          <a:xfrm>
            <a:off x="364490" y="308610"/>
            <a:ext cx="11213465" cy="5908040"/>
          </a:xfrm>
          <a:prstGeom prst="rect">
            <a:avLst/>
          </a:prstGeom>
          <a:noFill/>
        </p:spPr>
        <p:txBody>
          <a:bodyPr wrap="square" rtlCol="0">
            <a:spAutoFit/>
          </a:bodyPr>
          <a:lstStyle/>
          <a:p>
            <a:pPr fontAlgn="auto">
              <a:lnSpc>
                <a:spcPct val="150000"/>
              </a:lnSpc>
            </a:pPr>
            <a:r>
              <a:rPr lang="zh-CN" altLang="en-US" sz="2800" b="1" spc="-10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rPr>
              <a:t>3.转变政府职能,建设服务型政府 </a:t>
            </a:r>
            <a:r>
              <a:rPr lang="zh-CN" altLang="en-US" sz="2800" spc="-100">
                <a:solidFill>
                  <a:srgbClr val="FF0000"/>
                </a:solidFill>
                <a:uFillTx/>
                <a:latin typeface="微软雅黑" panose="020b0503020204020204" pitchFamily="34" charset="-122"/>
                <a:ea typeface="微软雅黑" panose="020b0503020204020204" pitchFamily="34" charset="-122"/>
                <a:cs typeface="微软雅黑" panose="020b0503020204020204" pitchFamily="34" charset="-122"/>
              </a:rPr>
              <a:t>[2020全国卷Ⅱ第16题]</a:t>
            </a:r>
            <a:endParaRPr lang="zh-CN" altLang="en-US" sz="2800" spc="-100">
              <a:solidFill>
                <a:srgbClr val="FF0000"/>
              </a:solidFill>
              <a:uFillTx/>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spc="-10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rPr>
              <a:t>(1)我国正在深化机构改革和行政体制改革,转变政府职能,深化简政放权,创新监管方式,增强政府公信力和执行力,建设人民满意的服务型政府。</a:t>
            </a:r>
            <a:endParaRPr lang="zh-CN" altLang="en-US" sz="2800" spc="-10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spc="-10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rPr>
              <a:t>(2)各级政府必须在党的领导下,在法治轨道上开展工作,政府履行基本职能,有效发挥作用,并不意味着政府包办一切。</a:t>
            </a:r>
            <a:endParaRPr lang="zh-CN" altLang="en-US" sz="2800" spc="-10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spc="-10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rPr>
              <a:t>(3)政府转变职能时要注意:一是顺应社会主义市场经济和社会发展的要求,简政放权,优化职能,有进有退,有所为有所不为,对支持市场作用发挥以及覆盖全社会的、涉及人民群众切身利益的管理和服务职能要不断强化,把政府不该管、不必管的事交给企业、社会和中介组织等;二是合理划分政府</a:t>
            </a:r>
            <a:endParaRPr lang="zh-CN" altLang="en-US" sz="2800" spc="-10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文本框 2"/>
          <p:cNvSpPr txBox="1"/>
          <p:nvPr>
            <p:custDataLst>
              <p:tags r:id="rId3"/>
            </p:custDataLst>
          </p:nvPr>
        </p:nvSpPr>
        <p:spPr>
          <a:xfrm>
            <a:off x="360045" y="660400"/>
            <a:ext cx="11482705" cy="3969385"/>
          </a:xfrm>
          <a:prstGeom prst="rect">
            <a:avLst/>
          </a:prstGeom>
          <a:noFill/>
        </p:spPr>
        <p:txBody>
          <a:bodyPr wrap="square" rtlCol="0">
            <a:spAutoFit/>
          </a:bodyPr>
          <a:lstStyle/>
          <a:p>
            <a:pPr fontAlgn="auto">
              <a:lnSpc>
                <a:spcPct val="150000"/>
              </a:lnSpc>
            </a:pPr>
            <a:r>
              <a:rPr lang="zh-CN" altLang="en-US" sz="2800" spc="-100">
                <a:uFillTx/>
                <a:latin typeface="微软雅黑" panose="020b0503020204020204" pitchFamily="34" charset="-122"/>
                <a:ea typeface="微软雅黑" panose="020b0503020204020204" pitchFamily="34" charset="-122"/>
                <a:cs typeface="微软雅黑" panose="020b0503020204020204" pitchFamily="34" charset="-122"/>
                <a:sym typeface="+mn-ea"/>
              </a:rPr>
              <a:t>部门之间的职责分工,避免行政管理部门之间因职责划分不清而导致监管缺失、监管资源分散等,不断提高行政管理效率;三是坚持依法行政,坚持法定职责必须为,法无授权不可为。</a:t>
            </a:r>
            <a:endParaRPr lang="zh-CN" altLang="en-US" sz="2800" spc="-100">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fontAlgn="auto">
              <a:lnSpc>
                <a:spcPct val="150000"/>
              </a:lnSpc>
            </a:pP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特别提醒    </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转变政府职能并不是要强化或弱化政府职能。政府职能是该强化或弱化还是保持不变,要坚持从实际出发。政府应依法履行职责,既不能“越位”,也不能“错位”“缺位”。</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文本框 2"/>
          <p:cNvSpPr txBox="1"/>
          <p:nvPr>
            <p:custDataLst>
              <p:tags r:id="rId3"/>
            </p:custDataLst>
          </p:nvPr>
        </p:nvSpPr>
        <p:spPr>
          <a:xfrm>
            <a:off x="595630" y="502920"/>
            <a:ext cx="10800080" cy="5262245"/>
          </a:xfrm>
          <a:prstGeom prst="rect">
            <a:avLst/>
          </a:prstGeom>
          <a:noFill/>
        </p:spPr>
        <p:txBody>
          <a:bodyPr wrap="square" rtlCol="0">
            <a:spAutoFit/>
          </a:bodyPr>
          <a:lstStyle/>
          <a:p>
            <a:pPr fontAlgn="auto">
              <a:lnSpc>
                <a:spcPct val="150000"/>
              </a:lnSpc>
            </a:pPr>
            <a:r>
              <a:rPr lang="en-US" altLang="zh-CN"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名词释义</a:t>
            </a:r>
            <a:r>
              <a:rPr lang="en-US" altLang="zh-CN" sz="280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800" b="1">
                <a:latin typeface="微软雅黑" panose="020b0503020204020204" pitchFamily="34" charset="-122"/>
                <a:ea typeface="微软雅黑" panose="020b0503020204020204" pitchFamily="34" charset="-122"/>
                <a:cs typeface="微软雅黑" panose="020b0503020204020204" pitchFamily="34" charset="-122"/>
              </a:rPr>
              <a:t>放管服</a:t>
            </a:r>
            <a:endParaRPr lang="en-US" altLang="zh-CN"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en-US" altLang="zh-CN" sz="2800">
                <a:latin typeface="微软雅黑" panose="020b0503020204020204" pitchFamily="34" charset="-122"/>
                <a:ea typeface="微软雅黑" panose="020b0503020204020204" pitchFamily="34" charset="-122"/>
                <a:cs typeface="微软雅黑" panose="020b0503020204020204" pitchFamily="34" charset="-122"/>
              </a:rPr>
              <a:t>1.内容:“放管服”是简政放权、放管结合、优化服务的简称。“放”指中央政府下放行政权,减少没有法律依据和法律授权的行政权;厘清多个部门重复管理的行政权。“管”指政府部门创新和加强监管职能,利用新技术新体制加强监管体制创新。“服”指转变政府职能,减少政府对市场的干预,将市场的事交给市场来决定,减少对市场主体过多的行政审批等行为,降低市场主体的市场运行行政成本,激发市场主体的活力和创新能力。</a:t>
            </a:r>
            <a:endParaRPr lang="zh-CN" altLang="en-US"/>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文本框 2"/>
          <p:cNvSpPr txBox="1"/>
          <p:nvPr>
            <p:custDataLst>
              <p:tags r:id="rId3"/>
            </p:custDataLst>
          </p:nvPr>
        </p:nvSpPr>
        <p:spPr>
          <a:xfrm>
            <a:off x="546100" y="440690"/>
            <a:ext cx="10692765" cy="5908040"/>
          </a:xfrm>
          <a:prstGeom prst="rect">
            <a:avLst/>
          </a:prstGeom>
          <a:noFill/>
        </p:spPr>
        <p:txBody>
          <a:bodyPr wrap="square" rtlCol="0">
            <a:spAutoFit/>
          </a:bodyPr>
          <a:lstStyle/>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2.重要性:“放管服”改革是全面深化改革特别是供给侧结构性改革的重要内容,是转变政府职能的重要抓手,是推进经济体制改革、处理好政府和市场关系的关键所在。</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3.政府怎样把“放管服”改革向纵深方向推进?</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①积极履行政府职能,优化公共管理服务,打造服务型政府,做到不越位、不错位、不缺位。②坚持对人民负责的原则,坚持为人民服务的宗旨。③坚持依法行政,审慎行使权力,科学民主决策,简政放权,提高实效。④完善政府各项监管服务制度,健全权力运行的制约和监督体系,自觉接受监督。</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文本框 2"/>
          <p:cNvSpPr txBox="1"/>
          <p:nvPr>
            <p:custDataLst>
              <p:tags r:id="rId3"/>
            </p:custDataLst>
          </p:nvPr>
        </p:nvSpPr>
        <p:spPr>
          <a:xfrm>
            <a:off x="324485" y="263525"/>
            <a:ext cx="11268710" cy="5723890"/>
          </a:xfrm>
          <a:prstGeom prst="rect">
            <a:avLst/>
          </a:prstGeom>
          <a:noFill/>
        </p:spPr>
        <p:txBody>
          <a:bodyPr wrap="square" rtlCol="0">
            <a:spAutoFit/>
          </a:bodyPr>
          <a:lstStyle/>
          <a:p>
            <a:pPr fontAlgn="auto">
              <a:lnSpc>
                <a:spcPct val="150000"/>
              </a:lnSpc>
            </a:pPr>
            <a:r>
              <a:rPr lang="en-US" altLang="zh-CN" sz="2800">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4000">
                <a:latin typeface="微软雅黑" panose="020b0503020204020204" pitchFamily="34" charset="-122"/>
                <a:ea typeface="微软雅黑" panose="020b0503020204020204" pitchFamily="34" charset="-122"/>
                <a:cs typeface="微软雅黑" panose="020b0503020204020204" pitchFamily="34" charset="-122"/>
              </a:rPr>
              <a:t>简政放权</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：指精简政府机构，把经营管理权下放给企业。需要“把该放的权放掉”，“把该管的事管好”，我国正在进行行政管理体制改革，要求简政放权，减少行政审批。但简政放权不等于弱化政府职能。</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3600">
                <a:latin typeface="微软雅黑" panose="020b0503020204020204" pitchFamily="34" charset="-122"/>
                <a:ea typeface="微软雅黑" panose="020b0503020204020204" pitchFamily="34" charset="-122"/>
                <a:cs typeface="微软雅黑" panose="020b0503020204020204" pitchFamily="34" charset="-122"/>
              </a:rPr>
              <a:t>“最多跑一次”</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改革聚焦与人民群众生产生活联系最紧密、人民群众反映最强烈的领域和问题，把办事的“窗口”当作改革的“主场”，将群众的“一件事”落实为政府服务的“一次结”，变“群众跑”为“干部跑”“数据跑”，变“反复跑、多头跑”为“最多跑一次”。</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295910" y="888365"/>
            <a:ext cx="11613515" cy="5262245"/>
          </a:xfrm>
          <a:prstGeom prst="rect">
            <a:avLst/>
          </a:prstGeom>
          <a:noFill/>
        </p:spPr>
        <p:txBody>
          <a:bodyPr wrap="square" rtlCol="0">
            <a:spAutoFit/>
          </a:bodyPr>
          <a:lstStyle/>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2020·全国卷Ⅰ·T16）在新一轮政府机构改革中，浙江、福建等省成立大数据管理局，负责统筹数据资源建设管理，协调全省政务信息化、电子政务建设，推进信息化发展和大数据融合应用、大数据相关产业发展和行业管理。创新设立大数据管理局旨在</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①推动经济转型升级发展         ②保障地方政府依法行政</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③改革完善基层行政体制         ④优化地方政府职能配置</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sym typeface="+mn-ea"/>
              </a:rPr>
              <a:t>A．①②	</a:t>
            </a:r>
            <a:r>
              <a:rPr lang="en-US" altLang="zh-CN" sz="32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3200">
                <a:latin typeface="微软雅黑" panose="020b0503020204020204" pitchFamily="34" charset="-122"/>
                <a:ea typeface="微软雅黑" panose="020b0503020204020204" pitchFamily="34" charset="-122"/>
                <a:cs typeface="微软雅黑" panose="020b0503020204020204" pitchFamily="34" charset="-122"/>
                <a:sym typeface="+mn-ea"/>
              </a:rPr>
              <a:t>B．①④	</a:t>
            </a:r>
            <a:r>
              <a:rPr lang="en-US" altLang="zh-CN" sz="32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3200">
                <a:latin typeface="微软雅黑" panose="020b0503020204020204" pitchFamily="34" charset="-122"/>
                <a:ea typeface="微软雅黑" panose="020b0503020204020204" pitchFamily="34" charset="-122"/>
                <a:cs typeface="微软雅黑" panose="020b0503020204020204" pitchFamily="34" charset="-122"/>
                <a:sym typeface="+mn-ea"/>
              </a:rPr>
              <a:t>C．②③</a:t>
            </a:r>
            <a:r>
              <a:rPr lang="en-US" altLang="zh-CN" sz="32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3200">
                <a:latin typeface="微软雅黑" panose="020b0503020204020204" pitchFamily="34" charset="-122"/>
                <a:ea typeface="微软雅黑" panose="020b0503020204020204" pitchFamily="34" charset="-122"/>
                <a:cs typeface="微软雅黑" panose="020b0503020204020204" pitchFamily="34" charset="-122"/>
                <a:sym typeface="+mn-ea"/>
              </a:rPr>
              <a:t>	D．③④</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13" name="文本框 12"/>
          <p:cNvSpPr txBox="1"/>
          <p:nvPr>
            <p:custDataLst>
              <p:tags r:id="rId5"/>
            </p:custDataLst>
          </p:nvPr>
        </p:nvSpPr>
        <p:spPr>
          <a:xfrm>
            <a:off x="149930" y="99765"/>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2" name="矩形 1"/>
          <p:cNvSpPr/>
          <p:nvPr>
            <p:custDataLst>
              <p:tags r:id="rId6"/>
            </p:custDataLst>
          </p:nvPr>
        </p:nvSpPr>
        <p:spPr>
          <a:xfrm>
            <a:off x="11066145" y="5448935"/>
            <a:ext cx="843280" cy="1198880"/>
          </a:xfrm>
          <a:prstGeom prst="rect">
            <a:avLst/>
          </a:prstGeom>
          <a:noFill/>
          <a:ln>
            <a:noFill/>
          </a:ln>
        </p:spPr>
        <p:txBody>
          <a:bodyPr wrap="none" rtlCol="0" anchor="t">
            <a:spAutoFit/>
          </a:bodyPr>
          <a:lstStyle/>
          <a:p>
            <a:pPr algn="ctr"/>
            <a:r>
              <a:rPr lang="en-US" sz="7200" b="1">
                <a:solidFill>
                  <a:srgbClr val="FF0000"/>
                </a:solidFill>
                <a:effectLst>
                  <a:innerShdw blurRad="63500" dist="50800" dir="13500000">
                    <a:srgbClr val="000000">
                      <a:alpha val="50000"/>
                    </a:srgbClr>
                  </a:innerShdw>
                </a:effectLst>
              </a:rPr>
              <a:t>B</a:t>
            </a:r>
            <a:endParaRPr lang="en-US"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6554470"/>
          </a:xfrm>
          <a:prstGeom prst="rect">
            <a:avLst/>
          </a:prstGeom>
          <a:noFill/>
        </p:spPr>
        <p:txBody>
          <a:bodyPr wrap="square" rtlCol="0">
            <a:spAutoFit/>
          </a:bodyPr>
          <a:lstStyle/>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2020·全国卷Ⅲ·T17）2019年5月，某市人民检察院向市住房和城乡建设局送达有关规范公共租赁住房管理的检察建议书，指出本市存在违规领取公共租赁住房租赁补贴等情况，建议该局尽快出台公共租赁住房租赁标准实施细则，依法履行职责，并要求在收到建议书两个月内书面回复。这一事例表明</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①政府职能部门应当接受司法机关的监督</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②向行政机关提出检察建议书是检察机关的法定职责</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③行政机关必须按照检察机关的建议安排自己的工作</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④行政机关与检察机关的相互制约有利于提高社会治理水平</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A．①②	B．①③ 	C．②④	D．③④</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066145" y="5448935"/>
            <a:ext cx="843280" cy="1198880"/>
          </a:xfrm>
          <a:prstGeom prst="rect">
            <a:avLst/>
          </a:prstGeom>
          <a:noFill/>
          <a:ln>
            <a:noFill/>
          </a:ln>
        </p:spPr>
        <p:txBody>
          <a:bodyPr wrap="none" rtlCol="0" anchor="t">
            <a:spAutoFit/>
          </a:bodyPr>
          <a:lstStyle/>
          <a:p>
            <a:pPr algn="ctr"/>
            <a:r>
              <a:rPr lang="en-US" sz="7200" b="1">
                <a:solidFill>
                  <a:srgbClr val="FF0000"/>
                </a:solidFill>
                <a:effectLst>
                  <a:innerShdw blurRad="63500" dist="50800" dir="13500000">
                    <a:srgbClr val="000000">
                      <a:alpha val="50000"/>
                    </a:srgbClr>
                  </a:innerShdw>
                </a:effectLst>
              </a:rPr>
              <a:t>A</a:t>
            </a:r>
            <a:endParaRPr lang="en-US"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5908040"/>
          </a:xfrm>
          <a:prstGeom prst="rect">
            <a:avLst/>
          </a:prstGeom>
          <a:noFill/>
        </p:spPr>
        <p:txBody>
          <a:bodyPr wrap="square" rtlCol="0">
            <a:spAutoFit/>
          </a:bodyPr>
          <a:lstStyle/>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（2019·浙江省高考真题）2018年政府工作报告显示：五年来，国务院部门行政审批事项削减44％，非行政许可审批彻底终结，中央政府层面核准的企业投资项目减少90％，行政审批中介服务事项压减  74％，企业开办时间缩短三分之一以上。这一系列改革成就表明中央政府在  </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①打造法治政府           </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②深化简政放权  </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③弱化政府职能           </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④履行组织经济建设的职能</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A．①②	B．③④     	C．②④	D．①③</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066145" y="5448935"/>
            <a:ext cx="843280" cy="1198880"/>
          </a:xfrm>
          <a:prstGeom prst="rect">
            <a:avLst/>
          </a:prstGeom>
          <a:noFill/>
          <a:ln>
            <a:noFill/>
          </a:ln>
        </p:spPr>
        <p:txBody>
          <a:bodyPr wrap="none" rtlCol="0" anchor="t">
            <a:spAutoFit/>
          </a:bodyPr>
          <a:lstStyle/>
          <a:p>
            <a:pPr algn="ctr"/>
            <a:r>
              <a:rPr lang="en-US" sz="7200" b="1">
                <a:solidFill>
                  <a:srgbClr val="FF0000"/>
                </a:solidFill>
                <a:effectLst>
                  <a:innerShdw blurRad="63500" dist="50800" dir="13500000">
                    <a:srgbClr val="000000">
                      <a:alpha val="50000"/>
                    </a:srgbClr>
                  </a:innerShdw>
                </a:effectLst>
              </a:rPr>
              <a:t>C</a:t>
            </a:r>
            <a:endParaRPr lang="en-US"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6236970"/>
          </a:xfrm>
          <a:prstGeom prst="rect">
            <a:avLst/>
          </a:prstGeom>
          <a:noFill/>
        </p:spPr>
        <p:txBody>
          <a:bodyPr wrap="square" rtlCol="0">
            <a:spAutoFit/>
          </a:bodyPr>
          <a:lstStyle/>
          <a:p>
            <a:pPr fontAlgn="auto">
              <a:lnSpc>
                <a:spcPct val="150000"/>
              </a:lnSpc>
            </a:pPr>
            <a:r>
              <a:rPr lang="en-US" altLang="zh-CN" sz="24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a:latin typeface="微软雅黑" panose="020b0503020204020204" pitchFamily="34" charset="-122"/>
                <a:ea typeface="微软雅黑" panose="020b0503020204020204" pitchFamily="34" charset="-122"/>
                <a:cs typeface="微软雅黑" panose="020b0503020204020204" pitchFamily="34" charset="-122"/>
              </a:rPr>
              <a:t>阅读材料，完成下列要求。</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30000"/>
              </a:lnSpc>
              <a:spcBef>
                <a:spcPct val="0"/>
              </a:spcBef>
              <a:spcAft>
                <a:spcPct val="0"/>
              </a:spcAft>
            </a:pPr>
            <a:r>
              <a:rPr lang="en-US" altLang="zh-CN" sz="24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800" b="1">
                <a:latin typeface="楷体" panose="02010609060101010101" pitchFamily="49" charset="-122"/>
                <a:ea typeface="楷体" panose="02010609060101010101" pitchFamily="49" charset="-122"/>
                <a:cs typeface="楷体" panose="02010609060101010101" pitchFamily="49" charset="-122"/>
              </a:rPr>
              <a:t>2021年1月，国务院办公厅发布《关于进一步优化地方政务服务便民热线的指导意见》（以下简称《意见》）。《意见》要求，加快推进除110、119、120、122等紧急热线外的政务服务便民热线归并，2021年年底前，各地区归并后的热线统一为“12345政务服务便民热线”（以下简称12345热线），提供“7X24小时”全天候人工服务。同时，实现热线受理与后台办理服务紧密街接，确保企业和群众反映的问题和合理诉求及时得到处置和办理，打造政务服务“总客服”。建立统一的信息共享规则，强化信息安全保障，推进各级12345热线平台向同级有关部门实时推送所需的全量数据。建立热线工作督办问责机制，加强综合评价，压实诉求办理单位责任。</a:t>
            </a:r>
            <a:endParaRPr lang="zh-CN" altLang="en-US" sz="2800" b="1">
              <a:latin typeface="楷体" panose="02010609060101010101" pitchFamily="49" charset="-122"/>
              <a:ea typeface="楷体" panose="02010609060101010101" pitchFamily="49" charset="-122"/>
              <a:cs typeface="楷体" panose="02010609060101010101" pitchFamily="49" charset="-122"/>
            </a:endParaRPr>
          </a:p>
          <a:p>
            <a:pPr fontAlgn="auto">
              <a:lnSpc>
                <a:spcPct val="150000"/>
              </a:lnSpc>
            </a:pPr>
            <a:r>
              <a:rPr lang="en-US" altLang="zh-CN" sz="24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a:latin typeface="微软雅黑" panose="020b0503020204020204" pitchFamily="34" charset="-122"/>
                <a:ea typeface="微软雅黑" panose="020b0503020204020204" pitchFamily="34" charset="-122"/>
                <a:cs typeface="微软雅黑" panose="020b0503020204020204" pitchFamily="34" charset="-122"/>
              </a:rPr>
              <a:t>结合材料并运用政府的有关知识，说明优化地方政务服务便民热线的积极作用。</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5908040"/>
          </a:xfrm>
          <a:prstGeom prst="rect">
            <a:avLst/>
          </a:prstGeom>
          <a:noFill/>
        </p:spPr>
        <p:txBody>
          <a:bodyPr wrap="square" rtlCol="0">
            <a:spAutoFit/>
          </a:bodyPr>
          <a:lstStyle/>
          <a:p>
            <a:pPr fontAlgn="auto">
              <a:lnSpc>
                <a:spcPct val="150000"/>
              </a:lnSpc>
            </a:pPr>
            <a:r>
              <a:rPr lang="en-US" altLang="zh-CN" sz="2400">
                <a:latin typeface="微软雅黑" panose="020b0503020204020204" pitchFamily="34" charset="-122"/>
                <a:ea typeface="微软雅黑" panose="020b0503020204020204" pitchFamily="34" charset="-122"/>
                <a:cs typeface="微软雅黑" panose="020b0503020204020204" pitchFamily="34" charset="-122"/>
              </a:rPr>
              <a:t>      </a:t>
            </a:r>
            <a:r>
              <a:rPr sz="3600">
                <a:latin typeface="微软雅黑" panose="020b0503020204020204" pitchFamily="34" charset="-122"/>
                <a:ea typeface="微软雅黑" panose="020b0503020204020204" pitchFamily="34" charset="-122"/>
                <a:cs typeface="微软雅黑" panose="020b0503020204020204" pitchFamily="34" charset="-122"/>
              </a:rPr>
              <a:t>【答案】①我国政府是人民的政府，优化政务服务便民热线，建设便民利民的政府。</a:t>
            </a:r>
            <a:endParaRPr sz="36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sz="3600">
                <a:latin typeface="微软雅黑" panose="020b0503020204020204" pitchFamily="34" charset="-122"/>
                <a:ea typeface="微软雅黑" panose="020b0503020204020204" pitchFamily="34" charset="-122"/>
                <a:cs typeface="微软雅黑" panose="020b0503020204020204" pitchFamily="34" charset="-122"/>
              </a:rPr>
              <a:t>②推进服务型政府建设，畅通政府与企业、群众互动渠道，解决企业和群众的困难，建设人民满意的政府。</a:t>
            </a:r>
            <a:endParaRPr sz="36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sz="3600">
                <a:latin typeface="微软雅黑" panose="020b0503020204020204" pitchFamily="34" charset="-122"/>
                <a:ea typeface="微软雅黑" panose="020b0503020204020204" pitchFamily="34" charset="-122"/>
                <a:cs typeface="微软雅黑" panose="020b0503020204020204" pitchFamily="34" charset="-122"/>
              </a:rPr>
              <a:t>③提高政务服务效率和水平，建设高效政府。</a:t>
            </a:r>
            <a:endParaRPr sz="36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sz="3600">
                <a:latin typeface="微软雅黑" panose="020b0503020204020204" pitchFamily="34" charset="-122"/>
                <a:ea typeface="微软雅黑" panose="020b0503020204020204" pitchFamily="34" charset="-122"/>
                <a:cs typeface="微软雅黑" panose="020b0503020204020204" pitchFamily="34" charset="-122"/>
              </a:rPr>
              <a:t>④加强监督，建立督办同责机制，加强行政执行力建设，建设责任型政府。</a:t>
            </a:r>
            <a:endParaRPr sz="36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6671945"/>
          </a:xfrm>
          <a:prstGeom prst="rect">
            <a:avLst/>
          </a:prstGeom>
          <a:noFill/>
        </p:spPr>
        <p:txBody>
          <a:bodyPr wrap="square" rtlCol="0">
            <a:spAutoFit/>
          </a:bodyPr>
          <a:lstStyle/>
          <a:p>
            <a:pPr fontAlgn="auto">
              <a:lnSpc>
                <a:spcPct val="115000"/>
              </a:lnSpc>
            </a:pPr>
            <a:r>
              <a:rPr lang="en-US" altLang="zh-CN" sz="240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800">
                <a:latin typeface="微软雅黑" panose="020b0503020204020204" pitchFamily="34" charset="-122"/>
                <a:ea typeface="微软雅黑" panose="020b0503020204020204" pitchFamily="34" charset="-122"/>
                <a:cs typeface="微软雅黑" panose="020b0503020204020204" pitchFamily="34" charset="-122"/>
              </a:rPr>
              <a:t>   </a:t>
            </a:r>
            <a:r>
              <a:rPr sz="2800">
                <a:latin typeface="微软雅黑" panose="020b0503020204020204" pitchFamily="34" charset="-122"/>
                <a:ea typeface="微软雅黑" panose="020b0503020204020204" pitchFamily="34" charset="-122"/>
                <a:cs typeface="微软雅黑" panose="020b0503020204020204" pitchFamily="34" charset="-122"/>
              </a:rPr>
              <a:t>（2021·全国高三其他模拟）阅读材料，完成下列要求。</a:t>
            </a:r>
            <a:endParaRPr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15000"/>
              </a:lnSpc>
              <a:spcBef>
                <a:spcPct val="0"/>
              </a:spcBef>
              <a:spcAft>
                <a:spcPct val="0"/>
              </a:spcAft>
            </a:pPr>
            <a:r>
              <a:rPr lang="en-US" sz="2800">
                <a:latin typeface="微软雅黑" panose="020b0503020204020204" pitchFamily="34" charset="-122"/>
                <a:ea typeface="微软雅黑" panose="020b0503020204020204" pitchFamily="34" charset="-122"/>
                <a:cs typeface="微软雅黑" panose="020b0503020204020204" pitchFamily="34" charset="-122"/>
              </a:rPr>
              <a:t>       </a:t>
            </a:r>
            <a:r>
              <a:rPr lang="en-US" sz="3200" b="1">
                <a:latin typeface="楷体" panose="02010609060101010101" pitchFamily="49" charset="-122"/>
                <a:ea typeface="楷体" panose="02010609060101010101" pitchFamily="49" charset="-122"/>
                <a:cs typeface="楷体" panose="02010609060101010101" pitchFamily="49" charset="-122"/>
              </a:rPr>
              <a:t> </a:t>
            </a:r>
            <a:r>
              <a:rPr sz="3200" b="1">
                <a:latin typeface="楷体" panose="02010609060101010101" pitchFamily="49" charset="-122"/>
                <a:ea typeface="楷体" panose="02010609060101010101" pitchFamily="49" charset="-122"/>
                <a:cs typeface="楷体" panose="02010609060101010101" pitchFamily="49" charset="-122"/>
              </a:rPr>
              <a:t>数字经济的出现给国民带来前所未有的便利,动动手指按动手机便可以办理诸多业务,指尖上的中国经济已然成为现实。数字经济推动了政府职能的转变,数字政府建设也相应全面提速:积极实行宏观管理,完善经济政策,加快培育壮大新兴产业;加强人才队伍建设,为数字经济发展提供有力支撑;推进数字政府建设,建立健全运用互联网、大数据、人工智能等技术手段进行行政管理的制度规则;建立健全沟通协调、监督考核等工作机制,明确部门责任分工。数有所为,数字经济正确保各项工作稳步推进,让数字政府成为有为政府。</a:t>
            </a:r>
            <a:endParaRPr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15000"/>
              </a:lnSpc>
            </a:pPr>
            <a:r>
              <a:rPr lang="en-US" sz="2800">
                <a:latin typeface="微软雅黑" panose="020b0503020204020204" pitchFamily="34" charset="-122"/>
                <a:ea typeface="微软雅黑" panose="020b0503020204020204" pitchFamily="34" charset="-122"/>
                <a:cs typeface="微软雅黑" panose="020b0503020204020204" pitchFamily="34" charset="-122"/>
              </a:rPr>
              <a:t>        </a:t>
            </a:r>
            <a:r>
              <a:rPr sz="2800">
                <a:latin typeface="微软雅黑" panose="020b0503020204020204" pitchFamily="34" charset="-122"/>
                <a:ea typeface="微软雅黑" panose="020b0503020204020204" pitchFamily="34" charset="-122"/>
                <a:cs typeface="微软雅黑" panose="020b0503020204020204" pitchFamily="34" charset="-122"/>
              </a:rPr>
              <a:t>结合材料，运用《政治生活》政府的知识,说明数字政府建设是如何让政府成为有为政府的。</a:t>
            </a:r>
            <a:endParaRPr sz="28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6739255"/>
          </a:xfrm>
          <a:prstGeom prst="rect">
            <a:avLst/>
          </a:prstGeom>
          <a:noFill/>
        </p:spPr>
        <p:txBody>
          <a:bodyPr wrap="square" rtlCol="0">
            <a:spAutoFit/>
          </a:bodyPr>
          <a:lstStyle/>
          <a:p>
            <a:pPr fontAlgn="auto">
              <a:lnSpc>
                <a:spcPct val="150000"/>
              </a:lnSpc>
            </a:pPr>
            <a:r>
              <a:rPr lang="en-US" altLang="zh-CN" sz="2400">
                <a:latin typeface="微软雅黑" panose="020b0503020204020204" pitchFamily="34" charset="-122"/>
                <a:ea typeface="微软雅黑" panose="020b0503020204020204" pitchFamily="34" charset="-122"/>
                <a:cs typeface="微软雅黑" panose="020b0503020204020204" pitchFamily="34" charset="-122"/>
              </a:rPr>
              <a:t>      </a:t>
            </a:r>
            <a:r>
              <a:rPr sz="3600">
                <a:latin typeface="微软雅黑" panose="020b0503020204020204" pitchFamily="34" charset="-122"/>
                <a:ea typeface="微软雅黑" panose="020b0503020204020204" pitchFamily="34" charset="-122"/>
                <a:cs typeface="微软雅黑" panose="020b0503020204020204" pitchFamily="34" charset="-122"/>
              </a:rPr>
              <a:t>【答案】①积极履行经济建设职能，正确处理政府与市场的关系，实行宏观管理，完善经济政策，为数字经济发展营造良好营商环境；</a:t>
            </a:r>
            <a:endParaRPr sz="36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sz="3600">
                <a:latin typeface="微软雅黑" panose="020b0503020204020204" pitchFamily="34" charset="-122"/>
                <a:ea typeface="微软雅黑" panose="020b0503020204020204" pitchFamily="34" charset="-122"/>
                <a:cs typeface="微软雅黑" panose="020b0503020204020204" pitchFamily="34" charset="-122"/>
              </a:rPr>
              <a:t>②持续深化改革，转变政府职能，推动数字政府的建设，完善治理体系，提高治理能力，提高政府服务和管理的水平；</a:t>
            </a:r>
            <a:endParaRPr sz="36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sz="3600">
                <a:latin typeface="微软雅黑" panose="020b0503020204020204" pitchFamily="34" charset="-122"/>
                <a:ea typeface="微软雅黑" panose="020b0503020204020204" pitchFamily="34" charset="-122"/>
                <a:cs typeface="微软雅黑" panose="020b0503020204020204" pitchFamily="34" charset="-122"/>
              </a:rPr>
              <a:t>③完善监督机制，坚持依法行政，自觉接受监督，打造廉洁高效政府。</a:t>
            </a:r>
            <a:endParaRPr sz="36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235585" y="247015"/>
            <a:ext cx="11457305" cy="2676525"/>
          </a:xfrm>
          <a:prstGeom prst="rect">
            <a:avLst/>
          </a:prstGeom>
          <a:noFill/>
        </p:spPr>
        <p:txBody>
          <a:bodyPr wrap="square" rtlCol="0">
            <a:spAutoFit/>
          </a:bodyPr>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4.我国政府的宗旨和工作的基本原则</a:t>
            </a:r>
            <a:r>
              <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[2017江苏高考第14题]</a:t>
            </a:r>
            <a:endPar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(1)政府的宗旨:为人民服务。</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(2)政府工作的基本原则:对人民负责。</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(3)准确把握对人民负责原则三项要求之间的关系。</a:t>
            </a:r>
            <a:endParaRPr lang="zh-CN" altLang="en-US" sz="2800"/>
          </a:p>
        </p:txBody>
      </p:sp>
      <p:graphicFrame>
        <p:nvGraphicFramePr>
          <p:cNvPr id="3" name="表格 2"/>
          <p:cNvGraphicFramePr>
            <a:graphicFrameLocks noGrp="1"/>
          </p:cNvGraphicFramePr>
          <p:nvPr>
            <p:custDataLst>
              <p:tags r:id="rId4"/>
            </p:custDataLst>
          </p:nvPr>
        </p:nvGraphicFramePr>
        <p:xfrm>
          <a:off x="235585" y="3002915"/>
          <a:ext cx="11601450" cy="3522345"/>
        </p:xfrm>
        <a:graphic>
          <a:graphicData uri="http://schemas.openxmlformats.org/drawingml/2006/table">
            <a:tbl>
              <a:tblPr firstRow="1" bandRow="1">
                <a:tableStyleId>{5940675A-B579-460E-94D1-54222C63F5DA}</a:tableStyleId>
              </a:tblPr>
              <a:tblGrid>
                <a:gridCol w="531495"/>
                <a:gridCol w="1578610"/>
                <a:gridCol w="4707890"/>
                <a:gridCol w="4783455"/>
              </a:tblGrid>
              <a:tr h="658495">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 </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要求</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具体内容</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侧重</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863850">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区别</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NEU-BZ-S92" charset="0"/>
                        </a:rPr>
                        <a:t>坚持为人民服务的工作态度</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坚持为人民服务的工作态度,一是政府工作人员在执行公务过程中,必须深入群众,关注民生,体察民情,尊重民意;二是政府工作人员不能损害人民利益,违法失职行为要受到追究。</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工作态度讲的是出发点的问题,侧重于思想和态度上“为民”,反对官僚主义。</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5" name="表格 4"/>
          <p:cNvGraphicFramePr>
            <a:graphicFrameLocks noGrp="1"/>
          </p:cNvGraphicFramePr>
          <p:nvPr>
            <p:custDataLst>
              <p:tags r:id="rId3"/>
            </p:custDataLst>
          </p:nvPr>
        </p:nvGraphicFramePr>
        <p:xfrm>
          <a:off x="306705" y="276860"/>
          <a:ext cx="11600180" cy="6376035"/>
        </p:xfrm>
        <a:graphic>
          <a:graphicData uri="http://schemas.openxmlformats.org/drawingml/2006/table">
            <a:tbl>
              <a:tblPr firstRow="1" bandRow="1">
                <a:tableStyleId>{5940675A-B579-460E-94D1-54222C63F5DA}</a:tableStyleId>
              </a:tblPr>
              <a:tblGrid>
                <a:gridCol w="494030"/>
                <a:gridCol w="1784350"/>
                <a:gridCol w="4584065"/>
                <a:gridCol w="4737735"/>
              </a:tblGrid>
              <a:tr h="445135">
                <a:tc>
                  <a:txBody>
                    <a:bodyPr vert="horz" wrap="square"/>
                    <a:lstStyle/>
                    <a:p>
                      <a:pPr indent="0" algn="ctr">
                        <a:buNone/>
                      </a:pP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要求</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具体内容</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侧重</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181225">
                <a:tc rowSpan="2">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区别</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lgn="ctr">
                      <a:solidFill>
                        <a:srgbClr val="333333"/>
                      </a:solidFill>
                      <a:prstDash val="solid"/>
                      <a:round/>
                      <a:headEnd type="none" w="med" len="med"/>
                      <a:tailEnd type="none" w="med" len="med"/>
                    </a:lnT>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NEU-BZ-S92" charset="0"/>
                        </a:rPr>
                        <a:t>树立求真务实的工作作风</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我们的政府不断健全基本公共服务体系,提高行政效率,增强服务意识,努力使政府的各项工作经得起实践、群众和历史的检验。</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工作作风讲的是工作是否落实的问题,侧重于工作过程和结果上“惠民”,有实效,反对停留在口头或文件上,反对做表面文章、搞形式主义。</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570480">
                <a:tc vMerge="1">
                  <a:txBody>
                    <a:bodyPr vert="horz" wrap="square"/>
                    <a:lstStyle/>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B w="12700" cap="flat" cmpd="sng">
                      <a:solidFill>
                        <a:srgbClr val="333333"/>
                      </a:solidFill>
                      <a:prstDash val="solid"/>
                      <a:headEnd type="none" w="med" len="med"/>
                      <a:tailEnd type="none" w="med" len="med"/>
                    </a:lnB>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NEU-BZ-S92" charset="0"/>
                        </a:rPr>
                        <a:t>坚持从群众中来到群众中去的工作方法</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政府通过各种途径,依托各种群众组织、社会团体广泛收集群众的意见和建议,认真对待群众的来信来访,为群众诚心诚意办实事,尽心竭力解难题,坚持不懈做好事。</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工作方法讲的是怎样开展工作的问题,侧重于工作的过程和方法“靠民”,反对主观主义。</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179195">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联系</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B w="12700" cap="flat" cmpd="sng">
                      <a:solidFill>
                        <a:srgbClr val="333333"/>
                      </a:solidFill>
                      <a:prstDash val="solid"/>
                      <a:headEnd type="none" w="med" len="med"/>
                      <a:tailEnd type="none" w="med" len="med"/>
                    </a:lnB>
                    <a:lnTlToBr>
                      <a:noFill/>
                    </a:lnTlToBr>
                    <a:lnBlToTr>
                      <a:noFill/>
                    </a:lnBlToTr>
                    <a:noFill/>
                  </a:tcPr>
                </a:tc>
                <a:tc gridSpan="3">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三者统一于政府的工作过程之中,共同体现政府为人民服务的宗旨和对人民负责的工作原则。坚持为人民服务的工作态度是前提,树立求真务实的工作作风是关键,坚持从群众中来到群众中去的工作方法是保障。</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hMerge="1">
                  <a:txBody>
                    <a:bodyPr vert="horz" wrap="square"/>
                    <a:lstStyle/>
                    <a:p/>
                  </a:txBody>
                  <a:tcPr>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6" name="文本框 5"/>
          <p:cNvSpPr txBox="1"/>
          <p:nvPr>
            <p:custDataLst>
              <p:tags r:id="rId3"/>
            </p:custDataLst>
          </p:nvPr>
        </p:nvSpPr>
        <p:spPr>
          <a:xfrm>
            <a:off x="287655" y="339090"/>
            <a:ext cx="11631295" cy="5908040"/>
          </a:xfrm>
          <a:prstGeom prst="rect">
            <a:avLst/>
          </a:prstGeom>
          <a:noFill/>
        </p:spPr>
        <p:txBody>
          <a:bodyPr wrap="square" rtlCol="0">
            <a:spAutoFit/>
          </a:bodyPr>
          <a:lstStyle/>
          <a:p>
            <a:pPr fontAlgn="auto">
              <a:lnSpc>
                <a:spcPct val="150000"/>
              </a:lnSpc>
            </a:pPr>
            <a:r>
              <a:rPr lang="zh-CN" altLang="en-US"/>
              <a:t> </a:t>
            </a: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解题指导</a:t>
            </a:r>
            <a:endParaRPr lang="zh-CN" altLang="en-US" sz="2800" b="1">
              <a:latin typeface="微软雅黑" panose="020b0503020204020204" pitchFamily="34" charset="-122"/>
              <a:ea typeface="微软雅黑" panose="020b0503020204020204" pitchFamily="34" charset="-122"/>
              <a:cs typeface="微软雅黑" panose="020b0503020204020204" pitchFamily="34" charset="-122"/>
            </a:endParaRPr>
          </a:p>
          <a:p>
            <a:pPr algn="ct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考生在解题时要注意“政府如何坚持对人民负责的原则”与   “政府如何对人民负责”是两个不同的界定。</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1.“政府如何坚持对人民负责的原则”应从政府要坚持为人民服务的工作态度、树立求真务实的工作作风、坚持从群众中来到群众中去的工作方法三个角度分析。</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2.“政府如何对人民负责”应从政府要履行职能、依法行政、科学民主依法决策、接受监督等角度进行分析。</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266065" y="192405"/>
            <a:ext cx="11197590" cy="737235"/>
          </a:xfrm>
        </p:spPr>
        <p:txBody>
          <a:bodyPr wrap="square"/>
          <a:lstStyle/>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(4)政府为公民提供的求助或投诉的途径。</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aphicFrame>
        <p:nvGraphicFramePr>
          <p:cNvPr id="2" name="表格 1"/>
          <p:cNvGraphicFramePr>
            <a:graphicFrameLocks noGrp="1"/>
          </p:cNvGraphicFramePr>
          <p:nvPr>
            <p:custDataLst>
              <p:tags r:id="rId4"/>
            </p:custDataLst>
          </p:nvPr>
        </p:nvGraphicFramePr>
        <p:xfrm>
          <a:off x="421640" y="1083310"/>
          <a:ext cx="11492865" cy="5569585"/>
        </p:xfrm>
        <a:graphic>
          <a:graphicData uri="http://schemas.openxmlformats.org/drawingml/2006/table">
            <a:tbl>
              <a:tblPr firstRow="1" bandRow="1">
                <a:tableStyleId>{5940675A-B579-460E-94D1-54222C63F5DA}</a:tableStyleId>
              </a:tblPr>
              <a:tblGrid>
                <a:gridCol w="1064260"/>
                <a:gridCol w="3416300"/>
                <a:gridCol w="3280410"/>
                <a:gridCol w="3731895"/>
              </a:tblGrid>
              <a:tr h="927735">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途径</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l"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开设热线电话</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l"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设立信访部门</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l"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依法建立行政裁决制度</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4641850">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内容</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政府向社会公布市长、区长等专线电话和各行政职能部门的热线电话,并且对受理时间和受理范围作出了详细规定。</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政府接收群众来信,听取群众的声音,为群众排忧解难。</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遇到与行政管理有关的民事纠纷无法协调时,公民可以依法要求政府作出行政裁决。</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8198" y="195170"/>
            <a:ext cx="11515730" cy="737235"/>
          </a:xfrm>
        </p:spPr>
        <p:txBody>
          <a:bodyPr/>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5.政府与公民</a:t>
            </a:r>
            <a:endParaRPr lang="zh-CN" altLang="en-US" sz="2800" b="1">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2" name="表格 1"/>
          <p:cNvGraphicFramePr>
            <a:graphicFrameLocks noGrp="1"/>
          </p:cNvGraphicFramePr>
          <p:nvPr>
            <p:custDataLst>
              <p:tags r:id="rId4"/>
            </p:custDataLst>
          </p:nvPr>
        </p:nvGraphicFramePr>
        <p:xfrm>
          <a:off x="254000" y="932180"/>
          <a:ext cx="11600180" cy="5584825"/>
        </p:xfrm>
        <a:graphic>
          <a:graphicData uri="http://schemas.openxmlformats.org/drawingml/2006/table">
            <a:tbl>
              <a:tblPr firstRow="1" bandRow="1">
                <a:tableStyleId>{5940675A-B579-460E-94D1-54222C63F5DA}</a:tableStyleId>
              </a:tblPr>
              <a:tblGrid>
                <a:gridCol w="5241290"/>
                <a:gridCol w="6358890"/>
              </a:tblGrid>
              <a:tr h="750570">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政府与公民的关系是什么</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如何处理好政府与公民的关系</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4834255">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①从公民角度看:一方面,人们的社会生活受到政府的管理;另一方面,人们又享受着政府提供的服务。②从政府角度看:我国政府是便民利民的政府,贯彻对人民负责的工作原则,履行管理与服务两项职能,维护人民的利益。</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①从公民角度看:了解政府的性质和职能;相信我们的政府是为人民服务的政府,支持政府的工作;寻求政府的帮助;监督政府的行为。②从政府角度看:转变政府职能,打造服务型政府;贯彻对人民负责的工作原则;坚持依法行政,自觉接受人民监督。</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8198" y="106270"/>
            <a:ext cx="11515730" cy="2014855"/>
          </a:xfrm>
        </p:spPr>
        <p:txBody>
          <a:bodyPr/>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6.政府的性质、职能和责任的关系</a:t>
            </a:r>
            <a:br>
              <a:rPr lang="zh-CN" altLang="en-US" sz="2800" b="1">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spc="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(1)国家性质、政府性质、政府职能、政府宗旨、政府原则、政府作用的关系。</a:t>
            </a:r>
            <a:endParaRPr lang="zh-CN" altLang="en-US" sz="2800" b="0" spc="0">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1401" name="18dyzx2zh5.jpg"/>
          <p:cNvPicPr>
            <a:picLocks noChangeAspect="1"/>
          </p:cNvPicPr>
          <p:nvPr>
            <p:custDataLst>
              <p:tags r:id="rId5"/>
            </p:custDataLst>
          </p:nvPr>
        </p:nvPicPr>
        <p:blipFill>
          <a:blip r:embed="rId4"/>
          <a:stretch>
            <a:fillRect/>
          </a:stretch>
        </p:blipFill>
        <p:spPr>
          <a:xfrm>
            <a:off x="499745" y="2058670"/>
            <a:ext cx="10934065" cy="4538980"/>
          </a:xfrm>
          <a:prstGeom prst="rect">
            <a:avLst/>
          </a:prstGeom>
        </p:spPr>
      </p:pic>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392655"/>
            <a:ext cx="11515730" cy="4692650"/>
          </a:xfrm>
        </p:spPr>
        <p:txBody>
          <a:bodyPr wrap="square"/>
          <a:lstStyle/>
          <a:p>
            <a:pPr fontAlgn="auto">
              <a:lnSpc>
                <a:spcPct val="150000"/>
              </a:lnSpc>
            </a:pPr>
            <a:r>
              <a:rPr lang="zh-CN" altLang="en-US" sz="320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(2)政府如何正确履行自身职能。</a:t>
            </a:r>
            <a:br>
              <a:rPr lang="zh-CN" altLang="en-US" sz="280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spc="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①要切实履行自身的职能,并推动职能转变,建设服务型政府。</a:t>
            </a:r>
            <a:br>
              <a:rPr lang="zh-CN" altLang="en-US" sz="2800" b="0" spc="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spc="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②坚持对人民负责的原则,提高办事效率,增强服务意识。政府应该坚持为人民服务的工作态度,树立求真务实的工作作风,坚持从群众中来到群众中去的工作方法,为公民求助或投诉提供多种途径。</a:t>
            </a:r>
            <a:br>
              <a:rPr lang="zh-CN" altLang="en-US" sz="2800" b="0" spc="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spc="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③坚持依法行政,搞好自身建设。</a:t>
            </a:r>
            <a:br>
              <a:rPr lang="zh-CN" altLang="en-US" sz="2800" b="0" spc="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spc="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④自觉接受监督。政府接受监督是坚持依法行政、做好工作的必要保证。</a:t>
            </a:r>
            <a:endParaRPr lang="zh-CN" altLang="en-US" sz="2800" b="0" spc="0">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6739255"/>
          </a:xfrm>
          <a:prstGeom prst="rect">
            <a:avLst/>
          </a:prstGeom>
          <a:noFill/>
        </p:spPr>
        <p:txBody>
          <a:bodyPr wrap="square" rtlCol="0">
            <a:spAutoFit/>
          </a:bodyPr>
          <a:lstStyle/>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2020·天津高考真题）天津政务服务移动端“津心办”微信小程序于今年3月上线，在掌上服务方面，整合各类公共服务和政务服务事项，包括社会保障、医疗卫生等与市民生活紧密相关的57项服务，实现了“掌上可办、多端可办”。“津心办”微信小程序的上线</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A．为公民投诉提供了司法途径             </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B．有利于树立政府权威</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C．为政府服务群众提供了新渠道         </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D．有利于扩大政府职能</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066145" y="5448935"/>
            <a:ext cx="843280" cy="1198880"/>
          </a:xfrm>
          <a:prstGeom prst="rect">
            <a:avLst/>
          </a:prstGeom>
          <a:noFill/>
          <a:ln>
            <a:noFill/>
          </a:ln>
        </p:spPr>
        <p:txBody>
          <a:bodyPr wrap="none" rtlCol="0" anchor="t">
            <a:spAutoFit/>
          </a:bodyPr>
          <a:lstStyle/>
          <a:p>
            <a:pPr algn="ctr"/>
            <a:r>
              <a:rPr lang="en-US" sz="7200" b="1">
                <a:solidFill>
                  <a:srgbClr val="FF0000"/>
                </a:solidFill>
                <a:effectLst>
                  <a:innerShdw blurRad="63500" dist="50800" dir="13500000">
                    <a:srgbClr val="000000">
                      <a:alpha val="50000"/>
                    </a:srgbClr>
                  </a:innerShdw>
                </a:effectLst>
              </a:rPr>
              <a:t>C</a:t>
            </a:r>
            <a:endParaRPr lang="en-US"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4523105"/>
          </a:xfrm>
          <a:prstGeom prst="rect">
            <a:avLst/>
          </a:prstGeom>
          <a:noFill/>
        </p:spPr>
        <p:txBody>
          <a:bodyPr wrap="square" rtlCol="0">
            <a:spAutoFit/>
          </a:bodyPr>
          <a:lstStyle/>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（2019·浙江省高考真题）浙江省各级政府发动群众、依靠群众，实施“千村示范、万村整治”工程，浙江大地生态环境越来越好，乡村越来越美丽。这体现政府</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①履行了应有的职能                     ②扩大了基层群众的政治参与</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③坚持了对人民负责原则              ④维护了公民的基本政治权利</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A．①②	</a:t>
            </a:r>
            <a:r>
              <a:rPr lang="en-US" altLang="zh-CN" sz="32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3200">
                <a:latin typeface="微软雅黑" panose="020b0503020204020204" pitchFamily="34" charset="-122"/>
                <a:ea typeface="微软雅黑" panose="020b0503020204020204" pitchFamily="34" charset="-122"/>
                <a:cs typeface="微软雅黑" panose="020b0503020204020204" pitchFamily="34" charset="-122"/>
              </a:rPr>
              <a:t>B．①③	C．②④</a:t>
            </a:r>
            <a:r>
              <a:rPr lang="en-US" altLang="zh-CN" sz="32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3200">
                <a:latin typeface="微软雅黑" panose="020b0503020204020204" pitchFamily="34" charset="-122"/>
                <a:ea typeface="微软雅黑" panose="020b0503020204020204" pitchFamily="34" charset="-122"/>
                <a:cs typeface="微软雅黑" panose="020b0503020204020204" pitchFamily="34" charset="-122"/>
              </a:rPr>
              <a:t>D．③④</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066145" y="5448935"/>
            <a:ext cx="843280" cy="1198880"/>
          </a:xfrm>
          <a:prstGeom prst="rect">
            <a:avLst/>
          </a:prstGeom>
          <a:noFill/>
          <a:ln>
            <a:noFill/>
          </a:ln>
        </p:spPr>
        <p:txBody>
          <a:bodyPr wrap="none" rtlCol="0" anchor="t">
            <a:spAutoFit/>
          </a:bodyPr>
          <a:lstStyle/>
          <a:p>
            <a:pPr algn="ctr"/>
            <a:r>
              <a:rPr lang="en-US" sz="7200" b="1">
                <a:solidFill>
                  <a:srgbClr val="FF0000"/>
                </a:solidFill>
                <a:effectLst>
                  <a:innerShdw blurRad="63500" dist="50800" dir="13500000">
                    <a:srgbClr val="000000">
                      <a:alpha val="50000"/>
                    </a:srgbClr>
                  </a:innerShdw>
                </a:effectLst>
              </a:rPr>
              <a:t>B</a:t>
            </a:r>
            <a:endParaRPr lang="en-US"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6526530"/>
          </a:xfrm>
          <a:prstGeom prst="rect">
            <a:avLst/>
          </a:prstGeom>
          <a:noFill/>
        </p:spPr>
        <p:txBody>
          <a:bodyPr wrap="square" rtlCol="0">
            <a:spAutoFit/>
          </a:bodyPr>
          <a:lstStyle/>
          <a:p>
            <a:pPr fontAlgn="auto">
              <a:lnSpc>
                <a:spcPct val="115000"/>
              </a:lnSpc>
            </a:pPr>
            <a:r>
              <a:rPr lang="en-US" altLang="zh-CN" sz="240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800">
                <a:latin typeface="微软雅黑" panose="020b0503020204020204" pitchFamily="34" charset="-122"/>
                <a:ea typeface="微软雅黑" panose="020b0503020204020204" pitchFamily="34" charset="-122"/>
                <a:cs typeface="微软雅黑" panose="020b0503020204020204" pitchFamily="34" charset="-122"/>
              </a:rPr>
              <a:t>   </a:t>
            </a:r>
            <a:r>
              <a:rPr sz="2800">
                <a:latin typeface="微软雅黑" panose="020b0503020204020204" pitchFamily="34" charset="-122"/>
                <a:ea typeface="微软雅黑" panose="020b0503020204020204" pitchFamily="34" charset="-122"/>
                <a:cs typeface="微软雅黑" panose="020b0503020204020204" pitchFamily="34" charset="-122"/>
              </a:rPr>
              <a:t>（2021·全国高一课时练习）阅读材料，完成下面问题。</a:t>
            </a:r>
            <a:endParaRPr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15000"/>
              </a:lnSpc>
            </a:pPr>
            <a:r>
              <a:rPr lang="en-US" sz="2800">
                <a:latin typeface="微软雅黑" panose="020b0503020204020204" pitchFamily="34" charset="-122"/>
                <a:ea typeface="微软雅黑" panose="020b0503020204020204" pitchFamily="34" charset="-122"/>
                <a:cs typeface="微软雅黑" panose="020b0503020204020204" pitchFamily="34" charset="-122"/>
              </a:rPr>
              <a:t>        </a:t>
            </a:r>
            <a:r>
              <a:rPr sz="2800" b="1">
                <a:latin typeface="楷体" panose="02010609060101010101" pitchFamily="49" charset="-122"/>
                <a:ea typeface="楷体" panose="02010609060101010101" pitchFamily="49" charset="-122"/>
                <a:cs typeface="楷体" panose="02010609060101010101" pitchFamily="49" charset="-122"/>
              </a:rPr>
              <a:t>《咬文嚼字》评选出2020年十大流行语，“内卷”一词名列其中。“内卷”，用来描述“简单的自我重复”“没有发展的增长”“非理性的内部竞争”等，引起社会各界关注。政府公权力运行中的“内卷”现象尤应引起警惕，比如，重“痕”轻“绩”的检查考核；不切实际的创新推广；化简为繁的层层设限；逐级加码的推动工作；刷票拉票的评比推选；装模作样的集体加班等。政府公权力中的“内卷”现象究其实质就是形式主义和官僚主义。“内卷”是一种陀螺式的死循环，而政府公权力运行一旦出现“内卷”现象，危害更大。因为政府公权力运用事关公共政策的制定、社会资源的分配等重大问题，影响的是国家前进的步伐、经济社会的发展、人民群众的利益。</a:t>
            </a:r>
            <a:endParaRPr sz="2800" b="1">
              <a:latin typeface="楷体" panose="02010609060101010101" pitchFamily="49" charset="-122"/>
              <a:ea typeface="楷体" panose="02010609060101010101" pitchFamily="49" charset="-122"/>
              <a:cs typeface="楷体" panose="02010609060101010101" pitchFamily="49" charset="-122"/>
            </a:endParaRPr>
          </a:p>
          <a:p>
            <a:pPr fontAlgn="auto">
              <a:lnSpc>
                <a:spcPct val="115000"/>
              </a:lnSpc>
            </a:pPr>
            <a:r>
              <a:rPr lang="en-US" sz="2800">
                <a:latin typeface="微软雅黑" panose="020b0503020204020204" pitchFamily="34" charset="-122"/>
                <a:ea typeface="微软雅黑" panose="020b0503020204020204" pitchFamily="34" charset="-122"/>
                <a:cs typeface="微软雅黑" panose="020b0503020204020204" pitchFamily="34" charset="-122"/>
              </a:rPr>
              <a:t>        </a:t>
            </a:r>
            <a:r>
              <a:rPr sz="2800">
                <a:latin typeface="微软雅黑" panose="020b0503020204020204" pitchFamily="34" charset="-122"/>
                <a:ea typeface="微软雅黑" panose="020b0503020204020204" pitchFamily="34" charset="-122"/>
                <a:cs typeface="微软雅黑" panose="020b0503020204020204" pitchFamily="34" charset="-122"/>
              </a:rPr>
              <a:t>根据材料，运用政治生活相关知识，分析政府公权力跳出“内卷”死胡同，打破陀螺式死循环的方法。</a:t>
            </a:r>
            <a:endParaRPr sz="28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5184775"/>
          </a:xfrm>
          <a:prstGeom prst="rect">
            <a:avLst/>
          </a:prstGeom>
          <a:noFill/>
        </p:spPr>
        <p:txBody>
          <a:bodyPr wrap="square" rtlCol="0">
            <a:spAutoFit/>
          </a:bodyPr>
          <a:lstStyle/>
          <a:p>
            <a:pPr fontAlgn="auto">
              <a:lnSpc>
                <a:spcPct val="115000"/>
              </a:lnSpc>
            </a:pPr>
            <a:r>
              <a:rPr lang="en-US" altLang="zh-CN" sz="240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80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3600">
                <a:latin typeface="微软雅黑" panose="020b0503020204020204" pitchFamily="34" charset="-122"/>
                <a:ea typeface="微软雅黑" panose="020b0503020204020204" pitchFamily="34" charset="-122"/>
                <a:cs typeface="微软雅黑" panose="020b0503020204020204" pitchFamily="34" charset="-122"/>
              </a:rPr>
              <a:t>  </a:t>
            </a:r>
            <a:r>
              <a:rPr sz="3600">
                <a:latin typeface="微软雅黑" panose="020b0503020204020204" pitchFamily="34" charset="-122"/>
                <a:ea typeface="微软雅黑" panose="020b0503020204020204" pitchFamily="34" charset="-122"/>
                <a:cs typeface="微软雅黑" panose="020b0503020204020204" pitchFamily="34" charset="-122"/>
              </a:rPr>
              <a:t>【答案】①政府要坚持求真务实的工作作风，克服形式主义，克服重“痕”轻“绩”的工作思路；</a:t>
            </a:r>
            <a:endParaRPr sz="36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15000"/>
              </a:lnSpc>
            </a:pPr>
            <a:r>
              <a:rPr sz="3600">
                <a:latin typeface="微软雅黑" panose="020b0503020204020204" pitchFamily="34" charset="-122"/>
                <a:ea typeface="微软雅黑" panose="020b0503020204020204" pitchFamily="34" charset="-122"/>
                <a:cs typeface="微软雅黑" panose="020b0503020204020204" pitchFamily="34" charset="-122"/>
              </a:rPr>
              <a:t>②政府要简政放权，简化繁琐的工作流程，提高行政效能，打造有权威的政府；</a:t>
            </a:r>
            <a:endParaRPr sz="36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15000"/>
              </a:lnSpc>
            </a:pPr>
            <a:r>
              <a:rPr sz="3600">
                <a:latin typeface="微软雅黑" panose="020b0503020204020204" pitchFamily="34" charset="-122"/>
                <a:ea typeface="微软雅黑" panose="020b0503020204020204" pitchFamily="34" charset="-122"/>
                <a:cs typeface="微软雅黑" panose="020b0503020204020204" pitchFamily="34" charset="-122"/>
              </a:rPr>
              <a:t>③坚持为人民服务的态度和对人民负责的原则，坚持以人民为中心，切实维护人民群众的根本利益。</a:t>
            </a:r>
            <a:endParaRPr sz="36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15000"/>
              </a:lnSpc>
            </a:pPr>
            <a:r>
              <a:rPr sz="3600">
                <a:latin typeface="微软雅黑" panose="020b0503020204020204" pitchFamily="34" charset="-122"/>
                <a:ea typeface="微软雅黑" panose="020b0503020204020204" pitchFamily="34" charset="-122"/>
                <a:cs typeface="微软雅黑" panose="020b0503020204020204" pitchFamily="34" charset="-122"/>
              </a:rPr>
              <a:t>④政府要推行政务公开，自觉接受人民的监督，完善行政系统内外部监督体系，增强履职意识。</a:t>
            </a:r>
            <a:endParaRPr sz="36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6177280"/>
          </a:xfrm>
          <a:prstGeom prst="rect">
            <a:avLst/>
          </a:prstGeom>
          <a:noFill/>
        </p:spPr>
        <p:txBody>
          <a:bodyPr wrap="square" rtlCol="0">
            <a:spAutoFit/>
          </a:bodyPr>
          <a:lstStyle/>
          <a:p>
            <a:pPr fontAlgn="auto">
              <a:lnSpc>
                <a:spcPct val="115000"/>
              </a:lnSpc>
            </a:pPr>
            <a:r>
              <a:rPr lang="en-US" altLang="zh-CN" sz="240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800">
                <a:latin typeface="微软雅黑" panose="020b0503020204020204" pitchFamily="34" charset="-122"/>
                <a:ea typeface="微软雅黑" panose="020b0503020204020204" pitchFamily="34" charset="-122"/>
                <a:cs typeface="微软雅黑" panose="020b0503020204020204" pitchFamily="34" charset="-122"/>
              </a:rPr>
              <a:t> </a:t>
            </a:r>
            <a:r>
              <a:rPr sz="2800">
                <a:latin typeface="微软雅黑" panose="020b0503020204020204" pitchFamily="34" charset="-122"/>
                <a:ea typeface="微软雅黑" panose="020b0503020204020204" pitchFamily="34" charset="-122"/>
                <a:cs typeface="微软雅黑" panose="020b0503020204020204" pitchFamily="34" charset="-122"/>
              </a:rPr>
              <a:t>（2021·湖北高三其他模拟）</a:t>
            </a:r>
            <a:r>
              <a:rPr sz="3200" b="1">
                <a:latin typeface="楷体" panose="02010609060101010101" pitchFamily="49" charset="-122"/>
                <a:ea typeface="楷体" panose="02010609060101010101" pitchFamily="49" charset="-122"/>
                <a:cs typeface="楷体" panose="02010609060101010101" pitchFamily="49" charset="-122"/>
              </a:rPr>
              <a:t>政府工作报告是我国政府的一种公文形式，各级政府必须在每年召开的本级人民代表大会会议和政治协商会议（俗称“两会”）上向与会人大代表和政协委员发布这一报告。</a:t>
            </a:r>
            <a:endParaRPr sz="3200" b="1">
              <a:latin typeface="楷体" panose="02010609060101010101" pitchFamily="49" charset="-122"/>
              <a:ea typeface="楷体" panose="02010609060101010101" pitchFamily="49" charset="-122"/>
              <a:cs typeface="楷体" panose="02010609060101010101" pitchFamily="49" charset="-122"/>
            </a:endParaRPr>
          </a:p>
          <a:p>
            <a:pPr fontAlgn="auto">
              <a:lnSpc>
                <a:spcPct val="115000"/>
              </a:lnSpc>
            </a:pPr>
            <a:r>
              <a:rPr sz="3200" b="1">
                <a:latin typeface="楷体" panose="02010609060101010101" pitchFamily="49" charset="-122"/>
                <a:ea typeface="楷体" panose="02010609060101010101" pitchFamily="49" charset="-122"/>
                <a:cs typeface="楷体" panose="02010609060101010101" pitchFamily="49" charset="-122"/>
              </a:rPr>
              <a:t>2021年1月25日，国务院总理李克强在座谈会上听取社会各界和基层代表对政府工作报告（征求意见稿）的意见建议时说，“政府工作报告是向人民作的报告，最终须得到人民认可。因此在起草政府工作报告过程中，必须充分听取来自人民群众和基层代表的声音。希望大家畅所欲言，提出意见和建议。”</a:t>
            </a:r>
            <a:endParaRPr sz="3200" b="1">
              <a:latin typeface="楷体" panose="02010609060101010101" pitchFamily="49" charset="-122"/>
              <a:ea typeface="楷体" panose="02010609060101010101" pitchFamily="49" charset="-122"/>
              <a:cs typeface="楷体" panose="02010609060101010101" pitchFamily="49" charset="-122"/>
            </a:endParaRPr>
          </a:p>
          <a:p>
            <a:pPr fontAlgn="auto">
              <a:lnSpc>
                <a:spcPct val="115000"/>
              </a:lnSpc>
            </a:pPr>
            <a:r>
              <a:rPr lang="en-US" sz="2800">
                <a:latin typeface="微软雅黑" panose="020b0503020204020204" pitchFamily="34" charset="-122"/>
                <a:ea typeface="微软雅黑" panose="020b0503020204020204" pitchFamily="34" charset="-122"/>
                <a:cs typeface="微软雅黑" panose="020b0503020204020204" pitchFamily="34" charset="-122"/>
              </a:rPr>
              <a:t>        </a:t>
            </a:r>
            <a:r>
              <a:rPr sz="2800">
                <a:latin typeface="微软雅黑" panose="020b0503020204020204" pitchFamily="34" charset="-122"/>
                <a:ea typeface="微软雅黑" panose="020b0503020204020204" pitchFamily="34" charset="-122"/>
                <a:cs typeface="微软雅黑" panose="020b0503020204020204" pitchFamily="34" charset="-122"/>
              </a:rPr>
              <a:t>有人认为，政府起草政府工作报告时听取意见建议就能得到广大人民的认可。请你结合材料，运用政治生活的知识评析这一观点。</a:t>
            </a:r>
            <a:endParaRPr sz="28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5965190"/>
          </a:xfrm>
          <a:prstGeom prst="rect">
            <a:avLst/>
          </a:prstGeom>
          <a:noFill/>
        </p:spPr>
        <p:txBody>
          <a:bodyPr wrap="square" rtlCol="0">
            <a:spAutoFit/>
          </a:bodyPr>
          <a:lstStyle/>
          <a:p>
            <a:pPr fontAlgn="auto">
              <a:lnSpc>
                <a:spcPct val="115000"/>
              </a:lnSpc>
            </a:pPr>
            <a:r>
              <a:rPr lang="en-US" altLang="zh-CN" sz="240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4400">
                <a:latin typeface="微软雅黑" panose="020b0503020204020204" pitchFamily="34" charset="-122"/>
                <a:ea typeface="微软雅黑" panose="020b0503020204020204" pitchFamily="34" charset="-122"/>
                <a:cs typeface="微软雅黑" panose="020b0503020204020204" pitchFamily="34" charset="-122"/>
              </a:rPr>
              <a:t> </a:t>
            </a:r>
            <a:r>
              <a:rPr sz="3200"/>
              <a:t>【答案】我国政府是为人民服务的政府，对人民负责是政府工作的基本原则。</a:t>
            </a:r>
            <a:endParaRPr sz="3200"/>
          </a:p>
          <a:p>
            <a:pPr fontAlgn="auto">
              <a:lnSpc>
                <a:spcPct val="115000"/>
              </a:lnSpc>
            </a:pPr>
            <a:r>
              <a:rPr sz="3200"/>
              <a:t>在政府工作报告的起草过程中，广泛听取群众的意见建议，有利于提高政府决策的科学性，使政府工作更好地反映和维护人民的利益。</a:t>
            </a:r>
            <a:endParaRPr sz="3200"/>
          </a:p>
          <a:p>
            <a:pPr fontAlgn="auto">
              <a:lnSpc>
                <a:spcPct val="115000"/>
              </a:lnSpc>
            </a:pPr>
            <a:r>
              <a:rPr sz="3200"/>
              <a:t>政府工作要得到广大人民群众的认可，关键是要落实政府工作报告中提出的任务和目标。这需要各级政府完善管理和服务，严格依法行政，自觉接受群众监督。</a:t>
            </a:r>
            <a:endParaRPr sz="3200"/>
          </a:p>
          <a:p>
            <a:pPr fontAlgn="auto">
              <a:lnSpc>
                <a:spcPct val="115000"/>
              </a:lnSpc>
            </a:pPr>
            <a:r>
              <a:rPr sz="3200"/>
              <a:t>政府工作人员要增强为人民服务的意识，提高为人民服务的本领，求真务实，作出经得起人民检验的业绩。</a:t>
            </a:r>
            <a:endParaRPr sz="3200"/>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文本框 1"/>
          <p:cNvSpPr txBox="1"/>
          <p:nvPr>
            <p:custDataLst>
              <p:tags r:id="rId4"/>
            </p:custDataLst>
          </p:nvPr>
        </p:nvSpPr>
        <p:spPr>
          <a:xfrm>
            <a:off x="311785" y="699770"/>
            <a:ext cx="11568430" cy="6554470"/>
          </a:xfrm>
          <a:prstGeom prst="rect">
            <a:avLst/>
          </a:prstGeom>
          <a:noFill/>
        </p:spPr>
        <p:txBody>
          <a:bodyPr wrap="square" rtlCol="0">
            <a:spAutoFit/>
          </a:bodyPr>
          <a:lstStyle/>
          <a:p>
            <a:pPr fontAlgn="auto">
              <a:lnSpc>
                <a:spcPct val="150000"/>
              </a:lnSpc>
            </a:pPr>
            <a:r>
              <a:rPr lang="zh-CN" altLang="en-US" sz="2800"/>
              <a:t>1．中国共产党能代替政府履行政府职能。</a:t>
            </a:r>
            <a:endParaRPr lang="zh-CN" altLang="en-US" sz="2800"/>
          </a:p>
          <a:p>
            <a:pPr fontAlgn="auto">
              <a:lnSpc>
                <a:spcPct val="150000"/>
              </a:lnSpc>
            </a:pPr>
            <a:endParaRPr lang="zh-CN" altLang="en-US" sz="2800"/>
          </a:p>
          <a:p>
            <a:pPr fontAlgn="auto">
              <a:lnSpc>
                <a:spcPct val="150000"/>
              </a:lnSpc>
            </a:pPr>
            <a:endParaRPr lang="zh-CN" altLang="en-US" sz="2800"/>
          </a:p>
          <a:p>
            <a:pPr fontAlgn="auto">
              <a:lnSpc>
                <a:spcPct val="150000"/>
              </a:lnSpc>
            </a:pPr>
            <a:endParaRPr lang="zh-CN" altLang="en-US" sz="2800"/>
          </a:p>
          <a:p>
            <a:pPr fontAlgn="auto">
              <a:lnSpc>
                <a:spcPct val="150000"/>
              </a:lnSpc>
            </a:pPr>
            <a:r>
              <a:rPr lang="zh-CN" altLang="en-US" sz="2800"/>
              <a:t>2．政府可以弱化市场监管，参与企业管理。</a:t>
            </a:r>
            <a:endParaRPr lang="zh-CN" altLang="en-US" sz="2800"/>
          </a:p>
          <a:p>
            <a:pPr fontAlgn="auto">
              <a:lnSpc>
                <a:spcPct val="150000"/>
              </a:lnSpc>
            </a:pPr>
            <a:endParaRPr lang="zh-CN" altLang="en-US" sz="2800"/>
          </a:p>
          <a:p>
            <a:pPr fontAlgn="auto">
              <a:lnSpc>
                <a:spcPct val="150000"/>
              </a:lnSpc>
            </a:pPr>
            <a:endParaRPr lang="zh-CN" altLang="en-US" sz="2800"/>
          </a:p>
          <a:p>
            <a:pPr fontAlgn="auto">
              <a:lnSpc>
                <a:spcPct val="150000"/>
              </a:lnSpc>
            </a:pPr>
            <a:r>
              <a:rPr lang="zh-CN" altLang="en-US" sz="2800"/>
              <a:t>3．建设服务型政府的目的是树立政府权威。</a:t>
            </a:r>
            <a:endParaRPr lang="zh-CN" altLang="en-US" sz="2800"/>
          </a:p>
          <a:p>
            <a:pPr fontAlgn="auto">
              <a:lnSpc>
                <a:spcPct val="150000"/>
              </a:lnSpc>
            </a:pPr>
            <a:endParaRPr lang="zh-CN" altLang="en-US" sz="2800"/>
          </a:p>
          <a:p>
            <a:pPr fontAlgn="auto">
              <a:lnSpc>
                <a:spcPct val="150000"/>
              </a:lnSpc>
            </a:pPr>
            <a:endParaRPr lang="zh-CN" altLang="en-US" sz="2800"/>
          </a:p>
        </p:txBody>
      </p:sp>
      <p:sp>
        <p:nvSpPr>
          <p:cNvPr id="5" name="文本框 4"/>
          <p:cNvSpPr txBox="1"/>
          <p:nvPr>
            <p:custDataLst>
              <p:tags r:id="rId5"/>
            </p:custDataLst>
          </p:nvPr>
        </p:nvSpPr>
        <p:spPr>
          <a:xfrm>
            <a:off x="419100" y="6003290"/>
            <a:ext cx="9867900" cy="460375"/>
          </a:xfrm>
          <a:prstGeom prst="rect">
            <a:avLst/>
          </a:prstGeom>
          <a:noFill/>
        </p:spPr>
        <p:txBody>
          <a:bodyPr wrap="square" rtlCol="0">
            <a:spAutoFit/>
          </a:bodyPr>
          <a:lstStyle/>
          <a:p>
            <a:r>
              <a:rPr lang="zh-CN" altLang="en-US" sz="2400">
                <a:solidFill>
                  <a:srgbClr val="FF0000"/>
                </a:solidFill>
                <a:sym typeface="+mn-ea"/>
              </a:rPr>
              <a:t>分析：目的是提高政府为经济社会发展服务、为人民服务的能力和水平。</a:t>
            </a:r>
            <a:endParaRPr lang="zh-CN" altLang="en-US" sz="2400">
              <a:solidFill>
                <a:srgbClr val="FF0000"/>
              </a:solidFill>
              <a:sym typeface="+mn-ea"/>
            </a:endParaRPr>
          </a:p>
        </p:txBody>
      </p:sp>
      <p:sp>
        <p:nvSpPr>
          <p:cNvPr id="6" name="文本框 5"/>
          <p:cNvSpPr txBox="1"/>
          <p:nvPr>
            <p:custDataLst>
              <p:tags r:id="rId6"/>
            </p:custDataLst>
          </p:nvPr>
        </p:nvSpPr>
        <p:spPr>
          <a:xfrm>
            <a:off x="419100" y="4000500"/>
            <a:ext cx="11014710" cy="1198880"/>
          </a:xfrm>
          <a:prstGeom prst="rect">
            <a:avLst/>
          </a:prstGeom>
          <a:noFill/>
        </p:spPr>
        <p:txBody>
          <a:bodyPr wrap="square" rtlCol="0">
            <a:spAutoFit/>
          </a:bodyPr>
          <a:lstStyle/>
          <a:p>
            <a:pPr fontAlgn="auto">
              <a:lnSpc>
                <a:spcPct val="150000"/>
              </a:lnSpc>
            </a:pPr>
            <a:r>
              <a:rPr lang="zh-CN" altLang="en-US" sz="2400">
                <a:solidFill>
                  <a:srgbClr val="FF0000"/>
                </a:solidFill>
                <a:sym typeface="+mn-ea"/>
              </a:rPr>
              <a:t>分析：政府在经济建设中负有重要职能，主要是宏观调控和市场监管，因此不能弱化市场监管；政府实施必要的宏观调控，不能直接参与企业管理。</a:t>
            </a:r>
            <a:endParaRPr lang="zh-CN" altLang="en-US" sz="2400">
              <a:solidFill>
                <a:srgbClr val="FF0000"/>
              </a:solidFill>
              <a:sym typeface="+mn-ea"/>
            </a:endParaRPr>
          </a:p>
        </p:txBody>
      </p:sp>
      <p:sp>
        <p:nvSpPr>
          <p:cNvPr id="7" name="文本框 6"/>
          <p:cNvSpPr txBox="1"/>
          <p:nvPr>
            <p:custDataLst>
              <p:tags r:id="rId7"/>
            </p:custDataLst>
          </p:nvPr>
        </p:nvSpPr>
        <p:spPr>
          <a:xfrm>
            <a:off x="419100" y="1468755"/>
            <a:ext cx="11014710" cy="1753235"/>
          </a:xfrm>
          <a:prstGeom prst="rect">
            <a:avLst/>
          </a:prstGeom>
          <a:noFill/>
        </p:spPr>
        <p:txBody>
          <a:bodyPr wrap="square" rtlCol="0">
            <a:spAutoFit/>
          </a:bodyPr>
          <a:lstStyle/>
          <a:p>
            <a:pPr fontAlgn="auto">
              <a:lnSpc>
                <a:spcPct val="150000"/>
              </a:lnSpc>
            </a:pPr>
            <a:r>
              <a:rPr lang="zh-CN" altLang="en-US" sz="2400">
                <a:solidFill>
                  <a:srgbClr val="FF0000"/>
                </a:solidFill>
                <a:sym typeface="+mn-ea"/>
              </a:rPr>
              <a:t>分析：履行政府职能的主体是行政机关。权力机关、监察机关、司法机关、军事机关、中共、民主党派、社会团体、基层群众性自治组织等，均不能代替政府履行政府职能。</a:t>
            </a:r>
            <a:endParaRPr lang="zh-CN" altLang="en-US" sz="2400">
              <a:solidFill>
                <a:srgbClr val="FF0000"/>
              </a:solidFill>
              <a:sym typeface="+mn-ea"/>
            </a:endParaRPr>
          </a:p>
        </p:txBody>
      </p:sp>
      <p:sp>
        <p:nvSpPr>
          <p:cNvPr id="13" name="文本框 12"/>
          <p:cNvSpPr txBox="1"/>
          <p:nvPr>
            <p:custDataLst>
              <p:tags r:id="rId8"/>
            </p:custDataLst>
          </p:nvPr>
        </p:nvSpPr>
        <p:spPr>
          <a:xfrm>
            <a:off x="216605" y="11945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noProof="0">
                <a:solidFill>
                  <a:schemeClr val="tx1">
                    <a:lumMod val="95000"/>
                    <a:lumOff val="5000"/>
                  </a:schemeClr>
                </a:solidFill>
                <a:latin typeface="等线" panose="02010600030101010101" charset="-122"/>
                <a:ea typeface="等线" panose="02010600030101010101" charset="-122"/>
                <a:cs typeface="+mn-ea"/>
                <a:sym typeface="+mn-ea"/>
              </a:rPr>
              <a:t>易错明辨</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文本框 1"/>
          <p:cNvSpPr txBox="1"/>
          <p:nvPr>
            <p:custDataLst>
              <p:tags r:id="rId4"/>
            </p:custDataLst>
          </p:nvPr>
        </p:nvSpPr>
        <p:spPr>
          <a:xfrm>
            <a:off x="311785" y="699770"/>
            <a:ext cx="11568430" cy="5262245"/>
          </a:xfrm>
          <a:prstGeom prst="rect">
            <a:avLst/>
          </a:prstGeom>
          <a:noFill/>
        </p:spPr>
        <p:txBody>
          <a:bodyPr wrap="square" rtlCol="0">
            <a:spAutoFit/>
          </a:bodyPr>
          <a:lstStyle/>
          <a:p>
            <a:pPr fontAlgn="auto">
              <a:lnSpc>
                <a:spcPct val="150000"/>
              </a:lnSpc>
            </a:pPr>
            <a:r>
              <a:rPr lang="zh-CN" altLang="en-US" sz="2800"/>
              <a:t>4．坚持为人民服务是我国政府工作的基本原则。</a:t>
            </a:r>
            <a:endParaRPr lang="zh-CN" altLang="en-US" sz="2800"/>
          </a:p>
          <a:p>
            <a:pPr fontAlgn="auto">
              <a:lnSpc>
                <a:spcPct val="150000"/>
              </a:lnSpc>
            </a:pPr>
            <a:endParaRPr lang="zh-CN" altLang="en-US" sz="2800"/>
          </a:p>
          <a:p>
            <a:pPr fontAlgn="auto">
              <a:lnSpc>
                <a:spcPct val="150000"/>
              </a:lnSpc>
            </a:pPr>
            <a:endParaRPr lang="zh-CN" altLang="en-US" sz="2800"/>
          </a:p>
          <a:p>
            <a:pPr fontAlgn="auto">
              <a:lnSpc>
                <a:spcPct val="150000"/>
              </a:lnSpc>
            </a:pPr>
            <a:r>
              <a:rPr lang="zh-CN" altLang="en-US" sz="2800"/>
              <a:t>5．坚持对人民负责，要求政府及其工作人员要坚持求真务实的工作态度。</a:t>
            </a:r>
            <a:endParaRPr lang="zh-CN" altLang="en-US" sz="2800"/>
          </a:p>
          <a:p>
            <a:pPr fontAlgn="auto">
              <a:lnSpc>
                <a:spcPct val="150000"/>
              </a:lnSpc>
            </a:pPr>
            <a:endParaRPr lang="zh-CN" altLang="en-US" sz="2800"/>
          </a:p>
          <a:p>
            <a:pPr fontAlgn="auto">
              <a:lnSpc>
                <a:spcPct val="150000"/>
              </a:lnSpc>
            </a:pPr>
            <a:endParaRPr lang="zh-CN" altLang="en-US" sz="2800"/>
          </a:p>
          <a:p>
            <a:pPr fontAlgn="auto">
              <a:lnSpc>
                <a:spcPct val="150000"/>
              </a:lnSpc>
            </a:pPr>
            <a:r>
              <a:rPr lang="zh-CN" altLang="en-US" sz="2800"/>
              <a:t>6．公民为维护自身权益，可以用任何方式向政府部门求助。</a:t>
            </a:r>
            <a:endParaRPr lang="zh-CN" altLang="en-US" sz="2800"/>
          </a:p>
          <a:p>
            <a:pPr fontAlgn="auto">
              <a:lnSpc>
                <a:spcPct val="150000"/>
              </a:lnSpc>
            </a:pPr>
            <a:endParaRPr lang="zh-CN" altLang="en-US" sz="2800"/>
          </a:p>
        </p:txBody>
      </p:sp>
      <p:sp>
        <p:nvSpPr>
          <p:cNvPr id="13" name="文本框 12"/>
          <p:cNvSpPr txBox="1"/>
          <p:nvPr>
            <p:custDataLst>
              <p:tags r:id="rId5"/>
            </p:custDataLst>
          </p:nvPr>
        </p:nvSpPr>
        <p:spPr>
          <a:xfrm>
            <a:off x="216605" y="11945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noProof="0">
                <a:solidFill>
                  <a:schemeClr val="tx1">
                    <a:lumMod val="95000"/>
                    <a:lumOff val="5000"/>
                  </a:schemeClr>
                </a:solidFill>
                <a:latin typeface="等线" panose="02010600030101010101" charset="-122"/>
                <a:ea typeface="等线" panose="02010600030101010101" charset="-122"/>
                <a:cs typeface="+mn-ea"/>
                <a:sym typeface="+mn-ea"/>
              </a:rPr>
              <a:t>易错明辨</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3" name="文本框 2"/>
          <p:cNvSpPr txBox="1"/>
          <p:nvPr>
            <p:custDataLst>
              <p:tags r:id="rId6"/>
            </p:custDataLst>
          </p:nvPr>
        </p:nvSpPr>
        <p:spPr>
          <a:xfrm>
            <a:off x="526415" y="5467985"/>
            <a:ext cx="9346565" cy="645160"/>
          </a:xfrm>
          <a:prstGeom prst="rect">
            <a:avLst/>
          </a:prstGeom>
          <a:noFill/>
        </p:spPr>
        <p:txBody>
          <a:bodyPr wrap="square" rtlCol="0">
            <a:spAutoFit/>
          </a:bodyPr>
          <a:lstStyle/>
          <a:p>
            <a:pPr fontAlgn="auto">
              <a:lnSpc>
                <a:spcPct val="150000"/>
              </a:lnSpc>
            </a:pPr>
            <a:r>
              <a:rPr lang="zh-CN" altLang="en-US" sz="2400">
                <a:solidFill>
                  <a:srgbClr val="FF0000"/>
                </a:solidFill>
                <a:sym typeface="+mn-ea"/>
              </a:rPr>
              <a:t>分析：公民为维护自身合法权益，可以依法向政府部门求助。</a:t>
            </a:r>
            <a:endParaRPr lang="zh-CN" altLang="en-US" sz="2400">
              <a:solidFill>
                <a:srgbClr val="FF0000"/>
              </a:solidFill>
              <a:sym typeface="+mn-ea"/>
            </a:endParaRPr>
          </a:p>
        </p:txBody>
      </p:sp>
      <p:sp>
        <p:nvSpPr>
          <p:cNvPr id="4" name="文本框 3"/>
          <p:cNvSpPr txBox="1"/>
          <p:nvPr>
            <p:custDataLst>
              <p:tags r:id="rId7"/>
            </p:custDataLst>
          </p:nvPr>
        </p:nvSpPr>
        <p:spPr>
          <a:xfrm>
            <a:off x="526415" y="3606800"/>
            <a:ext cx="9346565" cy="645160"/>
          </a:xfrm>
          <a:prstGeom prst="rect">
            <a:avLst/>
          </a:prstGeom>
          <a:noFill/>
        </p:spPr>
        <p:txBody>
          <a:bodyPr wrap="square" rtlCol="0">
            <a:spAutoFit/>
          </a:bodyPr>
          <a:lstStyle/>
          <a:p>
            <a:pPr fontAlgn="auto">
              <a:lnSpc>
                <a:spcPct val="150000"/>
              </a:lnSpc>
            </a:pPr>
            <a:r>
              <a:rPr lang="zh-CN" altLang="en-US" sz="2400">
                <a:solidFill>
                  <a:srgbClr val="FF0000"/>
                </a:solidFill>
                <a:sym typeface="+mn-ea"/>
              </a:rPr>
              <a:t>分析：应该是求真务实的工作作风。</a:t>
            </a:r>
            <a:endParaRPr lang="zh-CN" altLang="en-US" sz="2400">
              <a:solidFill>
                <a:srgbClr val="FF0000"/>
              </a:solidFill>
              <a:sym typeface="+mn-ea"/>
            </a:endParaRPr>
          </a:p>
        </p:txBody>
      </p:sp>
      <p:sp>
        <p:nvSpPr>
          <p:cNvPr id="8" name="文本框 7"/>
          <p:cNvSpPr txBox="1"/>
          <p:nvPr>
            <p:custDataLst>
              <p:tags r:id="rId8"/>
            </p:custDataLst>
          </p:nvPr>
        </p:nvSpPr>
        <p:spPr>
          <a:xfrm>
            <a:off x="526415" y="1517015"/>
            <a:ext cx="9346565" cy="1198880"/>
          </a:xfrm>
          <a:prstGeom prst="rect">
            <a:avLst/>
          </a:prstGeom>
          <a:noFill/>
        </p:spPr>
        <p:txBody>
          <a:bodyPr wrap="square" rtlCol="0">
            <a:spAutoFit/>
          </a:bodyPr>
          <a:lstStyle/>
          <a:p>
            <a:pPr fontAlgn="auto">
              <a:lnSpc>
                <a:spcPct val="150000"/>
              </a:lnSpc>
            </a:pPr>
            <a:r>
              <a:rPr lang="zh-CN" altLang="en-US" sz="2400">
                <a:solidFill>
                  <a:srgbClr val="FF0000"/>
                </a:solidFill>
                <a:sym typeface="+mn-ea"/>
              </a:rPr>
              <a:t>分析：坚持对人民负责是我国政府工作的基本原则。</a:t>
            </a:r>
            <a:endParaRPr lang="zh-CN" altLang="en-US" sz="2400">
              <a:solidFill>
                <a:srgbClr val="FF0000"/>
              </a:solidFill>
            </a:endParaRPr>
          </a:p>
          <a:p>
            <a:pPr fontAlgn="auto">
              <a:lnSpc>
                <a:spcPct val="150000"/>
              </a:lnSpc>
            </a:pPr>
            <a:endParaRPr lang="zh-CN" altLang="en-US" sz="2400">
              <a:solidFill>
                <a:srgbClr val="FF0000"/>
              </a:solidFill>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6554470"/>
          </a:xfrm>
          <a:prstGeom prst="rect">
            <a:avLst/>
          </a:prstGeom>
          <a:noFill/>
        </p:spPr>
        <p:txBody>
          <a:bodyPr wrap="square" rtlCol="0">
            <a:spAutoFit/>
          </a:bodyPr>
          <a:lstStyle/>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2021·宁夏高三三模）2021年3月5日李克强总理在《政府工作报告》中指出，加强数字政府建设，建立健全政务数据共享协调机制，推动电子证照扩大应用领域和全国互通互认，实现更多政务服务事项网上办、掌上办、一次办。企业和群众经常办理的事项，今年要基本实现“跨省通办”。加快推进政务服务“跨省通办”有利于</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①深化行政审批制度改革，优化地方政府职能配置</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②政府管理职能转变为服务职能，建设服务型政府</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③贯彻落实新发展理念，增强政府的公信力和权威</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④提高行政服务效能，增强人民的幸福感、获得感</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A．①②	B．①④	C．②③	D．③④</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066145" y="5448935"/>
            <a:ext cx="843280" cy="1198880"/>
          </a:xfrm>
          <a:prstGeom prst="rect">
            <a:avLst/>
          </a:prstGeom>
          <a:noFill/>
          <a:ln>
            <a:noFill/>
          </a:ln>
        </p:spPr>
        <p:txBody>
          <a:bodyPr wrap="none" rtlCol="0" anchor="t">
            <a:spAutoFit/>
          </a:bodyPr>
          <a:lstStyle/>
          <a:p>
            <a:pPr algn="ctr"/>
            <a:r>
              <a:rPr lang="en-US" sz="7200" b="1">
                <a:solidFill>
                  <a:srgbClr val="FF0000"/>
                </a:solidFill>
                <a:effectLst>
                  <a:innerShdw blurRad="63500" dist="50800" dir="13500000">
                    <a:srgbClr val="000000">
                      <a:alpha val="50000"/>
                    </a:srgbClr>
                  </a:innerShdw>
                </a:effectLst>
              </a:rPr>
              <a:t>D</a:t>
            </a:r>
            <a:endParaRPr lang="en-US"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6554470"/>
          </a:xfrm>
          <a:prstGeom prst="rect">
            <a:avLst/>
          </a:prstGeom>
          <a:noFill/>
        </p:spPr>
        <p:txBody>
          <a:bodyPr wrap="square" rtlCol="0">
            <a:spAutoFit/>
          </a:bodyPr>
          <a:lstStyle/>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2021·怀仁市第一中学校高二期中）心脏冠脉支架是治疗心梗的重要医疗耗材，长期以来价格居高不下。2020年11月5日，国家医保局组织心脏冠脉支架集中招标采购，支架平均价格降幅达到93%，由原来的1.3万元左右降到700元左右，总体可以减少医保基金和患者支出I00多亿元。这说明我国政府</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①转变职能，努力建设服务型政府           </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②求真务实，坚持权为民所用</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③真抓实干，提高行政服务效率               </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④切实履职，努力打造责任政府</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A．①③	B．①④	C．②③	D．②④</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066145" y="5448935"/>
            <a:ext cx="843280" cy="1198880"/>
          </a:xfrm>
          <a:prstGeom prst="rect">
            <a:avLst/>
          </a:prstGeom>
          <a:noFill/>
          <a:ln>
            <a:noFill/>
          </a:ln>
        </p:spPr>
        <p:txBody>
          <a:bodyPr wrap="none" rtlCol="0" anchor="t">
            <a:spAutoFit/>
          </a:bodyPr>
          <a:lstStyle/>
          <a:p>
            <a:pPr algn="ctr"/>
            <a:r>
              <a:rPr lang="en-US" sz="7200" b="1">
                <a:solidFill>
                  <a:srgbClr val="FF0000"/>
                </a:solidFill>
                <a:effectLst>
                  <a:innerShdw blurRad="63500" dist="50800" dir="13500000">
                    <a:srgbClr val="000000">
                      <a:alpha val="50000"/>
                    </a:srgbClr>
                  </a:innerShdw>
                </a:effectLst>
              </a:rPr>
              <a:t>D</a:t>
            </a:r>
            <a:endParaRPr lang="en-US"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5908040"/>
          </a:xfrm>
          <a:prstGeom prst="rect">
            <a:avLst/>
          </a:prstGeom>
          <a:noFill/>
        </p:spPr>
        <p:txBody>
          <a:bodyPr wrap="square" rtlCol="0">
            <a:spAutoFit/>
          </a:bodyPr>
          <a:lstStyle/>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2021·全国高一课时练习）2020年11月25日,生态环境部、商务部、国家发展和改革委员会、海关总署联合发布《关于全面禁止进口固体废物有关事项的公告》。《公告》指出，禁止以任何方式进口固体废物，自2021年1月1日起施行。有关政府部门发布《公告》</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①表明坚持依法行政，克服懒政，坚决纠正不作为、乱作为</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②反映政府切实履行经济职能，着力树立和维护政府的权威</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③旨在推进生态文明建设，为人民创造良好的生产生活环境</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④彰显政府部门求真务实，努力使工作经得起各方面的检验</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A．①②	B．②④	C．①③	D．③④</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066145" y="5448935"/>
            <a:ext cx="843280" cy="1198880"/>
          </a:xfrm>
          <a:prstGeom prst="rect">
            <a:avLst/>
          </a:prstGeom>
          <a:noFill/>
          <a:ln>
            <a:noFill/>
          </a:ln>
        </p:spPr>
        <p:txBody>
          <a:bodyPr wrap="none" rtlCol="0" anchor="t">
            <a:spAutoFit/>
          </a:bodyPr>
          <a:lstStyle/>
          <a:p>
            <a:pPr algn="ctr"/>
            <a:r>
              <a:rPr lang="en-US" sz="7200" b="1">
                <a:solidFill>
                  <a:srgbClr val="FF0000"/>
                </a:solidFill>
                <a:effectLst>
                  <a:innerShdw blurRad="63500" dist="50800" dir="13500000">
                    <a:srgbClr val="000000">
                      <a:alpha val="50000"/>
                    </a:srgbClr>
                  </a:innerShdw>
                </a:effectLst>
              </a:rPr>
              <a:t>D</a:t>
            </a:r>
            <a:endParaRPr lang="en-US"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5908040"/>
          </a:xfrm>
          <a:prstGeom prst="rect">
            <a:avLst/>
          </a:prstGeom>
          <a:noFill/>
        </p:spPr>
        <p:txBody>
          <a:bodyPr wrap="square" rtlCol="0">
            <a:spAutoFit/>
          </a:bodyPr>
          <a:lstStyle/>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2021·全国高一课时练习）2021年1月6日，国务院办公厅发布《关于进一步优化地方政务服务便民热线的指导意见》，《意见》指出：各地区设立的政务服务便民热线统一为“12345政务服务便民热线”。优化地方政务服务便民热线</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①创新了民意反映和民主监督方式             </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②畅通政府与企业和群众互动渠道</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③以便企利民作为出发点和落脚点            </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④有利于简政放权，强化服务职能</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A．①②	B．①③	C．②③	D．②④</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066145" y="5448935"/>
            <a:ext cx="843280" cy="1198880"/>
          </a:xfrm>
          <a:prstGeom prst="rect">
            <a:avLst/>
          </a:prstGeom>
          <a:noFill/>
          <a:ln>
            <a:noFill/>
          </a:ln>
        </p:spPr>
        <p:txBody>
          <a:bodyPr wrap="none" rtlCol="0" anchor="t">
            <a:spAutoFit/>
          </a:bodyPr>
          <a:lstStyle/>
          <a:p>
            <a:pPr algn="ctr"/>
            <a:r>
              <a:rPr lang="en-US" sz="7200" b="1">
                <a:solidFill>
                  <a:srgbClr val="FF0000"/>
                </a:solidFill>
                <a:effectLst>
                  <a:innerShdw blurRad="63500" dist="50800" dir="13500000">
                    <a:srgbClr val="000000">
                      <a:alpha val="50000"/>
                    </a:srgbClr>
                  </a:innerShdw>
                </a:effectLst>
              </a:rPr>
              <a:t>C</a:t>
            </a:r>
            <a:endParaRPr lang="en-US"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5908040"/>
          </a:xfrm>
          <a:prstGeom prst="rect">
            <a:avLst/>
          </a:prstGeom>
          <a:noFill/>
        </p:spPr>
        <p:txBody>
          <a:bodyPr wrap="square" rtlCol="0">
            <a:spAutoFit/>
          </a:bodyPr>
          <a:lstStyle/>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2021·吉林松原市·高三其他模拟）2021年4月，江西省政府办公厅印发《加快推进政务服务“跨省通办”“省内通办”实施方案》，要求抓紧梳理一批与群众生活和企业经营密切相关的异地办事需求清单，并确保按照国家规定的时间节点实现清单内事项“省内通办”。此举</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①旨在改进政府职能，增强政府的公信力</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②减轻了政府职责，提高了行政效率</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③是建设服务型政府的重要举措</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④表明我们的政府是便民利民的政府</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A．①②	B．①④	C．②③	D．③④</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066145" y="5448935"/>
            <a:ext cx="843280" cy="1198880"/>
          </a:xfrm>
          <a:prstGeom prst="rect">
            <a:avLst/>
          </a:prstGeom>
          <a:noFill/>
          <a:ln>
            <a:noFill/>
          </a:ln>
        </p:spPr>
        <p:txBody>
          <a:bodyPr wrap="none" rtlCol="0" anchor="t">
            <a:spAutoFit/>
          </a:bodyPr>
          <a:lstStyle/>
          <a:p>
            <a:pPr algn="ctr"/>
            <a:r>
              <a:rPr lang="en-US" sz="7200" b="1">
                <a:solidFill>
                  <a:srgbClr val="FF0000"/>
                </a:solidFill>
                <a:effectLst>
                  <a:innerShdw blurRad="63500" dist="50800" dir="13500000">
                    <a:srgbClr val="000000">
                      <a:alpha val="50000"/>
                    </a:srgbClr>
                  </a:innerShdw>
                </a:effectLst>
              </a:rPr>
              <a:t>D</a:t>
            </a:r>
            <a:endParaRPr lang="en-US"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6739255"/>
          </a:xfrm>
          <a:prstGeom prst="rect">
            <a:avLst/>
          </a:prstGeom>
          <a:noFill/>
        </p:spPr>
        <p:txBody>
          <a:bodyPr wrap="square" rtlCol="0">
            <a:spAutoFit/>
          </a:bodyPr>
          <a:lstStyle/>
          <a:p>
            <a:pPr fontAlgn="auto">
              <a:lnSpc>
                <a:spcPct val="150000"/>
              </a:lnSpc>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（2021·重庆西南大学附中高三三模）阅读材料，完成下列要求。</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en-US" altLang="zh-CN" sz="24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a:latin typeface="微软雅黑" panose="020b0503020204020204" pitchFamily="34" charset="-122"/>
                <a:ea typeface="微软雅黑" panose="020b0503020204020204" pitchFamily="34" charset="-122"/>
                <a:cs typeface="微软雅黑" panose="020b0503020204020204" pitchFamily="34" charset="-122"/>
              </a:rPr>
              <a:t>针对群众反映“办事慢、办事繁、办事难”，企业反映证照办理烦等问题，浙江率先于2016年底提出并实施“最多跑一次”改革，成效显著。“最多跑一次”改革聚焦与人民群众生产生活联系最紧密、人民群众反映最强烈的领域和问题，把办事的“窗口”当作改革的“主场”，将群众的“一件事”落实为政府服务的“一次结”，变“群众跑”为“干部跑”“数据跑”，变“反复跑、多头跑”为“最多跑一次”；它以“治权”为重中之重，着力健全结构合理、配置科学、程序严密、制约有效的权力运行机制，通过全面整合和优化审批流程，推动政务服务标准化、法治化，强化了群众参与、群众评价、群众监督，推动了政务公开；它以群众感受为标准倒逼深化政府自身改革，把改革效果的评判权交给群众，充分体现了“干在实处永无止境、走在前列要谋新篇”的责任担当。如今，浙江的“最多跑一次”改革经验已在全国推广。</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en-US" altLang="zh-CN" sz="24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a:latin typeface="微软雅黑" panose="020b0503020204020204" pitchFamily="34" charset="-122"/>
                <a:ea typeface="微软雅黑" panose="020b0503020204020204" pitchFamily="34" charset="-122"/>
                <a:cs typeface="微软雅黑" panose="020b0503020204020204" pitchFamily="34" charset="-122"/>
              </a:rPr>
              <a:t>结合材料，运用政治生活知识，说明浙江“最多跑一次”改革值得在全国推广。</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3784600"/>
          </a:xfrm>
          <a:prstGeom prst="rect">
            <a:avLst/>
          </a:prstGeom>
          <a:noFill/>
        </p:spPr>
        <p:txBody>
          <a:bodyPr wrap="square" rtlCol="0">
            <a:spAutoFit/>
          </a:bodyPr>
          <a:lstStyle/>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答案】此项改革以实现政府办事便民利民为出发点，以健全政府权力运行制约机制为重点，是建设服务型政府、法治政府的有效尝试，充分体现了政府对人民负责的原则，对于保障人民权益、推动国家治理体系和治理能力现代化、促进经济社会发展具有重要意义。</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6739255"/>
          </a:xfrm>
          <a:prstGeom prst="rect">
            <a:avLst/>
          </a:prstGeom>
          <a:noFill/>
        </p:spPr>
        <p:txBody>
          <a:bodyPr wrap="square" rtlCol="0">
            <a:spAutoFit/>
          </a:bodyPr>
          <a:lstStyle/>
          <a:p>
            <a:pPr fontAlgn="auto">
              <a:lnSpc>
                <a:spcPct val="150000"/>
              </a:lnSpc>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（2021·广东高三其他模拟）阅读材料，完成下列要求。</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习近平总书记指出：“要运用大数据提升国家治理现代化水平。”2020年10月12日，央视《新闻联播》栏目播出专题“新时代改革开放再出发——大数据赋能深圳推动治理能力现代化”，点赞深圳城市治理能力现代化，全景化介绍平安市民服务、智慧交通、智慧市场监管的解决方案。深圳推出政务服务“免证办”，依托一体化政务服务平台，居民身份证、不动产权证、营业执照等393项电子证照代替了实体证照，做到了让数据多跑路，让群众少跑腿。深圳在“秒批”的基础上，进一步推出“秒报秒批一体化”，由系统自动读取、表单自动填充，让申报人在办理相关事项时只做选择题，不做填空题。深圳以“数字政府”建设为抓手，从城市管理运行到百姓生产生活，一个大数据赋能的现代治理体系正在形成，推动着城市治理能力现代化。</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结合材料，运用政府的相关知识，分析深圳是如何运用大数据赋能推动治理能力现代化的。</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00330"/>
            <a:ext cx="11968480" cy="6739255"/>
          </a:xfrm>
          <a:prstGeom prst="rect">
            <a:avLst/>
          </a:prstGeom>
          <a:noFill/>
        </p:spPr>
        <p:txBody>
          <a:bodyPr wrap="square" rtlCol="0">
            <a:spAutoFit/>
          </a:bodyPr>
          <a:lstStyle/>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【答案】①深圳市政府坚持依法行政，推出政务服务“免证办”，依托一体化政务服务平台，做到了让数据多跑路，提高行政办事效率。</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②深圳坚持对人民负责原则和以人民为中心的发展思想，推进大数据与民生服务深度融合，让群众少跑腿，更好地满足人民群众日益增长的美好生活需要。</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③深圳切实履行政府职能，以数字政府建设为抓手，简政放权，在“秒批”的基础上，进一步推出“秒报秒批一体化”，提升政府治理能力和服务水平，建设人民满意的服务型政府。</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49530"/>
            <a:ext cx="11929745" cy="6809740"/>
          </a:xfrm>
          <a:prstGeom prst="rect">
            <a:avLst/>
          </a:prstGeom>
          <a:noFill/>
        </p:spPr>
        <p:txBody>
          <a:bodyPr wrap="square" rtlCol="0">
            <a:spAutoFit/>
          </a:bodyPr>
          <a:lstStyle/>
          <a:p>
            <a:pPr fontAlgn="auto">
              <a:lnSpc>
                <a:spcPct val="140000"/>
              </a:lnSpc>
              <a:spcBef>
                <a:spcPct val="0"/>
              </a:spcBef>
              <a:spcAft>
                <a:spcPct val="0"/>
              </a:spcAft>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2021·山东青岛市·高三三模）当前，受新冠疫情和国际环境的综合影响，我国既有的产业链暴露出许多问题，某些产业链甚至面临停滞、崩溃的风险。中央经济工作会议提出，要增强产业链供应链自主可控能力。我国多地政府创新经济管理模式，推行“链长制”，即政府作为“链长”发挥建设者和协调者的功能，引导“链主”（企业）在市场竞争中逐步获得产业链中的话语权和领导权。</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40000"/>
              </a:lnSpc>
              <a:spcBef>
                <a:spcPct val="0"/>
              </a:spcBef>
              <a:spcAft>
                <a:spcPct val="0"/>
              </a:spcAft>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S省政府多次开展专题研究，针对当地重点产业链条存在的问题展开摸排，发现了产业链核心部件、核心技术、核心产品本地配套率低；缺乏掌握产业链话语权的生态型、“领航型”企业，全球化配置资源能力不强等问题。政府聚焦10个重点产业、35条关键产业链展开深度解剖梳理，对区域产业发展和结构调整进行精准化引导和调控，打造专业化的服务团队伍，提升政府产业链服务水平，维护产业链供应链安全稳定，推动区域特色产业做大做强。</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40000"/>
              </a:lnSpc>
              <a:spcBef>
                <a:spcPct val="0"/>
              </a:spcBef>
              <a:spcAft>
                <a:spcPct val="0"/>
              </a:spcAft>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有人认为，推行“链长制”就是强化政府的管理职能。结合材料，运用政治生活知识加以评析。</a:t>
            </a:r>
            <a:endPar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00330"/>
            <a:ext cx="11968480" cy="3784600"/>
          </a:xfrm>
          <a:prstGeom prst="rect">
            <a:avLst/>
          </a:prstGeom>
          <a:noFill/>
        </p:spPr>
        <p:txBody>
          <a:bodyPr wrap="square" rtlCol="0">
            <a:spAutoFit/>
          </a:bodyPr>
          <a:lstStyle/>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答案】增强产业链供应链自主可控能力从根本上是为了保障国家经济安全、维护人民利益；政府必须不断提升行政效能，切实履行管理职能，加强产业链供应链监管；还应充分尊重产业链自身发展规律，处理好政府与市场之间的关系，服务企业发展、增强企业活力。</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标题 3"/>
          <p:cNvSpPr>
            <a:spLocks noGrp="1"/>
          </p:cNvSpPr>
          <p:nvPr>
            <p:ph type="title"/>
            <p:custDataLst>
              <p:tags r:id="rId3"/>
            </p:custDataLst>
          </p:nvPr>
        </p:nvSpPr>
        <p:spPr>
          <a:xfrm>
            <a:off x="0" y="132080"/>
            <a:ext cx="6435090" cy="676974"/>
          </a:xfrm>
        </p:spPr>
        <p:txBody>
          <a:bodyPr wrap="square"/>
          <a:lstStyle/>
          <a:p>
            <a:r>
              <a:rPr lang="en-US" altLang="zh-CN" sz="3600">
                <a:solidFill>
                  <a:schemeClr val="bg1"/>
                </a:solidFill>
                <a:latin typeface="微软雅黑" panose="020b0503020204020204" pitchFamily="34" charset="-122"/>
                <a:ea typeface="微软雅黑" panose="020b0503020204020204" pitchFamily="34" charset="-122"/>
                <a:sym typeface="+mn-ea"/>
              </a:rPr>
              <a:t>  </a:t>
            </a:r>
            <a:r>
              <a:rPr lang="zh-CN" altLang="en-US" sz="3200">
                <a:solidFill>
                  <a:schemeClr val="bg1"/>
                </a:solidFill>
                <a:latin typeface="微软雅黑" panose="020b0503020204020204" pitchFamily="34" charset="-122"/>
                <a:ea typeface="微软雅黑" panose="020b0503020204020204" pitchFamily="34" charset="-122"/>
                <a:sym typeface="+mn-ea"/>
              </a:rPr>
              <a:t>考点</a:t>
            </a:r>
            <a:r>
              <a:rPr lang="en-US" altLang="zh-CN" sz="3200">
                <a:solidFill>
                  <a:schemeClr val="bg1"/>
                </a:solidFill>
                <a:latin typeface="微软雅黑" panose="020b0503020204020204" pitchFamily="34" charset="-122"/>
                <a:ea typeface="微软雅黑" panose="020b0503020204020204" pitchFamily="34" charset="-122"/>
                <a:sym typeface="+mn-ea"/>
              </a:rPr>
              <a:t>2  </a:t>
            </a:r>
            <a:r>
              <a:rPr lang="zh-CN" altLang="en-US" sz="3200">
                <a:solidFill>
                  <a:schemeClr val="bg1"/>
                </a:solidFill>
                <a:latin typeface="微软雅黑" panose="020b0503020204020204" pitchFamily="34" charset="-122"/>
                <a:ea typeface="微软雅黑" panose="020b0503020204020204" pitchFamily="34" charset="-122"/>
                <a:sym typeface="+mn-ea"/>
              </a:rPr>
              <a:t>政府权力的行使与监督</a:t>
            </a:r>
            <a:endParaRPr lang="zh-CN" altLang="en-US" sz="3200">
              <a:solidFill>
                <a:schemeClr val="bg1"/>
              </a:solidFill>
              <a:latin typeface="微软雅黑" panose="020b0503020204020204" pitchFamily="34" charset="-122"/>
              <a:ea typeface="微软雅黑" panose="020b0503020204020204" pitchFamily="34" charset="-122"/>
              <a:sym typeface="+mn-ea"/>
            </a:endParaRPr>
          </a:p>
        </p:txBody>
      </p:sp>
      <p:sp>
        <p:nvSpPr>
          <p:cNvPr id="2" name="文本框 1"/>
          <p:cNvSpPr txBox="1"/>
          <p:nvPr>
            <p:custDataLst>
              <p:tags r:id="rId4"/>
            </p:custDataLst>
          </p:nvPr>
        </p:nvSpPr>
        <p:spPr>
          <a:xfrm>
            <a:off x="433705" y="808990"/>
            <a:ext cx="9611360" cy="737235"/>
          </a:xfrm>
          <a:prstGeom prst="rect">
            <a:avLst/>
          </a:prstGeom>
          <a:noFill/>
        </p:spPr>
        <p:txBody>
          <a:bodyPr wrap="square" rtlCol="0">
            <a:spAutoFit/>
          </a:bodyPr>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1.政府依法行政 </a:t>
            </a:r>
            <a:r>
              <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[2018江苏高考第18题]</a:t>
            </a:r>
            <a:endPar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5" name="表格 4"/>
          <p:cNvGraphicFramePr>
            <a:graphicFrameLocks noGrp="1"/>
          </p:cNvGraphicFramePr>
          <p:nvPr>
            <p:custDataLst>
              <p:tags r:id="rId5"/>
            </p:custDataLst>
          </p:nvPr>
        </p:nvGraphicFramePr>
        <p:xfrm>
          <a:off x="227647" y="1490345"/>
          <a:ext cx="11765915" cy="5471795"/>
        </p:xfrm>
        <a:graphic>
          <a:graphicData uri="http://schemas.openxmlformats.org/drawingml/2006/table">
            <a:tbl>
              <a:tblPr firstRow="1" bandRow="1">
                <a:tableStyleId>{5940675A-B579-460E-94D1-54222C63F5DA}</a:tableStyleId>
              </a:tblPr>
              <a:tblGrid>
                <a:gridCol w="1264920"/>
                <a:gridCol w="10500995"/>
              </a:tblGrid>
              <a:tr h="1262380">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含义</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政府及其工作人员的权力由法律授予,行使行政权力必须依据宪法和法律规定。</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33655" marR="3365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703070">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必要性</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我国实行依法治国,建设社会主义法治国家。政府依法行政是贯彻依法治国方略、提高行政管理水平的基本要求,体现了对人民负责的原则。</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33655" marR="3365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271395">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具体要求</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政府要坚持法定职责必须为、法无授权不可为,勇于负责、敢于担当,坚决纠正不作为、乱作为,坚决克服懒政、怠政,坚决惩处失职、渎职。</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33655" marR="3365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5" name="表格 4"/>
          <p:cNvGraphicFramePr>
            <a:graphicFrameLocks noGrp="1"/>
          </p:cNvGraphicFramePr>
          <p:nvPr>
            <p:custDataLst>
              <p:tags r:id="rId3"/>
            </p:custDataLst>
          </p:nvPr>
        </p:nvGraphicFramePr>
        <p:xfrm>
          <a:off x="220027" y="259715"/>
          <a:ext cx="11740515" cy="6504940"/>
        </p:xfrm>
        <a:graphic>
          <a:graphicData uri="http://schemas.openxmlformats.org/drawingml/2006/table">
            <a:tbl>
              <a:tblPr firstRow="1" bandRow="1">
                <a:tableStyleId>{5940675A-B579-460E-94D1-54222C63F5DA}</a:tableStyleId>
              </a:tblPr>
              <a:tblGrid>
                <a:gridCol w="663575"/>
                <a:gridCol w="1552575"/>
                <a:gridCol w="9524365"/>
              </a:tblGrid>
              <a:tr h="2155190">
                <a:tc rowSpan="3">
                  <a:txBody>
                    <a:bodyPr vert="horz" wrap="square"/>
                    <a:lstStyle/>
                    <a:p>
                      <a:pPr indent="0" algn="ctr" fontAlgn="auto">
                        <a:lnSpc>
                          <a:spcPct val="150000"/>
                        </a:lnSpc>
                        <a:buNone/>
                      </a:pPr>
                      <a:r>
                        <a:rPr lang="en-US" sz="3200" b="0">
                          <a:solidFill>
                            <a:srgbClr val="000000"/>
                          </a:solidFill>
                          <a:latin typeface="微软雅黑" panose="020b0503020204020204" pitchFamily="34" charset="-122"/>
                          <a:ea typeface="微软雅黑" panose="020b0503020204020204" pitchFamily="34" charset="-122"/>
                          <a:cs typeface="NEU-BZ-S92" charset="0"/>
                        </a:rPr>
                        <a:t>意义</a:t>
                      </a:r>
                      <a:endParaRPr lang="en-US" altLang="en-US" sz="32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3200" b="0">
                          <a:solidFill>
                            <a:srgbClr val="000000"/>
                          </a:solidFill>
                          <a:latin typeface="微软雅黑" panose="020b0503020204020204" pitchFamily="34" charset="-122"/>
                          <a:ea typeface="微软雅黑" panose="020b0503020204020204" pitchFamily="34" charset="-122"/>
                          <a:cs typeface="NEU-BZ-S92" charset="0"/>
                        </a:rPr>
                        <a:t>对人民</a:t>
                      </a:r>
                      <a:endParaRPr lang="en-US" altLang="en-US" sz="32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3200" b="0">
                          <a:solidFill>
                            <a:srgbClr val="000000"/>
                          </a:solidFill>
                          <a:latin typeface="微软雅黑" panose="020b0503020204020204" pitchFamily="34" charset="-122"/>
                          <a:ea typeface="微软雅黑" panose="020b0503020204020204" pitchFamily="34" charset="-122"/>
                          <a:cs typeface="NEU-BZ-S92" charset="0"/>
                        </a:rPr>
                        <a:t>有利于保障人民群众的权利和自由。</a:t>
                      </a:r>
                      <a:endParaRPr lang="en-US" altLang="en-US" sz="32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155190">
                <a:tc vMerge="1">
                  <a:txBody>
                    <a:bodyPr vert="horz" wrap="square"/>
                    <a:lstStyle/>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tcPr>
                </a:tc>
                <a:tc>
                  <a:txBody>
                    <a:bodyPr vert="horz" wrap="square"/>
                    <a:lstStyle/>
                    <a:p>
                      <a:pPr indent="0" algn="ctr" fontAlgn="auto">
                        <a:lnSpc>
                          <a:spcPct val="150000"/>
                        </a:lnSpc>
                        <a:buNone/>
                      </a:pPr>
                      <a:r>
                        <a:rPr lang="en-US" sz="3200" b="0">
                          <a:solidFill>
                            <a:srgbClr val="000000"/>
                          </a:solidFill>
                          <a:latin typeface="微软雅黑" panose="020b0503020204020204" pitchFamily="34" charset="-122"/>
                          <a:ea typeface="微软雅黑" panose="020b0503020204020204" pitchFamily="34" charset="-122"/>
                          <a:cs typeface="NEU-BZ-S92" charset="0"/>
                        </a:rPr>
                        <a:t>对政府</a:t>
                      </a:r>
                      <a:endParaRPr lang="en-US" altLang="en-US" sz="32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32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有利于加强廉政建设,保证政府及其工作人员不变质,提高政府的权威;有利于防止行政权力的缺失和滥用,提高行政管理水平。</a:t>
                      </a:r>
                      <a:endParaRPr lang="en-US" altLang="en-US" sz="32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155190">
                <a:tc vMerge="1">
                  <a:txBody>
                    <a:bodyPr vert="horz" wrap="square"/>
                    <a:lstStyle/>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B w="12700" cap="flat" cmpd="sng">
                      <a:solidFill>
                        <a:srgbClr val="333333"/>
                      </a:solidFill>
                      <a:prstDash val="solid"/>
                      <a:headEnd type="none" w="med" len="med"/>
                      <a:tailEnd type="none" w="med" len="med"/>
                    </a:lnB>
                  </a:tcPr>
                </a:tc>
                <a:tc>
                  <a:txBody>
                    <a:bodyPr vert="horz" wrap="square"/>
                    <a:lstStyle/>
                    <a:p>
                      <a:pPr indent="0" algn="ctr" fontAlgn="auto">
                        <a:lnSpc>
                          <a:spcPct val="150000"/>
                        </a:lnSpc>
                        <a:buNone/>
                      </a:pPr>
                      <a:r>
                        <a:rPr lang="en-US" sz="3200" b="0">
                          <a:solidFill>
                            <a:srgbClr val="000000"/>
                          </a:solidFill>
                          <a:latin typeface="微软雅黑" panose="020b0503020204020204" pitchFamily="34" charset="-122"/>
                          <a:ea typeface="微软雅黑" panose="020b0503020204020204" pitchFamily="34" charset="-122"/>
                          <a:cs typeface="NEU-BZ-S92" charset="0"/>
                        </a:rPr>
                        <a:t>对社会</a:t>
                      </a:r>
                      <a:endParaRPr lang="en-US" altLang="en-US" sz="32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32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有利于带动全社会尊重法律、遵守法律、维护法律,推进社会主义民主法制建设。</a:t>
                      </a:r>
                      <a:endParaRPr lang="en-US" altLang="en-US" sz="32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339725" y="539115"/>
            <a:ext cx="11003915" cy="521970"/>
          </a:xfrm>
          <a:prstGeom prst="rect">
            <a:avLst/>
          </a:prstGeom>
          <a:noFill/>
        </p:spPr>
        <p:txBody>
          <a:bodyPr wrap="square" rtlCol="0">
            <a:spAutoFit/>
          </a:bodyPr>
          <a:lstStyle/>
          <a:p>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名师点拨 　</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依法治国、依法行政与依法执政的关系</a:t>
            </a:r>
            <a:endParaRPr lang="zh-CN" altLang="en-US" sz="2800" b="1">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4" name="表格 3"/>
          <p:cNvGraphicFramePr>
            <a:graphicFrameLocks noGrp="1"/>
          </p:cNvGraphicFramePr>
          <p:nvPr>
            <p:custDataLst>
              <p:tags r:id="rId4"/>
            </p:custDataLst>
          </p:nvPr>
        </p:nvGraphicFramePr>
        <p:xfrm>
          <a:off x="244157" y="1330325"/>
          <a:ext cx="11513185" cy="5328920"/>
        </p:xfrm>
        <a:graphic>
          <a:graphicData uri="http://schemas.openxmlformats.org/drawingml/2006/table">
            <a:tbl>
              <a:tblPr firstRow="1" bandRow="1">
                <a:tableStyleId>{5940675A-B579-460E-94D1-54222C63F5DA}</a:tableStyleId>
              </a:tblPr>
              <a:tblGrid>
                <a:gridCol w="658495"/>
                <a:gridCol w="657225"/>
                <a:gridCol w="2656205"/>
                <a:gridCol w="3178175"/>
                <a:gridCol w="4363085"/>
              </a:tblGrid>
              <a:tr h="840740">
                <a:tc gridSpan="2">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 </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依法治国</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依法行政</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依法执政</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4488180">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区别</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含义</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广大人民群众在党的领导下,依照宪法和法律规定,管理国家事务、管理经济文化事业、管理社会事务。</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政府及其工作人员的权力由法律授予,行使行政权力必须依据宪法和法律规定。</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中国共产党坚持依法治国,领导立法,带头守法,保证执法,不断推进国家经济、政治、文化、社会生活的法治化、规范化。</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5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4" name="表格 3"/>
          <p:cNvGraphicFramePr>
            <a:graphicFrameLocks noGrp="1"/>
          </p:cNvGraphicFramePr>
          <p:nvPr>
            <p:custDataLst>
              <p:tags r:id="rId3"/>
            </p:custDataLst>
          </p:nvPr>
        </p:nvGraphicFramePr>
        <p:xfrm>
          <a:off x="276542" y="164465"/>
          <a:ext cx="11483975" cy="6521450"/>
        </p:xfrm>
        <a:graphic>
          <a:graphicData uri="http://schemas.openxmlformats.org/drawingml/2006/table">
            <a:tbl>
              <a:tblPr firstRow="1" bandRow="1">
                <a:tableStyleId>{5940675A-B579-460E-94D1-54222C63F5DA}</a:tableStyleId>
              </a:tblPr>
              <a:tblGrid>
                <a:gridCol w="709295"/>
                <a:gridCol w="603250"/>
                <a:gridCol w="2571750"/>
                <a:gridCol w="3097530"/>
                <a:gridCol w="4502150"/>
              </a:tblGrid>
              <a:tr h="777240">
                <a:tc gridSpan="2">
                  <a:txBody>
                    <a:bodyPr vert="horz" wrap="square"/>
                    <a:lstStyle/>
                    <a:p>
                      <a:pPr indent="0" algn="ctr" fontAlgn="auto">
                        <a:lnSpc>
                          <a:spcPct val="150000"/>
                        </a:lnSpc>
                        <a:buNone/>
                      </a:pP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依法治国</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依法行政</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依法执政</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062480">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 </a:t>
                      </a:r>
                      <a:r>
                        <a:rPr lang="zh-CN" altLang="en-US" sz="2800" b="0">
                          <a:solidFill>
                            <a:srgbClr val="000000"/>
                          </a:solidFill>
                          <a:latin typeface="微软雅黑" panose="020b0503020204020204" pitchFamily="34" charset="-122"/>
                          <a:ea typeface="微软雅黑" panose="020b0503020204020204" pitchFamily="34" charset="-122"/>
                          <a:cs typeface="NEU-BZ-S92" charset="0"/>
                        </a:rPr>
                        <a:t>区       别</a:t>
                      </a:r>
                      <a:endParaRPr lang="zh-CN"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主体</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全体人民群众,范围最广。</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政府及其工作人员。</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中国共产党。</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3681730">
                <a:tc gridSpan="2">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联系</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gridSpan="3">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三者都是依照宪法和法律的规定,都体现了对法律的尊重和崇尚法律权威;依法行政和依法执政都是贯彻依法治国基本方略的体现。依法治国是党领导人民治理国家的基本方略,为依法行政创造了前提条件。依法执政是中国共产党执政的基本方式。依法治国首先要坚持依宪治国,依法执政首先要坚持依宪执政。</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hMerge="1">
                  <a:txBody>
                    <a:bodyPr vert="horz" wrap="square"/>
                    <a:lstStyle/>
                    <a:p/>
                  </a:txBody>
                  <a:tcPr>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5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65100" y="57785"/>
            <a:ext cx="11911965" cy="6724015"/>
          </a:xfrm>
        </p:spPr>
        <p:txBody>
          <a:bodyPr wrap="square"/>
          <a:lstStyle/>
          <a:p>
            <a:pPr fontAlgn="auto">
              <a:lnSpc>
                <a:spcPct val="150000"/>
              </a:lnSpc>
            </a:pPr>
            <a:r>
              <a:rPr lang="zh-CN" altLang="en-US" sz="32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【名词点击】权力清单、责任清单、负面清单</a:t>
            </a:r>
            <a:br>
              <a:rPr lang="zh-CN" altLang="en-US" sz="320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a:latin typeface="微软雅黑" panose="020b0503020204020204" pitchFamily="34" charset="-122"/>
                <a:ea typeface="微软雅黑" panose="020b0503020204020204" pitchFamily="34" charset="-122"/>
                <a:cs typeface="微软雅黑" panose="020b0503020204020204" pitchFamily="34" charset="-122"/>
              </a:rPr>
              <a:t>(1)“权力清单”是对于各级政府及其各部门权力的数量、种类、运行程序、适用条件、行使边界等予以详细统计，形成目录清单，为权力划定清晰界限。“权力清单”明确的是“法无授权不可为”的原则。</a:t>
            </a:r>
            <a:br>
              <a:rPr lang="zh-CN" altLang="en-US" sz="320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a:latin typeface="微软雅黑" panose="020b0503020204020204" pitchFamily="34" charset="-122"/>
                <a:ea typeface="微软雅黑" panose="020b0503020204020204" pitchFamily="34" charset="-122"/>
                <a:cs typeface="微软雅黑" panose="020b0503020204020204" pitchFamily="34" charset="-122"/>
              </a:rPr>
              <a:t>(2)“责任清单”就是要明确政府履行哪些职责，做到“法定职责必须为”，它与权力清单互相制约，防止责权失衡。</a:t>
            </a:r>
            <a:br>
              <a:rPr lang="zh-CN" altLang="en-US" sz="320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a:latin typeface="微软雅黑" panose="020b0503020204020204" pitchFamily="34" charset="-122"/>
                <a:ea typeface="微软雅黑" panose="020b0503020204020204" pitchFamily="34" charset="-122"/>
                <a:cs typeface="微软雅黑" panose="020b0503020204020204" pitchFamily="34" charset="-122"/>
              </a:rPr>
              <a:t>(3)“负面清单”是指政府规定哪些经济领域不开放，除了清单上的禁区，其他行业、领域和经济活动都许可。</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5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42240" y="133985"/>
            <a:ext cx="11896090" cy="5985510"/>
          </a:xfrm>
        </p:spPr>
        <p:txBody>
          <a:bodyPr wrap="square"/>
          <a:lstStyle/>
          <a:p>
            <a:pPr fontAlgn="auto">
              <a:lnSpc>
                <a:spcPct val="150000"/>
              </a:lnSpc>
            </a:pPr>
            <a:r>
              <a:rPr lang="zh-CN" altLang="en-US"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拓展延伸 </a:t>
            </a:r>
            <a:r>
              <a:rPr lang="zh-CN" altLang="en-US" sz="32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法治政府建设的标准、措施和意义[新教材内容]</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a:latin typeface="微软雅黑" panose="020b0503020204020204" pitchFamily="34" charset="-122"/>
                <a:ea typeface="微软雅黑" panose="020b0503020204020204" pitchFamily="34" charset="-122"/>
                <a:cs typeface="微软雅黑" panose="020b0503020204020204" pitchFamily="34" charset="-122"/>
              </a:rPr>
              <a:t>1.法治政府建设的标准</a:t>
            </a:r>
            <a:br>
              <a:rPr lang="zh-CN" altLang="en-US" sz="320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a:latin typeface="微软雅黑" panose="020b0503020204020204" pitchFamily="34" charset="-122"/>
                <a:ea typeface="微软雅黑" panose="020b0503020204020204" pitchFamily="34" charset="-122"/>
                <a:cs typeface="微软雅黑" panose="020b0503020204020204" pitchFamily="34" charset="-122"/>
              </a:rPr>
              <a:t>　　(1)职能科学;(2)权责法定;(3)执法严明;(4)公开公正;(5)廉洁高效;(6)守法诚信。</a:t>
            </a:r>
            <a:br>
              <a:rPr lang="zh-CN" altLang="en-US" sz="320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a:latin typeface="微软雅黑" panose="020b0503020204020204" pitchFamily="34" charset="-122"/>
                <a:ea typeface="微软雅黑" panose="020b0503020204020204" pitchFamily="34" charset="-122"/>
                <a:cs typeface="微软雅黑" panose="020b0503020204020204" pitchFamily="34" charset="-122"/>
              </a:rPr>
              <a:t>2.法治政府建设的要求 </a:t>
            </a:r>
            <a:br>
              <a:rPr lang="zh-CN" altLang="en-US" sz="320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a:latin typeface="微软雅黑" panose="020b0503020204020204" pitchFamily="34" charset="-122"/>
                <a:ea typeface="微软雅黑" panose="020b0503020204020204" pitchFamily="34" charset="-122"/>
                <a:cs typeface="微软雅黑" panose="020b0503020204020204" pitchFamily="34" charset="-122"/>
              </a:rPr>
              <a:t>(1)建设法治政府,就要把政府工作全面纳入法治轨道,让政府用法治思维和法治方式履行职责,确保行政权在法治框架内运行。</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5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28270" y="139700"/>
            <a:ext cx="11826240" cy="6724015"/>
          </a:xfrm>
        </p:spPr>
        <p:txBody>
          <a:bodyPr wrap="square"/>
          <a:lstStyle/>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(2)各级政府及其工作人员要坚持有法必依、执法必严、违法必究,严格规范公正文明执法,规范执法自由裁量权,加大关系群众切身利益的重点领域执法力度。</a:t>
            </a:r>
            <a:br>
              <a:rPr lang="zh-CN" altLang="en-US" sz="320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a:latin typeface="微软雅黑" panose="020b0503020204020204" pitchFamily="34" charset="-122"/>
                <a:ea typeface="微软雅黑" panose="020b0503020204020204" pitchFamily="34" charset="-122"/>
                <a:cs typeface="微软雅黑" panose="020b0503020204020204" pitchFamily="34" charset="-122"/>
              </a:rPr>
              <a:t>(3)具体要求。</a:t>
            </a:r>
            <a:br>
              <a:rPr lang="zh-CN" altLang="en-US" sz="320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a:latin typeface="微软雅黑" panose="020b0503020204020204" pitchFamily="34" charset="-122"/>
                <a:ea typeface="微软雅黑" panose="020b0503020204020204" pitchFamily="34" charset="-122"/>
                <a:cs typeface="微软雅黑" panose="020b0503020204020204" pitchFamily="34" charset="-122"/>
              </a:rPr>
              <a:t>①依法全面履行政府职能。②完善依法行政制度体系。③推进行政决策科学化、民主化、法治化。④严格规范公正文明执法。⑤强化对行政权力的制约和监督。⑥全面提高政府工作人员法治思维和依法行政能力。</a:t>
            </a:r>
            <a:br>
              <a:rPr lang="zh-CN" altLang="en-US" sz="3200">
                <a:latin typeface="微软雅黑" panose="020b0503020204020204" pitchFamily="34" charset="-122"/>
                <a:ea typeface="微软雅黑" panose="020b0503020204020204" pitchFamily="34" charset="-122"/>
                <a:cs typeface="微软雅黑" panose="020b0503020204020204" pitchFamily="34" charset="-122"/>
              </a:rPr>
            </a:b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5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56210" y="208915"/>
            <a:ext cx="11826240" cy="6170295"/>
          </a:xfrm>
        </p:spPr>
        <p:txBody>
          <a:bodyPr wrap="square"/>
          <a:lstStyle/>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sym typeface="+mn-ea"/>
              </a:rPr>
              <a:t>3.法治政府建设的意义</a:t>
            </a:r>
            <a:br>
              <a:rPr lang="zh-CN" altLang="en-US" sz="32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3200">
                <a:latin typeface="微软雅黑" panose="020b0503020204020204" pitchFamily="34" charset="-122"/>
                <a:ea typeface="微软雅黑" panose="020b0503020204020204" pitchFamily="34" charset="-122"/>
                <a:cs typeface="微软雅黑" panose="020b0503020204020204" pitchFamily="34" charset="-122"/>
                <a:sym typeface="+mn-ea"/>
              </a:rPr>
              <a:t>(1)对政府自身:通过建设法治政府,能够督促政府更好地行使权力,积极履行职责,提高行政服务水平,实现善政。</a:t>
            </a:r>
            <a:br>
              <a:rPr lang="zh-CN" altLang="en-US" sz="32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3200">
                <a:latin typeface="微软雅黑" panose="020b0503020204020204" pitchFamily="34" charset="-122"/>
                <a:ea typeface="微软雅黑" panose="020b0503020204020204" pitchFamily="34" charset="-122"/>
                <a:cs typeface="微软雅黑" panose="020b0503020204020204" pitchFamily="34" charset="-122"/>
                <a:sym typeface="+mn-ea"/>
              </a:rPr>
              <a:t>(2)与群众关系:通过建设法治政府,能够更好地促进政府和公民、社会组织的沟通,形成互信互助的新型官民关系。</a:t>
            </a:r>
            <a:br>
              <a:rPr lang="zh-CN" altLang="en-US" sz="32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3200">
                <a:latin typeface="微软雅黑" panose="020b0503020204020204" pitchFamily="34" charset="-122"/>
                <a:ea typeface="微软雅黑" panose="020b0503020204020204" pitchFamily="34" charset="-122"/>
                <a:cs typeface="微软雅黑" panose="020b0503020204020204" pitchFamily="34" charset="-122"/>
                <a:sym typeface="+mn-ea"/>
              </a:rPr>
              <a:t>(3)对社会:通过建设法治政府,可以切实保障社会公平正义,促进社会稳定和谐,使人民群众生活得更加幸福、更有尊严。</a:t>
            </a:r>
            <a:br>
              <a:rPr lang="zh-CN" altLang="en-US" sz="4000">
                <a:latin typeface="微软雅黑" panose="020b0503020204020204" pitchFamily="34" charset="-122"/>
                <a:ea typeface="微软雅黑" panose="020b0503020204020204" pitchFamily="34" charset="-122"/>
                <a:cs typeface="微软雅黑" panose="020b0503020204020204" pitchFamily="34" charset="-122"/>
              </a:rPr>
            </a:br>
            <a:endParaRPr lang="zh-CN" altLang="en-US" sz="40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6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65735" y="159385"/>
            <a:ext cx="11894820" cy="6539230"/>
          </a:xfrm>
        </p:spPr>
        <p:txBody>
          <a:bodyPr wrap="square"/>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2.科学决策、民主决策、依法决策 </a:t>
            </a:r>
            <a:r>
              <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[2020山东高考第6题]</a:t>
            </a:r>
            <a:br>
              <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br>
            <a:r>
              <a:rPr lang="en-US" altLang="zh-CN"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1</a:t>
            </a:r>
            <a:r>
              <a:rPr lang="en-US" altLang="zh-CN"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环节：政府权力的行使包括决策、执行、监督等环节。</a:t>
            </a:r>
            <a:br>
              <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800">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)含义:①科学决策,就是要坚持从实际出发,运用科学方法,尊重客观规律,保证决策符合经济社会发展的客观实际和需要;</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②民主决策,就是要坚持民主集中制,贯彻群众路线,保障人民群众通过多种途径参与决策,保证决策符合最大多数人的利益;</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a:latin typeface="微软雅黑" panose="020b0503020204020204" pitchFamily="34" charset="-122"/>
                <a:ea typeface="微软雅黑" panose="020b0503020204020204" pitchFamily="34" charset="-122"/>
                <a:cs typeface="微软雅黑" panose="020b0503020204020204" pitchFamily="34" charset="-122"/>
              </a:rPr>
              <a:t>③依法决策,就是要坚持各项决策严格遵守宪法和法律规定,保证决策权限合法、程序合法、实体合法。</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800">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)侧重点:科学决策侧重于决策的科学性,民主决策侧重于决策的透明与公众参与,依法决策侧重于决策的内容和程序符合法律要求。</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6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183105"/>
            <a:ext cx="11515730" cy="478155"/>
          </a:xfrm>
        </p:spPr>
        <p:txBody>
          <a:bodyPr/>
          <a:lstStyle/>
          <a:p>
            <a:r>
              <a:rPr lang="zh-CN" altLang="en-US" sz="2800">
                <a:latin typeface="微软雅黑" panose="020b0503020204020204" pitchFamily="34" charset="-122"/>
                <a:ea typeface="微软雅黑" panose="020b0503020204020204" pitchFamily="34" charset="-122"/>
                <a:cs typeface="微软雅黑" panose="020b0503020204020204" pitchFamily="34" charset="-122"/>
              </a:rPr>
              <a:t>(3)具体要求。</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4" name="表格 3"/>
          <p:cNvGraphicFramePr>
            <a:graphicFrameLocks noGrp="1"/>
          </p:cNvGraphicFramePr>
          <p:nvPr>
            <p:custDataLst>
              <p:tags r:id="rId4"/>
            </p:custDataLst>
          </p:nvPr>
        </p:nvGraphicFramePr>
        <p:xfrm>
          <a:off x="181292" y="873125"/>
          <a:ext cx="11617325" cy="5309870"/>
        </p:xfrm>
        <a:graphic>
          <a:graphicData uri="http://schemas.openxmlformats.org/drawingml/2006/table">
            <a:tbl>
              <a:tblPr firstRow="1" bandRow="1">
                <a:tableStyleId>{5940675A-B579-460E-94D1-54222C63F5DA}</a:tableStyleId>
              </a:tblPr>
              <a:tblGrid>
                <a:gridCol w="2411730"/>
                <a:gridCol w="9205595"/>
              </a:tblGrid>
              <a:tr h="753110">
                <a:tc>
                  <a:txBody>
                    <a:bodyPr vert="horz" wrap="square"/>
                    <a:lstStyle/>
                    <a:p>
                      <a:pPr indent="0" algn="ctr" fontAlgn="auto">
                        <a:lnSpc>
                          <a:spcPct val="150000"/>
                        </a:lnSpc>
                        <a:buNone/>
                      </a:pPr>
                      <a:r>
                        <a:rPr lang="en-US" sz="2800" b="1">
                          <a:solidFill>
                            <a:srgbClr val="000000"/>
                          </a:solidFill>
                          <a:latin typeface="微软雅黑" panose="020b0503020204020204" pitchFamily="34" charset="-122"/>
                          <a:ea typeface="微软雅黑" panose="020b0503020204020204" pitchFamily="34" charset="-122"/>
                          <a:cs typeface="NEU-BZ-S92" charset="0"/>
                        </a:rPr>
                        <a:t>三个决策</a:t>
                      </a:r>
                      <a:endParaRPr lang="en-US" altLang="en-US" sz="2800" b="1">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800" b="1">
                          <a:solidFill>
                            <a:srgbClr val="000000"/>
                          </a:solidFill>
                          <a:latin typeface="微软雅黑" panose="020b0503020204020204" pitchFamily="34" charset="-122"/>
                          <a:ea typeface="微软雅黑" panose="020b0503020204020204" pitchFamily="34" charset="-122"/>
                          <a:cs typeface="NEU-BZ-S92" charset="0"/>
                        </a:rPr>
                        <a:t>要求</a:t>
                      </a:r>
                      <a:endParaRPr lang="en-US" altLang="en-US" sz="2800" b="1">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941705">
                <a:tc>
                  <a:txBody>
                    <a:bodyPr vert="horz" wrap="square"/>
                    <a:lstStyle/>
                    <a:p>
                      <a:pPr indent="0" algn="ctr" fontAlgn="auto">
                        <a:lnSpc>
                          <a:spcPct val="150000"/>
                        </a:lnSpc>
                        <a:buNone/>
                      </a:pPr>
                      <a:r>
                        <a:rPr lang="en-US" sz="2800" b="1">
                          <a:solidFill>
                            <a:srgbClr val="000000"/>
                          </a:solidFill>
                          <a:latin typeface="微软雅黑" panose="020b0503020204020204" pitchFamily="34" charset="-122"/>
                          <a:ea typeface="微软雅黑" panose="020b0503020204020204" pitchFamily="34" charset="-122"/>
                          <a:cs typeface="NEU-BZ-S92" charset="0"/>
                        </a:rPr>
                        <a:t>科学决策</a:t>
                      </a:r>
                      <a:endParaRPr lang="en-US" altLang="en-US" sz="2800" b="1">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不断完善决策信息和智力支持系统,提高决策的科学性。</a:t>
                      </a:r>
                      <a:endParaRPr lang="en-US" altLang="en-US" sz="28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430655">
                <a:tc>
                  <a:txBody>
                    <a:bodyPr vert="horz" wrap="square"/>
                    <a:lstStyle/>
                    <a:p>
                      <a:pPr indent="0" algn="ctr" fontAlgn="auto">
                        <a:lnSpc>
                          <a:spcPct val="150000"/>
                        </a:lnSpc>
                        <a:buNone/>
                      </a:pPr>
                      <a:r>
                        <a:rPr lang="en-US" sz="2800" b="1">
                          <a:solidFill>
                            <a:srgbClr val="000000"/>
                          </a:solidFill>
                          <a:latin typeface="微软雅黑" panose="020b0503020204020204" pitchFamily="34" charset="-122"/>
                          <a:ea typeface="微软雅黑" panose="020b0503020204020204" pitchFamily="34" charset="-122"/>
                          <a:cs typeface="NEU-BZ-S92" charset="0"/>
                        </a:rPr>
                        <a:t>民主决策</a:t>
                      </a:r>
                      <a:endParaRPr lang="en-US" altLang="en-US" sz="2800" b="1">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增强决策透明度和公众参与度,使决策能够更好地反映民意、集中民智。</a:t>
                      </a:r>
                      <a:endParaRPr lang="en-US" altLang="en-US" sz="28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752475">
                <a:tc>
                  <a:txBody>
                    <a:bodyPr vert="horz" wrap="square"/>
                    <a:lstStyle/>
                    <a:p>
                      <a:pPr indent="0" algn="ctr" fontAlgn="auto">
                        <a:lnSpc>
                          <a:spcPct val="150000"/>
                        </a:lnSpc>
                        <a:buNone/>
                      </a:pPr>
                      <a:r>
                        <a:rPr lang="en-US" sz="2800" b="1">
                          <a:solidFill>
                            <a:srgbClr val="000000"/>
                          </a:solidFill>
                          <a:latin typeface="微软雅黑" panose="020b0503020204020204" pitchFamily="34" charset="-122"/>
                          <a:ea typeface="微软雅黑" panose="020b0503020204020204" pitchFamily="34" charset="-122"/>
                          <a:cs typeface="NEU-BZ-S92" charset="0"/>
                        </a:rPr>
                        <a:t>依法决策</a:t>
                      </a:r>
                      <a:endParaRPr lang="en-US" altLang="en-US" sz="2800" b="1">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1">
                          <a:solidFill>
                            <a:srgbClr val="000000"/>
                          </a:solidFill>
                          <a:latin typeface="微软雅黑" panose="020b0503020204020204" pitchFamily="34" charset="-122"/>
                          <a:ea typeface="微软雅黑" panose="020b0503020204020204" pitchFamily="34" charset="-122"/>
                          <a:cs typeface="NEU-BZ-S92" charset="0"/>
                        </a:rPr>
                        <a:t>确保决策制度科学、程序正当、过程公开、责任明确。</a:t>
                      </a:r>
                      <a:endParaRPr lang="en-US" altLang="en-US" sz="2800" b="1">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431925">
                <a:tc gridSpan="2">
                  <a:txBody>
                    <a:bodyPr vert="horz" wrap="square"/>
                    <a:lstStyle/>
                    <a:p>
                      <a:pPr indent="0" fontAlgn="auto">
                        <a:lnSpc>
                          <a:spcPct val="150000"/>
                        </a:lnSpc>
                        <a:buNone/>
                      </a:pPr>
                      <a:r>
                        <a:rPr lang="en-US" sz="28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注意:政府的决策关系着国计民生。为减少决策的失误,我国政府正在</a:t>
                      </a:r>
                      <a:r>
                        <a:rPr 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建立健全决策问责和纠错制度,凡是损害群众利益的做法都要坚决防止和纠正。</a:t>
                      </a:r>
                      <a:endParaRPr lang="en-US"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6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225015"/>
            <a:ext cx="11515730" cy="506730"/>
          </a:xfrm>
        </p:spPr>
        <p:txBody>
          <a:bodyPr/>
          <a:lstStyle/>
          <a:p>
            <a:r>
              <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4</a:t>
            </a:r>
            <a:r>
              <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)【厘清术语】科学决策、民主决策、依法决策</a:t>
            </a:r>
            <a:endPar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2" name="表格 1"/>
          <p:cNvGraphicFramePr>
            <a:graphicFrameLocks noGrp="1"/>
          </p:cNvGraphicFramePr>
          <p:nvPr>
            <p:custDataLst>
              <p:tags r:id="rId4"/>
            </p:custDataLst>
          </p:nvPr>
        </p:nvGraphicFramePr>
        <p:xfrm>
          <a:off x="163300" y="787149"/>
          <a:ext cx="11910060" cy="5906770"/>
        </p:xfrm>
        <a:graphic>
          <a:graphicData uri="http://schemas.openxmlformats.org/drawingml/2006/table">
            <a:tbl>
              <a:tblPr firstRow="1" bandRow="1">
                <a:tableStyleId>{5940675A-B579-460E-94D1-54222C63F5DA}</a:tableStyleId>
              </a:tblPr>
              <a:tblGrid>
                <a:gridCol w="1805305"/>
                <a:gridCol w="10104755"/>
              </a:tblGrid>
              <a:tr h="996950">
                <a:tc>
                  <a:txBody>
                    <a:bodyPr vert="horz" wrap="square"/>
                    <a:lstStyle/>
                    <a:p>
                      <a:pPr indent="0" algn="ctr" fontAlgn="auto">
                        <a:lnSpc>
                          <a:spcPct val="150000"/>
                        </a:lnSpc>
                        <a:buNone/>
                      </a:pPr>
                      <a:r>
                        <a:rPr lang="en-US" sz="2800" b="1">
                          <a:latin typeface="汉仪细圆简" panose="02010600000101010101" charset="-128"/>
                          <a:ea typeface="汉仪细圆简" panose="02010600000101010101" charset="-128"/>
                          <a:cs typeface="Times New Roman" panose="02020603050405020304" charset="0"/>
                        </a:rPr>
                        <a:t>决策</a:t>
                      </a:r>
                      <a:endParaRPr lang="en-US" altLang="en-US" sz="2800" b="1">
                        <a:latin typeface="汉仪细圆简" panose="02010600000101010101" charset="-128"/>
                        <a:ea typeface="汉仪细圆简" panose="02010600000101010101" charset="-128"/>
                        <a:cs typeface="Times New Roman" panose="02020603050405020304" charset="0"/>
                      </a:endParaRPr>
                    </a:p>
                  </a:txBody>
                  <a:tcPr marL="68567" marR="68567"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800" b="1">
                          <a:latin typeface="汉仪细圆简" panose="02010600000101010101" charset="-128"/>
                          <a:ea typeface="汉仪细圆简" panose="02010600000101010101" charset="-128"/>
                          <a:cs typeface="Times New Roman" panose="02020603050405020304" charset="0"/>
                        </a:rPr>
                        <a:t>侧重</a:t>
                      </a:r>
                      <a:endParaRPr lang="en-US" altLang="en-US" sz="2800" b="1">
                        <a:latin typeface="汉仪细圆简" panose="02010600000101010101" charset="-128"/>
                        <a:ea typeface="汉仪细圆简" panose="02010600000101010101" charset="-128"/>
                        <a:cs typeface="Times New Roman" panose="02020603050405020304" charset="0"/>
                      </a:endParaRPr>
                    </a:p>
                  </a:txBody>
                  <a:tcPr marL="68567" marR="68567"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283335">
                <a:tc>
                  <a:txBody>
                    <a:bodyPr vert="horz" wrap="square"/>
                    <a:lstStyle/>
                    <a:p>
                      <a:pPr indent="0" algn="ctr" fontAlgn="auto">
                        <a:lnSpc>
                          <a:spcPct val="150000"/>
                        </a:lnSpc>
                        <a:buNone/>
                      </a:pPr>
                      <a:r>
                        <a:rPr lang="en-US" sz="2800" b="1">
                          <a:latin typeface="汉仪细圆简" panose="02010600000101010101" charset="-128"/>
                          <a:ea typeface="汉仪细圆简" panose="02010600000101010101" charset="-128"/>
                          <a:cs typeface="Times New Roman" panose="02020603050405020304" charset="0"/>
                        </a:rPr>
                        <a:t>科学决策</a:t>
                      </a:r>
                      <a:endParaRPr lang="en-US" altLang="en-US" sz="2800" b="1">
                        <a:latin typeface="汉仪细圆简" panose="02010600000101010101" charset="-128"/>
                        <a:ea typeface="汉仪细圆简" panose="02010600000101010101" charset="-128"/>
                        <a:cs typeface="Times New Roman" panose="02020603050405020304" charset="0"/>
                      </a:endParaRPr>
                    </a:p>
                  </a:txBody>
                  <a:tcPr marL="68567" marR="68567"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l" fontAlgn="auto">
                        <a:lnSpc>
                          <a:spcPct val="150000"/>
                        </a:lnSpc>
                        <a:buNone/>
                      </a:pPr>
                      <a:r>
                        <a:rPr lang="en-US" sz="2800" b="1">
                          <a:latin typeface="汉仪细圆简" panose="02010600000101010101" charset="-128"/>
                          <a:ea typeface="汉仪细圆简" panose="02010600000101010101" charset="-128"/>
                          <a:cs typeface="Times New Roman" panose="02020603050405020304" charset="0"/>
                        </a:rPr>
                        <a:t>内容符合规律，符合中国的实际，具有切实可行性，如专家论证</a:t>
                      </a:r>
                      <a:endParaRPr lang="en-US" altLang="en-US" sz="2800" b="1">
                        <a:latin typeface="汉仪细圆简" panose="02010600000101010101" charset="-128"/>
                        <a:ea typeface="汉仪细圆简" panose="02010600000101010101" charset="-128"/>
                        <a:cs typeface="Times New Roman" panose="02020603050405020304" charset="0"/>
                      </a:endParaRPr>
                    </a:p>
                  </a:txBody>
                  <a:tcPr marL="68567" marR="68567"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635125">
                <a:tc>
                  <a:txBody>
                    <a:bodyPr vert="horz" wrap="square"/>
                    <a:lstStyle/>
                    <a:p>
                      <a:pPr indent="0" algn="ctr" fontAlgn="auto">
                        <a:lnSpc>
                          <a:spcPct val="150000"/>
                        </a:lnSpc>
                        <a:buNone/>
                      </a:pPr>
                      <a:r>
                        <a:rPr lang="en-US" sz="2800" b="1">
                          <a:latin typeface="汉仪细圆简" panose="02010600000101010101" charset="-128"/>
                          <a:ea typeface="汉仪细圆简" panose="02010600000101010101" charset="-128"/>
                          <a:cs typeface="Times New Roman" panose="02020603050405020304" charset="0"/>
                        </a:rPr>
                        <a:t>民主决策</a:t>
                      </a:r>
                      <a:endParaRPr lang="en-US" altLang="en-US" sz="2800" b="1">
                        <a:latin typeface="汉仪细圆简" panose="02010600000101010101" charset="-128"/>
                        <a:ea typeface="汉仪细圆简" panose="02010600000101010101" charset="-128"/>
                        <a:cs typeface="Times New Roman" panose="02020603050405020304" charset="0"/>
                      </a:endParaRPr>
                    </a:p>
                  </a:txBody>
                  <a:tcPr marL="68567" marR="68567"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l" fontAlgn="auto">
                        <a:lnSpc>
                          <a:spcPct val="150000"/>
                        </a:lnSpc>
                        <a:buNone/>
                      </a:pPr>
                      <a:r>
                        <a:rPr lang="en-US" sz="2800" b="1">
                          <a:latin typeface="汉仪细圆简" panose="02010600000101010101" charset="-128"/>
                          <a:ea typeface="汉仪细圆简" panose="02010600000101010101" charset="-128"/>
                          <a:cs typeface="Times New Roman" panose="02020603050405020304" charset="0"/>
                        </a:rPr>
                        <a:t>程序上广泛征求意见，内容上反映人民群众利益，如公众参与、集体讨论</a:t>
                      </a:r>
                      <a:endParaRPr lang="en-US" altLang="en-US" sz="2800" b="1">
                        <a:latin typeface="汉仪细圆简" panose="02010600000101010101" charset="-128"/>
                        <a:ea typeface="汉仪细圆简" panose="02010600000101010101" charset="-128"/>
                        <a:cs typeface="Times New Roman" panose="02020603050405020304" charset="0"/>
                      </a:endParaRPr>
                    </a:p>
                  </a:txBody>
                  <a:tcPr marL="68567" marR="68567"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991360">
                <a:tc>
                  <a:txBody>
                    <a:bodyPr vert="horz" wrap="square"/>
                    <a:lstStyle/>
                    <a:p>
                      <a:pPr indent="0" algn="ctr" fontAlgn="auto">
                        <a:lnSpc>
                          <a:spcPct val="150000"/>
                        </a:lnSpc>
                        <a:buNone/>
                      </a:pPr>
                      <a:r>
                        <a:rPr lang="en-US" sz="2800" b="1">
                          <a:latin typeface="汉仪细圆简" panose="02010600000101010101" charset="-128"/>
                          <a:ea typeface="汉仪细圆简" panose="02010600000101010101" charset="-128"/>
                          <a:cs typeface="Times New Roman" panose="02020603050405020304" charset="0"/>
                        </a:rPr>
                        <a:t>依法决策</a:t>
                      </a:r>
                      <a:endParaRPr lang="en-US" altLang="en-US" sz="2800" b="1">
                        <a:latin typeface="汉仪细圆简" panose="02010600000101010101" charset="-128"/>
                        <a:ea typeface="汉仪细圆简" panose="02010600000101010101" charset="-128"/>
                        <a:cs typeface="Times New Roman" panose="02020603050405020304" charset="0"/>
                      </a:endParaRPr>
                    </a:p>
                  </a:txBody>
                  <a:tcPr marL="68567" marR="68567"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l" fontAlgn="auto">
                        <a:lnSpc>
                          <a:spcPct val="150000"/>
                        </a:lnSpc>
                        <a:buNone/>
                      </a:pPr>
                      <a:r>
                        <a:rPr lang="en-US" sz="2800" b="1">
                          <a:latin typeface="汉仪细圆简" panose="02010600000101010101" charset="-128"/>
                          <a:ea typeface="汉仪细圆简" panose="02010600000101010101" charset="-128"/>
                          <a:cs typeface="Times New Roman" panose="02020603050405020304" charset="0"/>
                        </a:rPr>
                        <a:t>内容上符合法律规定和要求，不得与法律不一致，更不得与法律相抵触；过程符合法定程序，如合法性审查</a:t>
                      </a:r>
                      <a:endParaRPr lang="en-US" altLang="en-US" sz="2800" b="1">
                        <a:latin typeface="汉仪细圆简" panose="02010600000101010101" charset="-128"/>
                        <a:ea typeface="汉仪细圆简" panose="02010600000101010101" charset="-128"/>
                        <a:cs typeface="Times New Roman" panose="02020603050405020304" charset="0"/>
                      </a:endParaRPr>
                    </a:p>
                  </a:txBody>
                  <a:tcPr marL="68567" marR="68567"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6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6000750"/>
          </a:xfrm>
          <a:prstGeom prst="rect">
            <a:avLst/>
          </a:prstGeom>
          <a:noFill/>
        </p:spPr>
        <p:txBody>
          <a:bodyPr wrap="square" rtlCol="0">
            <a:spAutoFit/>
          </a:bodyPr>
          <a:lstStyle/>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2020·全国Ⅱ卷·T16）某市根据中央有关文件精神，推进行政执法权限和力量向基层延伸和下沉，强化乡镇和街道的统一指挥和统筹协调职责，整合原有站所、分局执法力量和资源，组建统一的综合行政执法机构，依法相对集中行使行政处罚权，以乡镇和街道名义开展执法工作。这一改革旨在</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①转变基层政府职能                 ②强化基层司法机关权威</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③完善行政执法体制机制          ④提高基层政府执法效能</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A．①②	   B．①③	C．②④   	D．③④</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066145" y="5448935"/>
            <a:ext cx="843280" cy="1198880"/>
          </a:xfrm>
          <a:prstGeom prst="rect">
            <a:avLst/>
          </a:prstGeom>
          <a:noFill/>
          <a:ln>
            <a:noFill/>
          </a:ln>
        </p:spPr>
        <p:txBody>
          <a:bodyPr wrap="none" rtlCol="0" anchor="t">
            <a:spAutoFit/>
          </a:bodyPr>
          <a:lstStyle/>
          <a:p>
            <a:pPr algn="ctr"/>
            <a:r>
              <a:rPr lang="en-US" sz="7200" b="1">
                <a:solidFill>
                  <a:srgbClr val="FF0000"/>
                </a:solidFill>
                <a:effectLst>
                  <a:innerShdw blurRad="63500" dist="50800" dir="13500000">
                    <a:srgbClr val="000000">
                      <a:alpha val="50000"/>
                    </a:srgbClr>
                  </a:innerShdw>
                </a:effectLst>
              </a:rPr>
              <a:t>D</a:t>
            </a:r>
            <a:endParaRPr lang="en-US"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5262245"/>
          </a:xfrm>
          <a:prstGeom prst="rect">
            <a:avLst/>
          </a:prstGeom>
          <a:noFill/>
        </p:spPr>
        <p:txBody>
          <a:bodyPr wrap="square" rtlCol="0">
            <a:spAutoFit/>
          </a:bodyPr>
          <a:lstStyle/>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2020·浙江省高考真题）某区政府通过构建智能化平台，将城市管理、平安建设社区建设、经济发展、民生服务等板块综合在一起。市民通过手机APP将发现的问题上传到平台，问题就会被自动分流到相关部门处理。这一智能化平台的使用可以</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①减少政府社会治理的职责      ②激发公众政治参与的热情</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③建立全面的行政监督体系      ④提升政府部门的行政效率</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3200">
                <a:latin typeface="微软雅黑" panose="020b0503020204020204" pitchFamily="34" charset="-122"/>
                <a:ea typeface="微软雅黑" panose="020b0503020204020204" pitchFamily="34" charset="-122"/>
                <a:cs typeface="微软雅黑" panose="020b0503020204020204" pitchFamily="34" charset="-122"/>
              </a:rPr>
              <a:t>A．①②	B．②④	C．①③	D．③④</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066145" y="5448935"/>
            <a:ext cx="843280" cy="1198880"/>
          </a:xfrm>
          <a:prstGeom prst="rect">
            <a:avLst/>
          </a:prstGeom>
          <a:noFill/>
          <a:ln>
            <a:noFill/>
          </a:ln>
        </p:spPr>
        <p:txBody>
          <a:bodyPr wrap="none" rtlCol="0" anchor="t">
            <a:spAutoFit/>
          </a:bodyPr>
          <a:lstStyle/>
          <a:p>
            <a:pPr algn="ctr"/>
            <a:r>
              <a:rPr lang="en-US" sz="7200" b="1">
                <a:solidFill>
                  <a:srgbClr val="FF0000"/>
                </a:solidFill>
                <a:effectLst>
                  <a:innerShdw blurRad="63500" dist="50800" dir="13500000">
                    <a:srgbClr val="000000">
                      <a:alpha val="50000"/>
                    </a:srgbClr>
                  </a:innerShdw>
                </a:effectLst>
              </a:rPr>
              <a:t>B</a:t>
            </a:r>
            <a:endParaRPr lang="en-US"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5077460"/>
          </a:xfrm>
          <a:prstGeom prst="rect">
            <a:avLst/>
          </a:prstGeom>
          <a:noFill/>
        </p:spPr>
        <p:txBody>
          <a:bodyPr wrap="square" rtlCol="0">
            <a:spAutoFit/>
          </a:bodyPr>
          <a:lstStyle/>
          <a:p>
            <a:pPr fontAlgn="auto">
              <a:lnSpc>
                <a:spcPct val="150000"/>
              </a:lnSpc>
            </a:pPr>
            <a:r>
              <a:rPr lang="zh-CN" altLang="en-US" sz="3600">
                <a:latin typeface="微软雅黑" panose="020b0503020204020204" pitchFamily="34" charset="-122"/>
                <a:ea typeface="微软雅黑" panose="020b0503020204020204" pitchFamily="34" charset="-122"/>
                <a:cs typeface="微软雅黑" panose="020b0503020204020204" pitchFamily="34" charset="-122"/>
              </a:rPr>
              <a:t>（2019·浙江省高考真题）某市创新干部管理机制，一方面对不作为、乱作为的公职人员严肃问责，另一方面为因受诬告被问责的公职人员及时正名。这样做有利于公职人员</a:t>
            </a:r>
            <a:endParaRPr lang="zh-CN" altLang="en-US" sz="36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3600">
                <a:latin typeface="微软雅黑" panose="020b0503020204020204" pitchFamily="34" charset="-122"/>
                <a:ea typeface="微软雅黑" panose="020b0503020204020204" pitchFamily="34" charset="-122"/>
                <a:cs typeface="微软雅黑" panose="020b0503020204020204" pitchFamily="34" charset="-122"/>
              </a:rPr>
              <a:t>①勇于负责，敢于担当         ②明确责任，审慎用权</a:t>
            </a:r>
            <a:endParaRPr lang="zh-CN" altLang="en-US" sz="36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3600">
                <a:latin typeface="微软雅黑" panose="020b0503020204020204" pitchFamily="34" charset="-122"/>
                <a:ea typeface="微软雅黑" panose="020b0503020204020204" pitchFamily="34" charset="-122"/>
                <a:cs typeface="微软雅黑" panose="020b0503020204020204" pitchFamily="34" charset="-122"/>
              </a:rPr>
              <a:t>③依法执政，科学决策         ④扩大权力，提高效率</a:t>
            </a:r>
            <a:endParaRPr lang="zh-CN" altLang="en-US" sz="36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3600">
                <a:latin typeface="微软雅黑" panose="020b0503020204020204" pitchFamily="34" charset="-122"/>
                <a:ea typeface="微软雅黑" panose="020b0503020204020204" pitchFamily="34" charset="-122"/>
                <a:cs typeface="微软雅黑" panose="020b0503020204020204" pitchFamily="34" charset="-122"/>
              </a:rPr>
              <a:t>A．①②	     B．①③	  C．②④	   D．③④</a:t>
            </a:r>
            <a:endParaRPr lang="zh-CN" altLang="en-US" sz="36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066145" y="5448935"/>
            <a:ext cx="843280" cy="1198880"/>
          </a:xfrm>
          <a:prstGeom prst="rect">
            <a:avLst/>
          </a:prstGeom>
          <a:noFill/>
          <a:ln>
            <a:noFill/>
          </a:ln>
        </p:spPr>
        <p:txBody>
          <a:bodyPr wrap="none" rtlCol="0" anchor="t">
            <a:spAutoFit/>
          </a:bodyPr>
          <a:lstStyle/>
          <a:p>
            <a:pPr algn="ctr"/>
            <a:r>
              <a:rPr lang="en-US" sz="7200" b="1">
                <a:solidFill>
                  <a:srgbClr val="FF0000"/>
                </a:solidFill>
                <a:effectLst>
                  <a:innerShdw blurRad="63500" dist="50800" dir="13500000">
                    <a:srgbClr val="000000">
                      <a:alpha val="50000"/>
                    </a:srgbClr>
                  </a:innerShdw>
                </a:effectLst>
              </a:rPr>
              <a:t>A</a:t>
            </a:r>
            <a:endParaRPr lang="en-US"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138430"/>
            <a:ext cx="11929745" cy="6179820"/>
          </a:xfrm>
          <a:prstGeom prst="rect">
            <a:avLst/>
          </a:prstGeom>
          <a:noFill/>
        </p:spPr>
        <p:txBody>
          <a:bodyPr wrap="square" rtlCol="0">
            <a:spAutoFit/>
          </a:bodyPr>
          <a:lstStyle/>
          <a:p>
            <a:pPr fontAlgn="auto">
              <a:lnSpc>
                <a:spcPct val="110000"/>
              </a:lnSpc>
              <a:spcBef>
                <a:spcPct val="0"/>
              </a:spcBef>
              <a:spcAft>
                <a:spcPct val="0"/>
              </a:spcAft>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2020·江苏省高考真题）长江是中华民族的母亲河，是我国重要的生物基因宝库。长江曾经是一条生物多样性极其丰富的生态河流，中华鲟、白鳍豚、白鲟等都曾在这里畅游。而如今，中华鲟岌岌可危，白鳍豚、白鲟相继灭绝，长江生物完整性指数到了最差的“无鱼”等级。长江渔业的天然捕捞量也从1954年的42.7万吨下降到现在的不足10万吨，渔民陷入了越捕越穷的恶性循环。</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10000"/>
              </a:lnSpc>
              <a:spcBef>
                <a:spcPct val="0"/>
              </a:spcBef>
              <a:spcAft>
                <a:spcPct val="0"/>
              </a:spcAft>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长江禁渔势在必行。2019年1月，在“长江大保护”的总体战略下，国家决定“把修复长江生态环境摆在压倒性位置”，对长江流域重点水域实行全面禁渔，从2020年1月1日起，为期十年。禁捕范围涉及14省市，纵贯长江上中下游。11万条渔船，约30万渔民，将告别长江。</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10000"/>
              </a:lnSpc>
              <a:spcBef>
                <a:spcPct val="0"/>
              </a:spcBef>
              <a:spcAft>
                <a:spcPct val="0"/>
              </a:spcAft>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     “长江禁渔十年”政策出台后，解决基层执法中存在的“有案不送”“以罚代刑”问题和合理保障渔民生计、引导渔民退捕转产成为政策落实的当务之急。更需引起重视的是，长江江河岸线长、非法捕捞成本低，渔业资源一旦恢复增长对退捕渔民的利益诱惑更大，管理难度会随之增大。维护长江生态安全，推动长江大保护，任重而道远。</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10000"/>
              </a:lnSpc>
              <a:spcBef>
                <a:spcPct val="0"/>
              </a:spcBef>
              <a:spcAft>
                <a:spcPct val="0"/>
              </a:spcAft>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有观点认为，长江禁渔获得成功要靠政府依法行政。运用《政治生活》知识对此观点加以评析。</a:t>
            </a:r>
            <a:endParaRPr lang="zh-CN" altLang="en-US"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6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11125" y="494030"/>
            <a:ext cx="11929745" cy="6185535"/>
          </a:xfrm>
          <a:prstGeom prst="rect">
            <a:avLst/>
          </a:prstGeom>
          <a:noFill/>
        </p:spPr>
        <p:txBody>
          <a:bodyPr wrap="square" rtlCol="0">
            <a:spAutoFit/>
          </a:bodyPr>
          <a:lstStyle/>
          <a:p>
            <a:pPr fontAlgn="auto">
              <a:lnSpc>
                <a:spcPct val="110000"/>
              </a:lnSpc>
              <a:spcBef>
                <a:spcPct val="0"/>
              </a:spcBef>
              <a:spcAft>
                <a:spcPct val="0"/>
              </a:spcAft>
            </a:pPr>
            <a:r>
              <a:rPr lang="zh-CN" altLang="en-US" sz="4000">
                <a:latin typeface="微软雅黑" panose="020b0503020204020204" pitchFamily="34" charset="-122"/>
                <a:ea typeface="微软雅黑" panose="020b0503020204020204" pitchFamily="34" charset="-122"/>
                <a:cs typeface="微软雅黑" panose="020b0503020204020204" pitchFamily="34" charset="-122"/>
              </a:rPr>
              <a:t>【答案】我国实行依法治国，建设社会主义法治国家。长江禁渔要获得成功需要政府依法行政。</a:t>
            </a:r>
            <a:endParaRPr lang="zh-CN" altLang="en-US" sz="40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10000"/>
              </a:lnSpc>
              <a:spcBef>
                <a:spcPct val="0"/>
              </a:spcBef>
              <a:spcAft>
                <a:spcPct val="0"/>
              </a:spcAft>
            </a:pPr>
            <a:r>
              <a:rPr lang="zh-CN" altLang="en-US" sz="4000">
                <a:latin typeface="微软雅黑" panose="020b0503020204020204" pitchFamily="34" charset="-122"/>
                <a:ea typeface="微软雅黑" panose="020b0503020204020204" pitchFamily="34" charset="-122"/>
                <a:cs typeface="微软雅黑" panose="020b0503020204020204" pitchFamily="34" charset="-122"/>
              </a:rPr>
              <a:t>我国政府的宗旨是为人民服务，具有社会主义经济建设职能和提供公共服务的职能。</a:t>
            </a:r>
            <a:endParaRPr lang="zh-CN" altLang="en-US" sz="40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10000"/>
              </a:lnSpc>
              <a:spcBef>
                <a:spcPct val="0"/>
              </a:spcBef>
              <a:spcAft>
                <a:spcPct val="0"/>
              </a:spcAft>
            </a:pPr>
            <a:r>
              <a:rPr lang="zh-CN" altLang="en-US" sz="4000">
                <a:latin typeface="微软雅黑" panose="020b0503020204020204" pitchFamily="34" charset="-122"/>
                <a:ea typeface="微软雅黑" panose="020b0503020204020204" pitchFamily="34" charset="-122"/>
                <a:cs typeface="微软雅黑" panose="020b0503020204020204" pitchFamily="34" charset="-122"/>
              </a:rPr>
              <a:t>长江禁渔要获得成功需要政府充分履行职能合理保障渔民生计，引导渔民退捕转产。</a:t>
            </a:r>
            <a:endParaRPr lang="zh-CN" altLang="en-US" sz="40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10000"/>
              </a:lnSpc>
              <a:spcBef>
                <a:spcPct val="0"/>
              </a:spcBef>
              <a:spcAft>
                <a:spcPct val="0"/>
              </a:spcAft>
            </a:pPr>
            <a:r>
              <a:rPr lang="zh-CN" altLang="en-US" sz="4000">
                <a:latin typeface="微软雅黑" panose="020b0503020204020204" pitchFamily="34" charset="-122"/>
                <a:ea typeface="微软雅黑" panose="020b0503020204020204" pitchFamily="34" charset="-122"/>
                <a:cs typeface="微软雅黑" panose="020b0503020204020204" pitchFamily="34" charset="-122"/>
              </a:rPr>
              <a:t>要取得长江禁渔的成功还需要渔民坚持个人利益与国家利益相结合的原则，正确处理眼前利益和长远利益的关系。</a:t>
            </a:r>
            <a:endParaRPr lang="zh-CN" altLang="en-US" sz="40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6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15" name="图片 14"/>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7"/>
            </p:custDataLst>
          </p:nvPr>
        </p:nvSpPr>
        <p:spPr>
          <a:xfrm>
            <a:off x="611575" y="7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8"/>
            </p:custDataLst>
          </p:nvPr>
        </p:nvSpPr>
        <p:spPr>
          <a:xfrm>
            <a:off x="205740" y="706755"/>
            <a:ext cx="11811635" cy="6179820"/>
          </a:xfrm>
          <a:prstGeom prst="rect">
            <a:avLst/>
          </a:prstGeom>
          <a:noFill/>
        </p:spPr>
        <p:txBody>
          <a:bodyPr wrap="square" rtlCol="0">
            <a:spAutoFit/>
          </a:bodyPr>
          <a:lstStyle/>
          <a:p>
            <a:pPr fontAlgn="auto">
              <a:lnSpc>
                <a:spcPct val="110000"/>
              </a:lnSpc>
              <a:spcBef>
                <a:spcPct val="0"/>
              </a:spcBef>
              <a:spcAft>
                <a:spcPct val="0"/>
              </a:spcAft>
            </a:pPr>
            <a:r>
              <a:rPr lang="zh-CN" altLang="en-US" sz="2400"/>
              <a:t>（2021·湖北武汉市·汉阳一中高三三模）阅读材料，完成下列要求。</a:t>
            </a:r>
            <a:endParaRPr lang="zh-CN" altLang="en-US" sz="2400"/>
          </a:p>
          <a:p>
            <a:pPr fontAlgn="auto">
              <a:lnSpc>
                <a:spcPct val="110000"/>
              </a:lnSpc>
              <a:spcBef>
                <a:spcPct val="0"/>
              </a:spcBef>
              <a:spcAft>
                <a:spcPct val="0"/>
              </a:spcAft>
            </a:pPr>
            <a:r>
              <a:rPr lang="zh-CN" altLang="en-US" sz="2400"/>
              <a:t>新冠肺炎疫情是新中国成立以来发生的传播速度最快、感染范围最广、防控难度最大的一次重大突发公共卫生事件，对中国是一次危机，也是一次大考。在中央的坚强领导下，我们取得了抗疫的阶段性胜利，但是在这个过程中，我们也要反思在应对重大突发公共安全问题方面的不足。</a:t>
            </a:r>
            <a:endParaRPr lang="zh-CN" altLang="en-US" sz="2400"/>
          </a:p>
          <a:p>
            <a:pPr fontAlgn="auto">
              <a:lnSpc>
                <a:spcPct val="110000"/>
              </a:lnSpc>
              <a:spcBef>
                <a:spcPct val="0"/>
              </a:spcBef>
              <a:spcAft>
                <a:spcPct val="0"/>
              </a:spcAft>
            </a:pPr>
            <a:r>
              <a:rPr lang="zh-CN" altLang="en-US" sz="2400"/>
              <a:t>政府肩负着管理公共事务、服务人民群众的重大职责。在政府行使权力的过程中，决策是首要且重要的环节。在高科技层出不穷、社会发展日益多元化的时代，政府治理应当高度重视信息的收集和反馈，善于运用新技术，善于观青萍之末、察蛛丝马迹。要把事故消灭于萌芽状态，就必须对“萌芽”有着敏锐的感知。要重视舆情及专业人士的意见和建议，实事求是的分析研判，及时、有效开展监测、报告和处理工作。要把公众参与、专家论证、风险评估、合法性审查、集体讨论决定确定为重大行政决策法定程序，确保决策制度科学、程序正当、过程公开、责任明确，建立行政机关内部重大决策终身责任追究制度及责任倒查机制。</a:t>
            </a:r>
            <a:endParaRPr lang="zh-CN" altLang="en-US" sz="2400"/>
          </a:p>
          <a:p>
            <a:pPr fontAlgn="auto">
              <a:lnSpc>
                <a:spcPct val="110000"/>
              </a:lnSpc>
              <a:spcBef>
                <a:spcPct val="0"/>
              </a:spcBef>
              <a:spcAft>
                <a:spcPct val="0"/>
              </a:spcAft>
            </a:pPr>
            <a:r>
              <a:rPr lang="zh-CN" altLang="en-US" sz="2400"/>
              <a:t>结合材料，运用政府的知识，说明政府应如何提高应对重大突发公共卫生安全问题方面的决策水平？</a:t>
            </a:r>
            <a:endParaRPr lang="zh-CN" altLang="en-US" sz="2400"/>
          </a:p>
        </p:txBody>
      </p:sp>
    </p:spTree>
    <p:custDataLst>
      <p:tags r:id="rId9"/>
    </p:custDataLst>
  </p:cSld>
  <p:clrMapOvr>
    <a:masterClrMapping/>
  </p:clrMapOvr>
  <p:transition/>
  <p:timing/>
</p:sld>
</file>

<file path=ppt/slides/slide6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15" name="图片 14"/>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7"/>
            </p:custDataLst>
          </p:nvPr>
        </p:nvSpPr>
        <p:spPr>
          <a:xfrm>
            <a:off x="610940" y="30360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8"/>
            </p:custDataLst>
          </p:nvPr>
        </p:nvSpPr>
        <p:spPr>
          <a:xfrm>
            <a:off x="462915" y="890270"/>
            <a:ext cx="11266170" cy="5908040"/>
          </a:xfrm>
          <a:prstGeom prst="rect">
            <a:avLst/>
          </a:prstGeom>
          <a:noFill/>
        </p:spPr>
        <p:txBody>
          <a:bodyPr wrap="square" rtlCol="0">
            <a:spAutoFit/>
          </a:bodyPr>
          <a:lstStyle/>
          <a:p>
            <a:pPr fontAlgn="auto">
              <a:lnSpc>
                <a:spcPct val="150000"/>
              </a:lnSpc>
            </a:pPr>
            <a:r>
              <a:rPr lang="zh-CN" altLang="en-US" sz="2800"/>
              <a:t>【答案】①不断完善决策信息和智力支持系统，加强专家论证、风险评估，提高了决策的科学性。</a:t>
            </a:r>
            <a:endParaRPr lang="zh-CN" altLang="en-US" sz="2800"/>
          </a:p>
          <a:p>
            <a:pPr fontAlgn="auto">
              <a:lnSpc>
                <a:spcPct val="150000"/>
              </a:lnSpc>
            </a:pPr>
            <a:r>
              <a:rPr lang="zh-CN" altLang="en-US" sz="2800"/>
              <a:t>②增强决策透明度和公众参与度，把公众参与集体讨论决定确定为重大行政决策。法定程序使决策能够更好地反映民意，集中民智，做到了民主决策。</a:t>
            </a:r>
            <a:endParaRPr lang="zh-CN" altLang="en-US" sz="2800"/>
          </a:p>
          <a:p>
            <a:pPr fontAlgn="auto">
              <a:lnSpc>
                <a:spcPct val="150000"/>
              </a:lnSpc>
            </a:pPr>
            <a:r>
              <a:rPr lang="zh-CN" altLang="en-US" sz="2800"/>
              <a:t>③建立行政机关内部重大决策合法性审查机制，坚持决策内容符合法律的规定和要求，决策过程符合法定程序，做到了依法决策。</a:t>
            </a:r>
            <a:endParaRPr lang="zh-CN" altLang="en-US" sz="2800"/>
          </a:p>
          <a:p>
            <a:pPr fontAlgn="auto">
              <a:lnSpc>
                <a:spcPct val="150000"/>
              </a:lnSpc>
            </a:pPr>
            <a:r>
              <a:rPr lang="zh-CN" altLang="en-US" sz="2800"/>
              <a:t>④建立健全决策问责和纠错制度，坚决防止和纠正损害群众利益的做法，减少了决策的失误。</a:t>
            </a:r>
            <a:endParaRPr lang="zh-CN" altLang="en-US" sz="2800"/>
          </a:p>
        </p:txBody>
      </p:sp>
    </p:spTree>
    <p:custDataLst>
      <p:tags r:id="rId9"/>
    </p:custDataLst>
  </p:cSld>
  <p:clrMapOvr>
    <a:masterClrMapping/>
  </p:clrMapOvr>
  <p:transition/>
  <p:timing/>
</p:sld>
</file>

<file path=ppt/slides/slide7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15" name="图片 14"/>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7"/>
            </p:custDataLst>
          </p:nvPr>
        </p:nvSpPr>
        <p:spPr>
          <a:xfrm>
            <a:off x="610940" y="30360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8"/>
            </p:custDataLst>
          </p:nvPr>
        </p:nvSpPr>
        <p:spPr>
          <a:xfrm>
            <a:off x="172085" y="890270"/>
            <a:ext cx="11811000" cy="5367020"/>
          </a:xfrm>
          <a:prstGeom prst="rect">
            <a:avLst/>
          </a:prstGeom>
          <a:noFill/>
        </p:spPr>
        <p:txBody>
          <a:bodyPr wrap="square" rtlCol="0">
            <a:spAutoFit/>
          </a:bodyPr>
          <a:lstStyle/>
          <a:p>
            <a:pPr fontAlgn="auto">
              <a:lnSpc>
                <a:spcPct val="130000"/>
              </a:lnSpc>
              <a:spcBef>
                <a:spcPct val="0"/>
              </a:spcBef>
              <a:spcAft>
                <a:spcPct val="0"/>
              </a:spcAft>
            </a:pPr>
            <a:r>
              <a:rPr lang="zh-CN" altLang="en-US" sz="2400"/>
              <a:t>（2021·山东高三专题练习）疫情防控工作是当前最重要的工作，能否切实维护人民群众身体健康和生命安全，既考验各级领导干部能否真正做到守初心、担使命，更检验各级领导干部在危难险重工作中的实际能力和水平。疫情是面镜子，哪个地方干部干得好不好，都能照得一清二楚。为什么有网友会心生“把某某省干部借给我们”的想法？就是因为疫情面前有的领导干部当机立断、因情施策，不避讳、不搪塞，把防控的责任扛在肩上，把群众的安危放在心里，这样的干部就能让人们放心。不能不说，也的确有些干部，就像春晚小品《走过场》里的郝科长一般口惠而实不至，表态很干脆，许诺很到位，但是资源统筹、人员调配、舆论引导却很不给力，老百姓看着干着急。谁有办法有能力，谁没担当没作为，疫情防控的效果是一把刻度清晰的标尺，人民群众心里也有一杆公平秤。</a:t>
            </a:r>
            <a:endParaRPr lang="zh-CN" altLang="en-US" sz="2400"/>
          </a:p>
          <a:p>
            <a:pPr fontAlgn="auto">
              <a:lnSpc>
                <a:spcPct val="130000"/>
              </a:lnSpc>
              <a:spcBef>
                <a:spcPct val="0"/>
              </a:spcBef>
              <a:spcAft>
                <a:spcPct val="0"/>
              </a:spcAft>
            </a:pPr>
            <a:r>
              <a:rPr lang="zh-CN" altLang="en-US" sz="2400"/>
              <a:t>各级领导干部，人民群众正在等着阅卷。政府的各级领导干部如何交出一份满意的答卷？</a:t>
            </a:r>
            <a:endParaRPr lang="zh-CN" altLang="en-US" sz="2400"/>
          </a:p>
        </p:txBody>
      </p:sp>
    </p:spTree>
    <p:custDataLst>
      <p:tags r:id="rId9"/>
    </p:custDataLst>
  </p:cSld>
  <p:clrMapOvr>
    <a:masterClrMapping/>
  </p:clrMapOvr>
  <p:transition/>
  <p:timing/>
</p:sld>
</file>

<file path=ppt/slides/slide7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15" name="图片 14"/>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7"/>
            </p:custDataLst>
          </p:nvPr>
        </p:nvSpPr>
        <p:spPr>
          <a:xfrm>
            <a:off x="610940" y="9024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8"/>
            </p:custDataLst>
          </p:nvPr>
        </p:nvSpPr>
        <p:spPr>
          <a:xfrm>
            <a:off x="135890" y="748030"/>
            <a:ext cx="11938635" cy="5515610"/>
          </a:xfrm>
          <a:prstGeom prst="rect">
            <a:avLst/>
          </a:prstGeom>
          <a:noFill/>
        </p:spPr>
        <p:txBody>
          <a:bodyPr wrap="square" rtlCol="0">
            <a:spAutoFit/>
          </a:bodyPr>
          <a:lstStyle/>
          <a:p>
            <a:pPr fontAlgn="auto">
              <a:lnSpc>
                <a:spcPct val="105000"/>
              </a:lnSpc>
              <a:spcBef>
                <a:spcPct val="0"/>
              </a:spcBef>
              <a:spcAft>
                <a:spcPct val="0"/>
              </a:spcAft>
            </a:pPr>
            <a:r>
              <a:rPr lang="zh-CN" altLang="en-US" sz="2800"/>
              <a:t>【答案】①政府要坚持为人民服务的宗旨、对人民负责的原则，坚持以人民为中心的发展思想，坚持求真务实的工作作风，切实维护人民群众身体健康和生命安全。</a:t>
            </a:r>
            <a:endParaRPr lang="zh-CN" altLang="en-US" sz="2800"/>
          </a:p>
          <a:p>
            <a:pPr fontAlgn="auto">
              <a:lnSpc>
                <a:spcPct val="105000"/>
              </a:lnSpc>
              <a:spcBef>
                <a:spcPct val="0"/>
              </a:spcBef>
              <a:spcAft>
                <a:spcPct val="0"/>
              </a:spcAft>
            </a:pPr>
            <a:r>
              <a:rPr lang="zh-CN" altLang="en-US" sz="2800"/>
              <a:t>②进一步转变职能，提高为经济社会发展服务的能力和水平，做好资源统筹、人员调配、舆论引导，打造便民利民的政府。</a:t>
            </a:r>
            <a:endParaRPr lang="zh-CN" altLang="en-US" sz="2800"/>
          </a:p>
          <a:p>
            <a:pPr fontAlgn="auto">
              <a:lnSpc>
                <a:spcPct val="105000"/>
              </a:lnSpc>
              <a:spcBef>
                <a:spcPct val="0"/>
              </a:spcBef>
              <a:spcAft>
                <a:spcPct val="0"/>
              </a:spcAft>
            </a:pPr>
            <a:r>
              <a:rPr lang="zh-CN" altLang="en-US" sz="2800"/>
              <a:t>③政府要依法行政，坚持法定职责必须为、法无授权不可为，勇于负责、敢于担当，坚决纠正不作为、乱作为，坚决克服懒政、怠政，坚决惩处失职、渎职，疫情面前有的领导干部不避讳、不搪塞，把防控的责任扛在肩上。</a:t>
            </a:r>
            <a:endParaRPr lang="zh-CN" altLang="en-US" sz="2800"/>
          </a:p>
          <a:p>
            <a:pPr fontAlgn="auto">
              <a:lnSpc>
                <a:spcPct val="105000"/>
              </a:lnSpc>
              <a:spcBef>
                <a:spcPct val="0"/>
              </a:spcBef>
              <a:spcAft>
                <a:spcPct val="0"/>
              </a:spcAft>
            </a:pPr>
            <a:r>
              <a:rPr lang="zh-CN" altLang="en-US" sz="2800"/>
              <a:t>④政府要审慎行使权力，坚持科学决策、民主决策、依法决策，疫情面前领导干部要当机立断、因情施策，避免决策的失误。</a:t>
            </a:r>
            <a:endParaRPr lang="zh-CN" altLang="en-US" sz="2800"/>
          </a:p>
          <a:p>
            <a:pPr fontAlgn="auto">
              <a:lnSpc>
                <a:spcPct val="105000"/>
              </a:lnSpc>
              <a:spcBef>
                <a:spcPct val="0"/>
              </a:spcBef>
              <a:spcAft>
                <a:spcPct val="0"/>
              </a:spcAft>
            </a:pPr>
            <a:r>
              <a:rPr lang="zh-CN" altLang="en-US" sz="2800"/>
              <a:t>⑤自觉接受群众监督，让群众评判各级领导干部在危难险重工作中的实际能力和水平，有利于改进政府工作，提高办事效率。</a:t>
            </a:r>
            <a:endParaRPr lang="zh-CN" altLang="en-US" sz="2800"/>
          </a:p>
        </p:txBody>
      </p:sp>
    </p:spTree>
    <p:custDataLst>
      <p:tags r:id="rId9"/>
    </p:custDataLst>
  </p:cSld>
  <p:clrMapOvr>
    <a:masterClrMapping/>
  </p:clrMapOvr>
  <p:transition/>
  <p:timing/>
</p:sld>
</file>

<file path=ppt/slides/slide7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392655"/>
            <a:ext cx="11515730" cy="478155"/>
          </a:xfrm>
        </p:spPr>
        <p:txBody>
          <a:bodyPr/>
          <a:lstStyle/>
          <a:p>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3.对政府权力进行制约和监督 </a:t>
            </a:r>
            <a:r>
              <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[2017全国卷Ⅲ第18题]</a:t>
            </a:r>
            <a:endPar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4" name="表格 3"/>
          <p:cNvGraphicFramePr>
            <a:graphicFrameLocks noGrp="1"/>
          </p:cNvGraphicFramePr>
          <p:nvPr>
            <p:custDataLst>
              <p:tags r:id="rId4"/>
            </p:custDataLst>
          </p:nvPr>
        </p:nvGraphicFramePr>
        <p:xfrm>
          <a:off x="519112" y="852170"/>
          <a:ext cx="11443335" cy="5848350"/>
        </p:xfrm>
        <a:graphic>
          <a:graphicData uri="http://schemas.openxmlformats.org/drawingml/2006/table">
            <a:tbl>
              <a:tblPr firstRow="1" bandRow="1">
                <a:tableStyleId>{5940675A-B579-460E-94D1-54222C63F5DA}</a:tableStyleId>
              </a:tblPr>
              <a:tblGrid>
                <a:gridCol w="444500"/>
                <a:gridCol w="914400"/>
                <a:gridCol w="10084435"/>
              </a:tblGrid>
              <a:tr h="1244600">
                <a:tc rowSpan="3">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为什么</a:t>
                      </a:r>
                      <a:endParaRPr lang="en-US" sz="2400" b="0">
                        <a:solidFill>
                          <a:srgbClr val="000000"/>
                        </a:solidFill>
                        <a:latin typeface="微软雅黑" panose="020b0503020204020204" pitchFamily="34" charset="-122"/>
                        <a:ea typeface="微软雅黑" panose="020b0503020204020204" pitchFamily="34" charset="-122"/>
                        <a:cs typeface="NEU-BZ-S92" charset="0"/>
                      </a:endParaRPr>
                    </a:p>
                    <a:p>
                      <a:pPr indent="0" fontAlgn="auto">
                        <a:lnSpc>
                          <a:spcPct val="150000"/>
                        </a:lnSpc>
                        <a:buNone/>
                      </a:pPr>
                      <a:r>
                        <a:rPr lang="en-US" altLang="zh-CN" sz="2400" b="0">
                          <a:solidFill>
                            <a:srgbClr val="000000"/>
                          </a:solidFill>
                          <a:latin typeface="微软雅黑" panose="020b0503020204020204" pitchFamily="34" charset="-122"/>
                          <a:ea typeface="微软雅黑" panose="020b0503020204020204" pitchFamily="34" charset="-122"/>
                        </a:rPr>
                        <a:t> </a:t>
                      </a:r>
                      <a:endParaRPr lang="en-US" altLang="zh-CN" sz="2400" b="0">
                        <a:solidFill>
                          <a:srgbClr val="000000"/>
                        </a:solidFill>
                        <a:latin typeface="微软雅黑" panose="020b0503020204020204" pitchFamily="34" charset="-122"/>
                        <a:ea typeface="微软雅黑" panose="020b0503020204020204" pitchFamily="34" charset="-122"/>
                      </a:endParaRPr>
                    </a:p>
                    <a:p>
                      <a:pPr indent="0" fontAlgn="auto">
                        <a:lnSpc>
                          <a:spcPct val="150000"/>
                        </a:lnSpc>
                        <a:buNone/>
                      </a:pPr>
                      <a:r>
                        <a:rPr lang="en-US" altLang="zh-CN" sz="2400" b="0">
                          <a:solidFill>
                            <a:srgbClr val="000000"/>
                          </a:solidFill>
                          <a:latin typeface="微软雅黑" panose="020b0503020204020204" pitchFamily="34" charset="-122"/>
                          <a:ea typeface="微软雅黑" panose="020b0503020204020204" pitchFamily="34" charset="-122"/>
                        </a:rPr>
                        <a:t> </a:t>
                      </a:r>
                      <a:endParaRPr 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根本原因</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我国是人民当家作主的国家,政府的权力是人民赋予的,因此,政府必须自觉地接受人民监督,确保权力用于为人民谋利益。</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726565">
                <a:tc vMerge="1">
                  <a:txBody>
                    <a:bodyPr vert="horz" wrap="square"/>
                    <a:lstStyle/>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必要性</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权力是把双刃剑。政府权力运用得好,可以指挥得法、令行禁止、造福人民,权力一旦被滥用,超越了法律的界限,就会滋生腐败,贻害无穷。为了防止权力的滥用,需要对权力进行制约和监督。</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877185">
                <a:tc vMerge="1">
                  <a:txBody>
                    <a:bodyPr vert="horz" wrap="square"/>
                    <a:lstStyle/>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意义</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政府接受</a:t>
                      </a:r>
                      <a:r>
                        <a:rPr lang="zh-CN"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监督</a:t>
                      </a: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是坚持依法行政、做好工作的必要保证。政府只有接受监督,才能更好地合民意、集民智、聚民心,作出正确的决策;才能提高行政水平和工作效率,防止和减少工作失误;才能防止滥用权力,防止以权谋私、权钱交易等腐败行为,保证清正廉洁;才能真正做到权为民所用,造福人民,建立起一个具有权威的政府。</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7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4" name="表格 3"/>
          <p:cNvGraphicFramePr>
            <a:graphicFrameLocks noGrp="1"/>
          </p:cNvGraphicFramePr>
          <p:nvPr>
            <p:custDataLst>
              <p:tags r:id="rId3"/>
            </p:custDataLst>
          </p:nvPr>
        </p:nvGraphicFramePr>
        <p:xfrm>
          <a:off x="337185" y="1447165"/>
          <a:ext cx="11450955" cy="4584700"/>
        </p:xfrm>
        <a:graphic>
          <a:graphicData uri="http://schemas.openxmlformats.org/drawingml/2006/table">
            <a:tbl>
              <a:tblPr firstRow="1" bandRow="1">
                <a:tableStyleId>{5940675A-B579-460E-94D1-54222C63F5DA}</a:tableStyleId>
              </a:tblPr>
              <a:tblGrid>
                <a:gridCol w="1593215"/>
                <a:gridCol w="9857740"/>
              </a:tblGrid>
              <a:tr h="4584700">
                <a:tc>
                  <a:txBody>
                    <a:bodyPr vert="horz" wrap="square"/>
                    <a:lstStyle/>
                    <a:p>
                      <a:pPr indent="0" algn="ctr" fontAlgn="auto">
                        <a:lnSpc>
                          <a:spcPct val="150000"/>
                        </a:lnSpc>
                        <a:buNone/>
                      </a:pPr>
                      <a:r>
                        <a:rPr lang="en-US" sz="3200" b="0">
                          <a:solidFill>
                            <a:srgbClr val="000000"/>
                          </a:solidFill>
                          <a:latin typeface="微软雅黑" panose="020b0503020204020204" pitchFamily="34" charset="-122"/>
                          <a:ea typeface="微软雅黑" panose="020b0503020204020204" pitchFamily="34" charset="-122"/>
                          <a:cs typeface="NEU-BZ-S92" charset="0"/>
                        </a:rPr>
                        <a:t>怎么办</a:t>
                      </a:r>
                      <a:endParaRPr lang="en-US" altLang="en-US" sz="32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32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①关键是健全权力运行的制约和监督体系。这个体系,一靠民主,二靠法制,二者缺一不可。②建立全面的行政监督体系。③我国政府全面推进政务公开。政府坚持以公开为常态、不公开为例外原则,推进决策公开、执行公开、管理公开、服务公开、结果公开。</a:t>
                      </a:r>
                      <a:endParaRPr lang="en-US" altLang="en-US" sz="32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33655" marR="3365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7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197075"/>
            <a:ext cx="11515730" cy="478155"/>
          </a:xfrm>
        </p:spPr>
        <p:txBody>
          <a:bodyPr/>
          <a:lstStyle/>
          <a:p>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4.我国的行政监督体系</a:t>
            </a:r>
            <a:endParaRPr lang="zh-CN" altLang="en-US" sz="2800" b="1">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4" name="表格 3"/>
          <p:cNvGraphicFramePr>
            <a:graphicFrameLocks noGrp="1"/>
          </p:cNvGraphicFramePr>
          <p:nvPr>
            <p:custDataLst>
              <p:tags r:id="rId4"/>
            </p:custDataLst>
          </p:nvPr>
        </p:nvGraphicFramePr>
        <p:xfrm>
          <a:off x="272732" y="828040"/>
          <a:ext cx="11610975" cy="5786120"/>
        </p:xfrm>
        <a:graphic>
          <a:graphicData uri="http://schemas.openxmlformats.org/drawingml/2006/table">
            <a:tbl>
              <a:tblPr firstRow="1" bandRow="1">
                <a:tableStyleId>{5940675A-B579-460E-94D1-54222C63F5DA}</a:tableStyleId>
              </a:tblPr>
              <a:tblGrid>
                <a:gridCol w="1086485"/>
                <a:gridCol w="2269490"/>
                <a:gridCol w="8255000"/>
              </a:tblGrid>
              <a:tr h="57023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分类</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监督主体</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特点</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140460">
                <a:tc rowSpan="4">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行政系统外部监督</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国家权力机关的监督</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33655" marR="3365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最具权威、最高层次的监督。政府接受权力机关的监督,实质上是接受人民的监督。</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139825">
                <a:tc vMerge="1">
                  <a:txBody>
                    <a:bodyPr vert="horz" wrap="square"/>
                    <a:lstStyle/>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中国共产党的党内监督</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33655" marR="3365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主要通过《中国共产党党内监督条例》对党员干部进行监督。</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280920">
                <a:tc vMerge="1">
                  <a:txBody>
                    <a:bodyPr vert="horz" wrap="square"/>
                    <a:lstStyle/>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国家司法机关的监督</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33655" marR="3365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一是人民法院通过行政诉讼,审查行政行为的合法性,纠正行政违法行为,监督政府依法行政;二是人民检察院、人民法院通过追究惩治职务犯罪,防范和纠正政府工作人员违法犯罪行为,保证落实依法行政。</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654685">
                <a:tc vMerge="1">
                  <a:txBody>
                    <a:bodyPr vert="horz" wrap="square"/>
                    <a:lstStyle/>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B w="12700" cap="flat" cmpd="sng">
                      <a:solidFill>
                        <a:srgbClr val="333333"/>
                      </a:solidFill>
                      <a:prstDash val="solid"/>
                      <a:headEnd type="none" w="med" len="med"/>
                      <a:tailEnd type="none" w="med" len="med"/>
                    </a:lnB>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人民政协的监督</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33655" marR="3365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政府认真听取民主党派、工商联和无党派人士的意见。</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7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4" name="表格 3"/>
          <p:cNvGraphicFramePr>
            <a:graphicFrameLocks noGrp="1"/>
          </p:cNvGraphicFramePr>
          <p:nvPr>
            <p:custDataLst>
              <p:tags r:id="rId3"/>
            </p:custDataLst>
          </p:nvPr>
        </p:nvGraphicFramePr>
        <p:xfrm>
          <a:off x="357187" y="524510"/>
          <a:ext cx="11616690" cy="5951220"/>
        </p:xfrm>
        <a:graphic>
          <a:graphicData uri="http://schemas.openxmlformats.org/drawingml/2006/table">
            <a:tbl>
              <a:tblPr firstRow="1" bandRow="1">
                <a:tableStyleId>{5940675A-B579-460E-94D1-54222C63F5DA}</a:tableStyleId>
              </a:tblPr>
              <a:tblGrid>
                <a:gridCol w="1152525"/>
                <a:gridCol w="2529840"/>
                <a:gridCol w="7934325"/>
              </a:tblGrid>
              <a:tr h="622935">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分类</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监督主体</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特点</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729740">
                <a:tc rowSpan="2">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行政系统外部监督</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国家监察机关的监督</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33655" marR="3365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监督所有行使公权力的公职人员,独立行使监察权。</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730375">
                <a:tc vMerge="1">
                  <a:txBody>
                    <a:bodyPr vert="horz" wrap="square"/>
                    <a:lstStyle/>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B w="12700" cap="flat" cmpd="sng">
                      <a:solidFill>
                        <a:srgbClr val="333333"/>
                      </a:solidFill>
                      <a:prstDash val="solid"/>
                      <a:headEnd type="none" w="med" len="med"/>
                      <a:tailEnd type="none" w="med" len="med"/>
                    </a:lnB>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社会与公民的监督</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33655" marR="3365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包括人民团体和群众组织的监督、公民监督和新闻舆论监督等。</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86817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行政系统内部监督</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行政机关</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33655" marR="3365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主要由上级政府、审计部门、下级政府的监督组成。</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7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392655"/>
            <a:ext cx="11515730" cy="4615815"/>
          </a:xfrm>
        </p:spPr>
        <p:txBody>
          <a:bodyPr/>
          <a:lstStyle/>
          <a:p>
            <a:pPr fontAlgn="auto">
              <a:lnSpc>
                <a:spcPct val="150000"/>
              </a:lnSpc>
            </a:pP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名师点拨</a:t>
            </a:r>
            <a:b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1.国家监察机关的监督</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a:latin typeface="微软雅黑" panose="020b0503020204020204" pitchFamily="34" charset="-122"/>
                <a:ea typeface="微软雅黑" panose="020b0503020204020204" pitchFamily="34" charset="-122"/>
                <a:cs typeface="微软雅黑" panose="020b0503020204020204" pitchFamily="34" charset="-122"/>
              </a:rPr>
              <a:t>(1)目的:加强党对反腐败工作的集中统一领导,实现对所有行使公权力的公职人员监察全覆盖,推动反腐败斗争深入发展,进一步增强人民群众对党的信心和信赖,厚植党执政的政治基础。</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a:latin typeface="微软雅黑" panose="020b0503020204020204" pitchFamily="34" charset="-122"/>
                <a:ea typeface="微软雅黑" panose="020b0503020204020204" pitchFamily="34" charset="-122"/>
                <a:cs typeface="微软雅黑" panose="020b0503020204020204" pitchFamily="34" charset="-122"/>
              </a:rPr>
              <a:t>(2)性质:行政系统外部的监督和国家机关的监督。</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7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392655"/>
            <a:ext cx="11515730" cy="5908040"/>
          </a:xfrm>
        </p:spPr>
        <p:txBody>
          <a:bodyPr/>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2.各类监督的效力和作用</a:t>
            </a:r>
            <a:b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(1)国家权力机关、国家监察机关、国家司法机关及行政系统内部的监督具有明显的强制性和法律效力。</a:t>
            </a:r>
            <a:b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(2)人民政协作为爱国统一战线组织,具有民主监督的职能,社会与公民有民主监督的权利,但不具有强制性和法律效力。 </a:t>
            </a:r>
            <a:b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(3)中国共产党的党内监督,虽不具有法律效力,但可通过党规党纪对党员干部进行有效制约,并可向国家权力机关提出相应建议,最终形成强有力的监督。</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endParaRPr lang="zh-CN" altLang="en-US" sz="2800"/>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7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267970" y="343535"/>
            <a:ext cx="10984230" cy="52197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cs typeface="微软雅黑" panose="020b0503020204020204" pitchFamily="34" charset="-122"/>
              </a:rPr>
              <a:t>5.政务公开,自觉接受人民的监督 </a:t>
            </a:r>
            <a:r>
              <a:rPr lang="zh-CN" altLang="en-US" sz="2400">
                <a:latin typeface="微软雅黑" panose="020b0503020204020204" pitchFamily="34" charset="-122"/>
                <a:ea typeface="微软雅黑" panose="020b0503020204020204" pitchFamily="34" charset="-122"/>
                <a:cs typeface="微软雅黑" panose="020b0503020204020204" pitchFamily="34" charset="-122"/>
              </a:rPr>
              <a:t>[2017江苏高考第15题]</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6" name="表格 5"/>
          <p:cNvGraphicFramePr>
            <a:graphicFrameLocks noGrp="1"/>
          </p:cNvGraphicFramePr>
          <p:nvPr>
            <p:custDataLst>
              <p:tags r:id="rId4"/>
            </p:custDataLst>
          </p:nvPr>
        </p:nvGraphicFramePr>
        <p:xfrm>
          <a:off x="469900" y="974725"/>
          <a:ext cx="11433175" cy="5590540"/>
        </p:xfrm>
        <a:graphic>
          <a:graphicData uri="http://schemas.openxmlformats.org/drawingml/2006/table">
            <a:tbl>
              <a:tblPr firstRow="1" bandRow="1">
                <a:tableStyleId>{5940675A-B579-460E-94D1-54222C63F5DA}</a:tableStyleId>
              </a:tblPr>
              <a:tblGrid>
                <a:gridCol w="1012825"/>
                <a:gridCol w="10420350"/>
              </a:tblGrid>
              <a:tr h="102870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目的</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政府更好地为人民服务。</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71145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表现</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我国政府全面推进政务公开,坚持以公开为常态、不公开为例外原则,推进决策公开、执行公开、管理公开、服务公开、结果公开。例如,近年来,我国一些省市陆续开通的政府门户网站,为公民查阅政府文件提供了有效平台。这一举措,深受群众欢迎,被人们称为政府的“阳光政务”。</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85039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意义</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有利于规范政府及其工作人员的行政行为,提高政府的公信力;有利于更好地保障公民的知情权、参与权、表达权和监督权,便于公民监督政府的工作,维护自己的合法权益。</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7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15" name="图片 14"/>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5" name="文本框 4"/>
          <p:cNvSpPr txBox="1"/>
          <p:nvPr>
            <p:custDataLst>
              <p:tags r:id="rId7"/>
            </p:custDataLst>
          </p:nvPr>
        </p:nvSpPr>
        <p:spPr>
          <a:xfrm>
            <a:off x="720160" y="9595"/>
            <a:ext cx="10970823" cy="706755"/>
          </a:xfrm>
          <a:prstGeom prst="rect">
            <a:avLst/>
          </a:prstGeom>
        </p:spPr>
        <p:txBody>
          <a:bodyPr vert="horz" wrap="square" lIns="101600" tIns="38100" rIns="76200" bIns="38100" rtlCol="0" anchor="ctr" anchorCtr="0">
            <a:no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sz="2800">
                <a:solidFill>
                  <a:schemeClr val="tx1">
                    <a:lumMod val="85000"/>
                    <a:lumOff val="15000"/>
                  </a:schemeClr>
                </a:solidFill>
                <a:latin typeface="Arial" panose="020b0604020202020204" pitchFamily="34" charset="0"/>
                <a:ea typeface="隶书" panose="02010509060101010101" pitchFamily="49" charset="-122"/>
              </a:rPr>
              <a:t>三、提高政府的公信力、影响力</a:t>
            </a:r>
            <a:endParaRPr lang="zh-CN" altLang="en-US" sz="2800">
              <a:solidFill>
                <a:schemeClr val="tx1">
                  <a:lumMod val="85000"/>
                  <a:lumOff val="15000"/>
                </a:schemeClr>
              </a:solidFill>
              <a:latin typeface="Arial" panose="020b0604020202020204" pitchFamily="34" charset="0"/>
              <a:ea typeface="隶书" panose="02010509060101010101" pitchFamily="49" charset="-122"/>
            </a:endParaRPr>
          </a:p>
        </p:txBody>
      </p:sp>
      <p:sp>
        <p:nvSpPr>
          <p:cNvPr id="101" name="文本框 100"/>
          <p:cNvSpPr txBox="1"/>
          <p:nvPr>
            <p:custDataLst>
              <p:tags r:id="rId8"/>
            </p:custDataLst>
          </p:nvPr>
        </p:nvSpPr>
        <p:spPr>
          <a:xfrm>
            <a:off x="243840" y="716280"/>
            <a:ext cx="11922760" cy="5908040"/>
          </a:xfrm>
          <a:prstGeom prst="rect">
            <a:avLst/>
          </a:prstGeom>
          <a:noFill/>
          <a:ln w="9525">
            <a:noFill/>
          </a:ln>
        </p:spPr>
        <p:txBody>
          <a:bodyPr wrap="square">
            <a:spAutoFit/>
          </a:bodyPr>
          <a:lstStyle/>
          <a:p>
            <a:pPr marL="0" indent="0" eaLnBrk="1" latinLnBrk="0" hangingPunct="1">
              <a:lnSpc>
                <a:spcPct val="150000"/>
              </a:lnSpc>
            </a:pPr>
            <a:r>
              <a:rPr lang="en-US" sz="2800" b="0">
                <a:latin typeface="宋体" panose="02010600030101010101" pitchFamily="2" charset="-122"/>
                <a:cs typeface="宋体" panose="02010600030101010101" pitchFamily="2" charset="-122"/>
              </a:rPr>
              <a:t>1</a:t>
            </a:r>
            <a:r>
              <a:rPr lang="zh-CN" sz="2800" b="0">
                <a:latin typeface="宋体" panose="02010600030101010101" pitchFamily="2" charset="-122"/>
                <a:cs typeface="宋体" panose="02010600030101010101" pitchFamily="2" charset="-122"/>
              </a:rPr>
              <a:t>．政府权威的含义：政府权威是指政府在社会管理和公共服务过程中形成的得到人民认可的威望和影响力。</a:t>
            </a:r>
            <a:endParaRPr lang="zh-CN" sz="2800" b="0">
              <a:latin typeface="宋体" panose="02010600030101010101" pitchFamily="2" charset="-122"/>
              <a:cs typeface="宋体" panose="02010600030101010101" pitchFamily="2" charset="-122"/>
            </a:endParaRPr>
          </a:p>
          <a:p>
            <a:pPr marL="0" indent="0" eaLnBrk="1" latinLnBrk="0" hangingPunct="1">
              <a:lnSpc>
                <a:spcPct val="150000"/>
              </a:lnSpc>
            </a:pPr>
            <a:r>
              <a:rPr lang="en-US" sz="2800" b="0">
                <a:latin typeface="宋体" panose="02010600030101010101" pitchFamily="2" charset="-122"/>
                <a:cs typeface="宋体" panose="02010600030101010101" pitchFamily="2" charset="-122"/>
              </a:rPr>
              <a:t>2</a:t>
            </a:r>
            <a:r>
              <a:rPr lang="zh-CN" sz="2800" b="0">
                <a:latin typeface="宋体" panose="02010600030101010101" pitchFamily="2" charset="-122"/>
                <a:cs typeface="宋体" panose="02010600030101010101" pitchFamily="2" charset="-122"/>
              </a:rPr>
              <a:t>．政府有无权威的决定因素：一个政府能否具有权威是由国家性质决定的。</a:t>
            </a:r>
            <a:r>
              <a:rPr lang="en-US" sz="2800" b="0">
                <a:latin typeface="宋体" panose="02010600030101010101" pitchFamily="2" charset="-122"/>
                <a:cs typeface="宋体" panose="02010600030101010101" pitchFamily="2" charset="-122"/>
              </a:rPr>
              <a:t>3</a:t>
            </a:r>
            <a:r>
              <a:rPr lang="zh-CN" sz="2800" b="0">
                <a:latin typeface="宋体" panose="02010600030101010101" pitchFamily="2" charset="-122"/>
                <a:cs typeface="宋体" panose="02010600030101010101" pitchFamily="2" charset="-122"/>
              </a:rPr>
              <a:t>．政府有无权威的标志：政府的管理和服务是否被人民认可和接受，这是区别政府有无权威的标志。</a:t>
            </a:r>
            <a:endParaRPr lang="zh-CN" sz="2800" b="0">
              <a:latin typeface="宋体" panose="02010600030101010101" pitchFamily="2" charset="-122"/>
              <a:cs typeface="宋体" panose="02010600030101010101" pitchFamily="2" charset="-122"/>
            </a:endParaRPr>
          </a:p>
          <a:p>
            <a:pPr marL="0" indent="0" eaLnBrk="1" latinLnBrk="0" hangingPunct="1">
              <a:lnSpc>
                <a:spcPct val="150000"/>
              </a:lnSpc>
            </a:pPr>
            <a:r>
              <a:rPr lang="en-US" sz="2800" b="0">
                <a:latin typeface="宋体" panose="02010600030101010101" pitchFamily="2" charset="-122"/>
                <a:cs typeface="宋体" panose="02010600030101010101" pitchFamily="2" charset="-122"/>
              </a:rPr>
              <a:t>4</a:t>
            </a:r>
            <a:r>
              <a:rPr lang="zh-CN" sz="2800" b="0">
                <a:latin typeface="宋体" panose="02010600030101010101" pitchFamily="2" charset="-122"/>
                <a:cs typeface="宋体" panose="02010600030101010101" pitchFamily="2" charset="-122"/>
              </a:rPr>
              <a:t>．怎样树立政府的权威</a:t>
            </a:r>
            <a:r>
              <a:rPr lang="en-US" sz="2800" b="0">
                <a:latin typeface="宋体" panose="02010600030101010101" pitchFamily="2" charset="-122"/>
                <a:cs typeface="宋体" panose="02010600030101010101" pitchFamily="2" charset="-122"/>
              </a:rPr>
              <a:t>(1)</a:t>
            </a:r>
            <a:r>
              <a:rPr lang="zh-CN" sz="2800" b="0">
                <a:latin typeface="宋体" panose="02010600030101010101" pitchFamily="2" charset="-122"/>
                <a:cs typeface="宋体" panose="02010600030101010101" pitchFamily="2" charset="-122"/>
              </a:rPr>
              <a:t>政府及其工作人员要</a:t>
            </a:r>
            <a:r>
              <a:rPr lang="zh-CN" sz="2800" b="0">
                <a:solidFill>
                  <a:srgbClr val="FF0000"/>
                </a:solidFill>
                <a:latin typeface="宋体" panose="02010600030101010101" pitchFamily="2" charset="-122"/>
                <a:cs typeface="宋体" panose="02010600030101010101" pitchFamily="2" charset="-122"/>
              </a:rPr>
              <a:t>科学决策</a:t>
            </a:r>
            <a:r>
              <a:rPr lang="zh-CN" sz="2800" b="0">
                <a:latin typeface="宋体" panose="02010600030101010101" pitchFamily="2" charset="-122"/>
                <a:cs typeface="宋体" panose="02010600030101010101" pitchFamily="2" charset="-122"/>
              </a:rPr>
              <a:t>、</a:t>
            </a:r>
            <a:r>
              <a:rPr lang="zh-CN" sz="2800" b="0">
                <a:solidFill>
                  <a:srgbClr val="FF0000"/>
                </a:solidFill>
                <a:latin typeface="宋体" panose="02010600030101010101" pitchFamily="2" charset="-122"/>
                <a:cs typeface="宋体" panose="02010600030101010101" pitchFamily="2" charset="-122"/>
              </a:rPr>
              <a:t>依法行政</a:t>
            </a:r>
            <a:r>
              <a:rPr lang="zh-CN" sz="2800" b="0">
                <a:latin typeface="宋体" panose="02010600030101010101" pitchFamily="2" charset="-122"/>
                <a:cs typeface="宋体" panose="02010600030101010101" pitchFamily="2" charset="-122"/>
              </a:rPr>
              <a:t>、</a:t>
            </a:r>
            <a:r>
              <a:rPr lang="zh-CN" sz="2800" b="0">
                <a:solidFill>
                  <a:srgbClr val="FF0000"/>
                </a:solidFill>
                <a:latin typeface="宋体" panose="02010600030101010101" pitchFamily="2" charset="-122"/>
                <a:cs typeface="宋体" panose="02010600030101010101" pitchFamily="2" charset="-122"/>
              </a:rPr>
              <a:t>审慎用权</a:t>
            </a:r>
            <a:r>
              <a:rPr lang="zh-CN" sz="2800" b="0">
                <a:latin typeface="宋体" panose="02010600030101010101" pitchFamily="2" charset="-122"/>
                <a:cs typeface="宋体" panose="02010600030101010101" pitchFamily="2" charset="-122"/>
              </a:rPr>
              <a:t>、</a:t>
            </a:r>
            <a:r>
              <a:rPr lang="zh-CN" sz="2800" b="0">
                <a:solidFill>
                  <a:srgbClr val="FF0000"/>
                </a:solidFill>
                <a:latin typeface="宋体" panose="02010600030101010101" pitchFamily="2" charset="-122"/>
                <a:cs typeface="宋体" panose="02010600030101010101" pitchFamily="2" charset="-122"/>
              </a:rPr>
              <a:t>完善社会管理</a:t>
            </a:r>
            <a:r>
              <a:rPr lang="zh-CN" sz="2800" b="0">
                <a:latin typeface="宋体" panose="02010600030101010101" pitchFamily="2" charset="-122"/>
                <a:cs typeface="宋体" panose="02010600030101010101" pitchFamily="2" charset="-122"/>
              </a:rPr>
              <a:t>、</a:t>
            </a:r>
            <a:r>
              <a:rPr lang="zh-CN" sz="2800" b="0">
                <a:solidFill>
                  <a:srgbClr val="FF0000"/>
                </a:solidFill>
                <a:latin typeface="宋体" panose="02010600030101010101" pitchFamily="2" charset="-122"/>
                <a:cs typeface="宋体" panose="02010600030101010101" pitchFamily="2" charset="-122"/>
              </a:rPr>
              <a:t>优化公共服务</a:t>
            </a:r>
            <a:r>
              <a:rPr lang="zh-CN" sz="2800" b="0">
                <a:latin typeface="宋体" panose="02010600030101010101" pitchFamily="2" charset="-122"/>
                <a:cs typeface="宋体" panose="02010600030101010101" pitchFamily="2" charset="-122"/>
              </a:rPr>
              <a:t>，</a:t>
            </a:r>
            <a:r>
              <a:rPr lang="zh-CN" sz="2800" b="0">
                <a:solidFill>
                  <a:srgbClr val="FF0000"/>
                </a:solidFill>
                <a:latin typeface="宋体" panose="02010600030101010101" pitchFamily="2" charset="-122"/>
                <a:cs typeface="宋体" panose="02010600030101010101" pitchFamily="2" charset="-122"/>
              </a:rPr>
              <a:t>自觉接受人民监督</a:t>
            </a:r>
            <a:r>
              <a:rPr lang="zh-CN" sz="2800" b="0">
                <a:latin typeface="宋体" panose="02010600030101010101" pitchFamily="2" charset="-122"/>
                <a:cs typeface="宋体" panose="02010600030101010101" pitchFamily="2" charset="-122"/>
              </a:rPr>
              <a:t>，</a:t>
            </a:r>
            <a:r>
              <a:rPr lang="zh-CN" sz="2800" b="0">
                <a:solidFill>
                  <a:srgbClr val="FF0000"/>
                </a:solidFill>
                <a:latin typeface="宋体" panose="02010600030101010101" pitchFamily="2" charset="-122"/>
                <a:cs typeface="宋体" panose="02010600030101010101" pitchFamily="2" charset="-122"/>
              </a:rPr>
              <a:t>与人民群众保持和谐关系</a:t>
            </a:r>
            <a:r>
              <a:rPr lang="zh-CN" sz="2800" b="0">
                <a:latin typeface="宋体" panose="02010600030101010101" pitchFamily="2" charset="-122"/>
                <a:cs typeface="宋体" panose="02010600030101010101" pitchFamily="2" charset="-122"/>
              </a:rPr>
              <a:t>。</a:t>
            </a:r>
            <a:r>
              <a:rPr lang="en-US" sz="2800" b="0">
                <a:latin typeface="宋体" panose="02010600030101010101" pitchFamily="2" charset="-122"/>
                <a:cs typeface="宋体" panose="02010600030101010101" pitchFamily="2" charset="-122"/>
              </a:rPr>
              <a:t>(2)</a:t>
            </a:r>
            <a:r>
              <a:rPr lang="zh-CN" sz="2800" b="0">
                <a:latin typeface="宋体" panose="02010600030101010101" pitchFamily="2" charset="-122"/>
                <a:cs typeface="宋体" panose="02010600030101010101" pitchFamily="2" charset="-122"/>
              </a:rPr>
              <a:t>政府及其工作人员要有良好的业绩。</a:t>
            </a:r>
            <a:r>
              <a:rPr lang="en-US" sz="2800" b="0">
                <a:latin typeface="宋体" panose="02010600030101010101" pitchFamily="2" charset="-122"/>
                <a:cs typeface="宋体" panose="02010600030101010101" pitchFamily="2" charset="-122"/>
              </a:rPr>
              <a:t>(3)</a:t>
            </a:r>
            <a:r>
              <a:rPr lang="zh-CN" sz="2800" b="0">
                <a:latin typeface="宋体" panose="02010600030101010101" pitchFamily="2" charset="-122"/>
                <a:cs typeface="宋体" panose="02010600030101010101" pitchFamily="2" charset="-122"/>
              </a:rPr>
              <a:t>政府工作人员要重品行、作表率。</a:t>
            </a:r>
            <a:endParaRPr lang="zh-CN" altLang="en-US" sz="2800" b="0">
              <a:latin typeface="宋体" panose="02010600030101010101" pitchFamily="2" charset="-122"/>
              <a:cs typeface="宋体" panose="02010600030101010101" pitchFamily="2" charset="-122"/>
            </a:endParaRPr>
          </a:p>
        </p:txBody>
      </p:sp>
    </p:spTree>
    <p:custDataLst>
      <p:tags r:id="rId9"/>
    </p:custDataLst>
  </p:cSld>
  <p:clrMapOvr>
    <a:masterClrMapping/>
  </p:clrMapOvr>
  <p:transition/>
  <p:timing/>
</p:sld>
</file>

<file path=ppt/slides/slide8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15" name="图片 14"/>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3" name="文本框 2"/>
          <p:cNvSpPr txBox="1"/>
          <p:nvPr>
            <p:custDataLst>
              <p:tags r:id="rId7"/>
            </p:custDataLst>
          </p:nvPr>
        </p:nvSpPr>
        <p:spPr>
          <a:xfrm>
            <a:off x="147320" y="1508125"/>
            <a:ext cx="11680825" cy="4156710"/>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lnSpc>
                <a:spcPct val="150000"/>
              </a:lnSpc>
              <a:spcBef>
                <a:spcPts val="1000"/>
              </a:spcBef>
            </a:pPr>
            <a:r>
              <a:rPr lang="zh-CN" altLang="en-US" sz="3600">
                <a:solidFill>
                  <a:schemeClr val="tx1"/>
                </a:solidFill>
                <a:effectLst>
                  <a:outerShdw blurRad="38100" dist="19050" dir="2700000" algn="tl" rotWithShape="0">
                    <a:schemeClr val="dk1">
                      <a:alpha val="40000"/>
                    </a:schemeClr>
                  </a:outerShdw>
                </a:effectLst>
                <a:uFillTx/>
                <a:latin typeface="+mn-ea"/>
                <a:sym typeface="+mn-ea"/>
              </a:rPr>
              <a:t>政府公信力、影响力是政府通过自己的行为得到社会公众信任和认可的能力。提高政府公信力、影响力不仅关系政府工作的权威和有效性，而且涉及人民群众对政府的满意度和信任度，事关社会和谐稳定。</a:t>
            </a:r>
            <a:endParaRPr lang="zh-CN" altLang="en-US" sz="3600">
              <a:solidFill>
                <a:schemeClr val="tx1"/>
              </a:solidFill>
              <a:effectLst>
                <a:outerShdw blurRad="38100" dist="19050" dir="2700000" algn="tl" rotWithShape="0">
                  <a:schemeClr val="dk1">
                    <a:alpha val="40000"/>
                  </a:schemeClr>
                </a:outerShdw>
              </a:effectLst>
              <a:uFillTx/>
              <a:latin typeface="+mn-ea"/>
              <a:sym typeface="+mn-ea"/>
            </a:endParaRPr>
          </a:p>
        </p:txBody>
      </p:sp>
      <p:sp>
        <p:nvSpPr>
          <p:cNvPr id="5" name="文本框 4"/>
          <p:cNvSpPr txBox="1"/>
          <p:nvPr>
            <p:custDataLst>
              <p:tags r:id="rId8"/>
            </p:custDataLst>
          </p:nvPr>
        </p:nvSpPr>
        <p:spPr>
          <a:xfrm>
            <a:off x="501085" y="520135"/>
            <a:ext cx="10970823" cy="706755"/>
          </a:xfrm>
          <a:prstGeom prst="rect">
            <a:avLst/>
          </a:prstGeom>
        </p:spPr>
        <p:txBody>
          <a:bodyPr vert="horz" wrap="square" lIns="101600" tIns="38100" rIns="76200" bIns="38100" rtlCol="0" anchor="ctr" anchorCtr="0">
            <a:no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sz="2800">
                <a:solidFill>
                  <a:schemeClr val="tx1">
                    <a:lumMod val="85000"/>
                    <a:lumOff val="15000"/>
                  </a:schemeClr>
                </a:solidFill>
                <a:latin typeface="Arial" panose="020b0604020202020204" pitchFamily="34" charset="0"/>
                <a:ea typeface="隶书" panose="02010509060101010101" pitchFamily="49" charset="-122"/>
              </a:rPr>
              <a:t>三、提高政府的公信力、影响力</a:t>
            </a:r>
            <a:endParaRPr lang="zh-CN" altLang="en-US" sz="2800">
              <a:solidFill>
                <a:schemeClr val="tx1">
                  <a:lumMod val="85000"/>
                  <a:lumOff val="15000"/>
                </a:schemeClr>
              </a:solidFill>
              <a:latin typeface="Arial" panose="020b0604020202020204" pitchFamily="34" charset="0"/>
              <a:ea typeface="隶书" panose="02010509060101010101" pitchFamily="49" charset="-122"/>
            </a:endParaRPr>
          </a:p>
        </p:txBody>
      </p:sp>
    </p:spTree>
    <p:custDataLst>
      <p:tags r:id="rId9"/>
    </p:custDataLst>
  </p:cSld>
  <p:clrMapOvr>
    <a:masterClrMapping/>
  </p:clrMapOvr>
  <p:transition/>
  <p:timing/>
</p:sld>
</file>

<file path=ppt/slides/slide8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pic>
        <p:nvPicPr>
          <p:cNvPr id="15" name="图片 14"/>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7"/>
            </p:custDataLst>
          </p:nvPr>
        </p:nvPicPr>
        <p:blipFill>
          <a:blip r:embed="rId6">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8"/>
            </p:custDataLst>
          </p:nvPr>
        </p:nvSpPr>
        <p:spPr>
          <a:xfrm>
            <a:off x="610940" y="5468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9"/>
            </p:custDataLst>
          </p:nvPr>
        </p:nvSpPr>
        <p:spPr>
          <a:xfrm>
            <a:off x="244475" y="716280"/>
            <a:ext cx="11702415" cy="5852160"/>
          </a:xfrm>
          <a:prstGeom prst="rect">
            <a:avLst/>
          </a:prstGeom>
          <a:noFill/>
        </p:spPr>
        <p:txBody>
          <a:bodyPr wrap="square" rtlCol="0">
            <a:spAutoFit/>
          </a:bodyPr>
          <a:lstStyle/>
          <a:p>
            <a:pPr fontAlgn="auto">
              <a:lnSpc>
                <a:spcPct val="130000"/>
              </a:lnSpc>
              <a:spcBef>
                <a:spcPct val="0"/>
              </a:spcBef>
              <a:spcAft>
                <a:spcPct val="0"/>
              </a:spcAft>
            </a:pPr>
            <a:r>
              <a:rPr lang="zh-CN" altLang="en-US" sz="3600"/>
              <a:t>（2019·全国Ⅱ卷·T17）某省探索在全省乡镇（街道）设立监察办公室，对基层所有行使公权力的公职人员进行监察。截至2018年7月底，全省1389个乡镇（街道）全部完成监察办公室设置和人员任职工作。在乡镇（街道）设立监察办公室的作用在于</a:t>
            </a:r>
            <a:endParaRPr lang="zh-CN" altLang="en-US" sz="3600"/>
          </a:p>
          <a:p>
            <a:pPr fontAlgn="auto">
              <a:lnSpc>
                <a:spcPct val="130000"/>
              </a:lnSpc>
              <a:spcBef>
                <a:spcPct val="0"/>
              </a:spcBef>
              <a:spcAft>
                <a:spcPct val="0"/>
              </a:spcAft>
            </a:pPr>
            <a:r>
              <a:rPr lang="zh-CN" altLang="en-US" sz="3600"/>
              <a:t>①提高司法工作的独立性            ②实现乡镇监察全覆盖</a:t>
            </a:r>
            <a:endParaRPr lang="zh-CN" altLang="en-US" sz="3600"/>
          </a:p>
          <a:p>
            <a:pPr fontAlgn="auto">
              <a:lnSpc>
                <a:spcPct val="130000"/>
              </a:lnSpc>
              <a:spcBef>
                <a:spcPct val="0"/>
              </a:spcBef>
              <a:spcAft>
                <a:spcPct val="0"/>
              </a:spcAft>
            </a:pPr>
            <a:r>
              <a:rPr lang="zh-CN" altLang="en-US" sz="3600"/>
              <a:t>③完善基层政府组织结构            ④防止基层公权力滥用</a:t>
            </a:r>
            <a:endParaRPr lang="zh-CN" altLang="en-US" sz="3600"/>
          </a:p>
          <a:p>
            <a:pPr fontAlgn="auto">
              <a:lnSpc>
                <a:spcPct val="130000"/>
              </a:lnSpc>
              <a:spcBef>
                <a:spcPct val="0"/>
              </a:spcBef>
              <a:spcAft>
                <a:spcPct val="0"/>
              </a:spcAft>
            </a:pPr>
            <a:r>
              <a:rPr lang="zh-CN" altLang="en-US" sz="3600"/>
              <a:t>A．①②	B．①③	C．②④	D．③④</a:t>
            </a:r>
            <a:endParaRPr lang="zh-CN" altLang="en-US" sz="3600"/>
          </a:p>
        </p:txBody>
      </p:sp>
      <p:sp>
        <p:nvSpPr>
          <p:cNvPr id="3" name="矩形 2"/>
          <p:cNvSpPr/>
          <p:nvPr>
            <p:custDataLst>
              <p:tags r:id="rId10"/>
            </p:custDataLst>
          </p:nvPr>
        </p:nvSpPr>
        <p:spPr>
          <a:xfrm>
            <a:off x="11066145" y="5448935"/>
            <a:ext cx="843280" cy="1198880"/>
          </a:xfrm>
          <a:prstGeom prst="rect">
            <a:avLst/>
          </a:prstGeom>
          <a:noFill/>
          <a:ln>
            <a:noFill/>
          </a:ln>
        </p:spPr>
        <p:txBody>
          <a:bodyPr wrap="none" rtlCol="0" anchor="t">
            <a:spAutoFit/>
          </a:bodyPr>
          <a:lstStyle/>
          <a:p>
            <a:pPr algn="ctr"/>
            <a:r>
              <a:rPr lang="en-US" sz="7200" b="1">
                <a:solidFill>
                  <a:srgbClr val="FF0000"/>
                </a:solidFill>
                <a:effectLst>
                  <a:innerShdw blurRad="63500" dist="50800" dir="13500000">
                    <a:srgbClr val="000000">
                      <a:alpha val="50000"/>
                    </a:srgbClr>
                  </a:innerShdw>
                </a:effectLst>
              </a:rPr>
              <a:t>C</a:t>
            </a:r>
            <a:endParaRPr lang="en-US" sz="7200" b="1">
              <a:solidFill>
                <a:srgbClr val="FF0000"/>
              </a:solidFill>
              <a:effectLst>
                <a:innerShdw blurRad="63500" dist="50800" dir="13500000">
                  <a:srgbClr val="000000">
                    <a:alpha val="50000"/>
                  </a:srgbClr>
                </a:innerShdw>
              </a:effectLst>
            </a:endParaRPr>
          </a:p>
        </p:txBody>
      </p:sp>
    </p:spTree>
    <p:custDataLst>
      <p:tags r:id="rId1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pic>
        <p:nvPicPr>
          <p:cNvPr id="15" name="图片 14"/>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7"/>
            </p:custDataLst>
          </p:nvPr>
        </p:nvPicPr>
        <p:blipFill>
          <a:blip r:embed="rId6">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8"/>
            </p:custDataLst>
          </p:nvPr>
        </p:nvSpPr>
        <p:spPr>
          <a:xfrm>
            <a:off x="610940" y="30360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9"/>
            </p:custDataLst>
          </p:nvPr>
        </p:nvSpPr>
        <p:spPr>
          <a:xfrm>
            <a:off x="135890" y="890270"/>
            <a:ext cx="11593195" cy="5753100"/>
          </a:xfrm>
          <a:prstGeom prst="rect">
            <a:avLst/>
          </a:prstGeom>
          <a:noFill/>
        </p:spPr>
        <p:txBody>
          <a:bodyPr wrap="square" rtlCol="0">
            <a:spAutoFit/>
          </a:bodyPr>
          <a:lstStyle/>
          <a:p>
            <a:pPr fontAlgn="auto">
              <a:lnSpc>
                <a:spcPct val="115000"/>
              </a:lnSpc>
              <a:spcBef>
                <a:spcPct val="0"/>
              </a:spcBef>
              <a:spcAft>
                <a:spcPct val="0"/>
              </a:spcAft>
            </a:pPr>
            <a:r>
              <a:rPr lang="zh-CN" altLang="en-US" sz="3200"/>
              <a:t>（2018·江苏省高考真题）某市政府坚持政务公开，集中发布12幅惠民便民地图，覆盖教育、医疗卫生、空气质量监测等重点民生领域，实现1630所公办中小学、2042个医疗卫生机构、672家养老机构、3924个蔬菜零售网点等民生服务信息一站查询。材料表明</a:t>
            </a:r>
            <a:endParaRPr lang="zh-CN" altLang="en-US" sz="3200"/>
          </a:p>
          <a:p>
            <a:pPr fontAlgn="auto">
              <a:lnSpc>
                <a:spcPct val="115000"/>
              </a:lnSpc>
              <a:spcBef>
                <a:spcPct val="0"/>
              </a:spcBef>
              <a:spcAft>
                <a:spcPct val="0"/>
              </a:spcAft>
            </a:pPr>
            <a:r>
              <a:rPr lang="zh-CN" altLang="en-US" sz="3200"/>
              <a:t>①服务公开是政务公开的重要方面             </a:t>
            </a:r>
            <a:endParaRPr lang="zh-CN" altLang="en-US" sz="3200"/>
          </a:p>
          <a:p>
            <a:pPr fontAlgn="auto">
              <a:lnSpc>
                <a:spcPct val="115000"/>
              </a:lnSpc>
              <a:spcBef>
                <a:spcPct val="0"/>
              </a:spcBef>
              <a:spcAft>
                <a:spcPct val="0"/>
              </a:spcAft>
            </a:pPr>
            <a:r>
              <a:rPr lang="zh-CN" altLang="en-US" sz="3200"/>
              <a:t>②为人民服务是我国政府的宗旨</a:t>
            </a:r>
            <a:endParaRPr lang="zh-CN" altLang="en-US" sz="3200"/>
          </a:p>
          <a:p>
            <a:pPr fontAlgn="auto">
              <a:lnSpc>
                <a:spcPct val="115000"/>
              </a:lnSpc>
              <a:spcBef>
                <a:spcPct val="0"/>
              </a:spcBef>
              <a:spcAft>
                <a:spcPct val="0"/>
              </a:spcAft>
            </a:pPr>
            <a:r>
              <a:rPr lang="zh-CN" altLang="en-US" sz="3200"/>
              <a:t>③加强舆论监督是政务公开的核心             </a:t>
            </a:r>
            <a:endParaRPr lang="zh-CN" altLang="en-US" sz="3200"/>
          </a:p>
          <a:p>
            <a:pPr fontAlgn="auto">
              <a:lnSpc>
                <a:spcPct val="115000"/>
              </a:lnSpc>
              <a:spcBef>
                <a:spcPct val="0"/>
              </a:spcBef>
              <a:spcAft>
                <a:spcPct val="0"/>
              </a:spcAft>
            </a:pPr>
            <a:r>
              <a:rPr lang="zh-CN" altLang="en-US" sz="3200"/>
              <a:t>④严格依法行政是政府的基本原则</a:t>
            </a:r>
            <a:endParaRPr lang="zh-CN" altLang="en-US" sz="3200"/>
          </a:p>
          <a:p>
            <a:pPr fontAlgn="auto">
              <a:lnSpc>
                <a:spcPct val="115000"/>
              </a:lnSpc>
              <a:spcBef>
                <a:spcPct val="0"/>
              </a:spcBef>
              <a:spcAft>
                <a:spcPct val="0"/>
              </a:spcAft>
            </a:pPr>
            <a:r>
              <a:rPr lang="zh-CN" altLang="en-US" sz="3200"/>
              <a:t>A．①②	B．①④	C．②③	D．③④</a:t>
            </a:r>
            <a:endParaRPr lang="zh-CN" altLang="en-US" sz="3200"/>
          </a:p>
        </p:txBody>
      </p:sp>
      <p:sp>
        <p:nvSpPr>
          <p:cNvPr id="3" name="矩形 2"/>
          <p:cNvSpPr/>
          <p:nvPr>
            <p:custDataLst>
              <p:tags r:id="rId10"/>
            </p:custDataLst>
          </p:nvPr>
        </p:nvSpPr>
        <p:spPr>
          <a:xfrm>
            <a:off x="11066145" y="5448935"/>
            <a:ext cx="843280" cy="1198880"/>
          </a:xfrm>
          <a:prstGeom prst="rect">
            <a:avLst/>
          </a:prstGeom>
          <a:noFill/>
          <a:ln>
            <a:noFill/>
          </a:ln>
        </p:spPr>
        <p:txBody>
          <a:bodyPr wrap="none" rtlCol="0" anchor="t">
            <a:spAutoFit/>
          </a:bodyPr>
          <a:lstStyle/>
          <a:p>
            <a:pPr algn="ctr"/>
            <a:r>
              <a:rPr lang="en-US" sz="7200" b="1">
                <a:solidFill>
                  <a:srgbClr val="FF0000"/>
                </a:solidFill>
                <a:effectLst>
                  <a:innerShdw blurRad="63500" dist="50800" dir="13500000">
                    <a:srgbClr val="000000">
                      <a:alpha val="50000"/>
                    </a:srgbClr>
                  </a:innerShdw>
                </a:effectLst>
              </a:rPr>
              <a:t>A</a:t>
            </a:r>
            <a:endParaRPr lang="en-US" sz="7200" b="1">
              <a:solidFill>
                <a:srgbClr val="FF0000"/>
              </a:solidFill>
              <a:effectLst>
                <a:innerShdw blurRad="63500" dist="50800" dir="13500000">
                  <a:srgbClr val="000000">
                    <a:alpha val="50000"/>
                  </a:srgbClr>
                </a:innerShdw>
              </a:effectLst>
            </a:endParaRPr>
          </a:p>
        </p:txBody>
      </p:sp>
    </p:spTree>
    <p:custDataLst>
      <p:tags r:id="rId1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15" name="图片 14"/>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7"/>
            </p:custDataLst>
          </p:nvPr>
        </p:nvSpPr>
        <p:spPr>
          <a:xfrm>
            <a:off x="610940" y="30360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8"/>
            </p:custDataLst>
          </p:nvPr>
        </p:nvSpPr>
        <p:spPr>
          <a:xfrm>
            <a:off x="154940" y="890270"/>
            <a:ext cx="12037060" cy="5408295"/>
          </a:xfrm>
          <a:prstGeom prst="rect">
            <a:avLst/>
          </a:prstGeom>
          <a:noFill/>
        </p:spPr>
        <p:txBody>
          <a:bodyPr wrap="square" rtlCol="0">
            <a:spAutoFit/>
          </a:bodyPr>
          <a:lstStyle/>
          <a:p>
            <a:pPr fontAlgn="auto">
              <a:lnSpc>
                <a:spcPct val="120000"/>
              </a:lnSpc>
              <a:spcBef>
                <a:spcPct val="0"/>
              </a:spcBef>
              <a:spcAft>
                <a:spcPct val="0"/>
              </a:spcAft>
            </a:pPr>
            <a:r>
              <a:rPr lang="zh-CN" altLang="en-US" sz="2400"/>
              <a:t>（2018·北京高考真题）“潮平两岸阔，风正一帆悬”，中国特色社会主义进入新时代。</a:t>
            </a:r>
            <a:endParaRPr lang="zh-CN" altLang="en-US" sz="2400"/>
          </a:p>
          <a:p>
            <a:pPr fontAlgn="auto">
              <a:lnSpc>
                <a:spcPct val="120000"/>
              </a:lnSpc>
              <a:spcBef>
                <a:spcPct val="0"/>
              </a:spcBef>
              <a:spcAft>
                <a:spcPct val="0"/>
              </a:spcAft>
            </a:pPr>
            <a:r>
              <a:rPr lang="zh-CN" altLang="en-US" sz="2400"/>
              <a:t>为适应新时代发展的需要，政府部门深化改革，步伐更快，措施更实。</a:t>
            </a:r>
            <a:endParaRPr lang="zh-CN" altLang="en-US" sz="2400"/>
          </a:p>
          <a:p>
            <a:pPr fontAlgn="auto">
              <a:lnSpc>
                <a:spcPct val="120000"/>
              </a:lnSpc>
              <a:spcBef>
                <a:spcPct val="0"/>
              </a:spcBef>
              <a:spcAft>
                <a:spcPct val="0"/>
              </a:spcAft>
            </a:pPr>
            <a:r>
              <a:rPr lang="zh-CN" altLang="en-US" sz="2400"/>
              <a:t>“最多跑一次”“网上一次办理”，让群众办事更加方便。“数据用得活、服务更暖心”，大数据帮助政府实现精准治理。“农村大病保险”“健康扶贫工程”持续发力，基本公共服务均等化、普惠化、便捷化持续推进。</a:t>
            </a:r>
            <a:endParaRPr lang="zh-CN" altLang="en-US" sz="2400"/>
          </a:p>
          <a:p>
            <a:pPr fontAlgn="auto">
              <a:lnSpc>
                <a:spcPct val="120000"/>
              </a:lnSpc>
              <a:spcBef>
                <a:spcPct val="0"/>
              </a:spcBef>
              <a:spcAft>
                <a:spcPct val="0"/>
              </a:spcAft>
            </a:pPr>
            <a:r>
              <a:rPr lang="zh-CN" altLang="en-US" sz="2400"/>
              <a:t>破解企业办证难题，避免“公章旅行”，“多评合一、多审合一、多图联审”破除企业投资障碍。面对新情况新问题，探索建立政府与新业态之间的良性互动，维护市场公平竞争秩序，促进跨境电商、移动支付、人工智能等新兴产业健康发展。</a:t>
            </a:r>
            <a:endParaRPr lang="zh-CN" altLang="en-US" sz="2400"/>
          </a:p>
          <a:p>
            <a:pPr fontAlgn="auto">
              <a:lnSpc>
                <a:spcPct val="120000"/>
              </a:lnSpc>
              <a:spcBef>
                <a:spcPct val="0"/>
              </a:spcBef>
              <a:spcAft>
                <a:spcPct val="0"/>
              </a:spcAft>
            </a:pPr>
            <a:r>
              <a:rPr lang="zh-CN" altLang="en-US" sz="2400"/>
              <a:t>着手建设全国统一的执法信息平台，有效遏制不作为、乱作为等问题。省、市、县三级政府法律顾问实现全覆盖，政府法律顾问在政府决策过程中发挥越来越大的作用，推行政府权力清单制度，促进权力公开透明运行。</a:t>
            </a:r>
            <a:endParaRPr lang="zh-CN" altLang="en-US" sz="2400"/>
          </a:p>
          <a:p>
            <a:pPr fontAlgn="auto">
              <a:lnSpc>
                <a:spcPct val="120000"/>
              </a:lnSpc>
              <a:spcBef>
                <a:spcPct val="0"/>
              </a:spcBef>
              <a:spcAft>
                <a:spcPct val="0"/>
              </a:spcAft>
            </a:pPr>
            <a:r>
              <a:rPr lang="zh-CN" altLang="en-US" sz="2400"/>
              <a:t>结合材料，说明在推进国家治理体系和治理能力现代化进程中，政府应该如何作为？</a:t>
            </a:r>
            <a:endParaRPr lang="zh-CN" altLang="en-US" sz="2400"/>
          </a:p>
        </p:txBody>
      </p:sp>
    </p:spTree>
    <p:custDataLst>
      <p:tags r:id="rId9"/>
    </p:custDataLst>
  </p:cSld>
  <p:clrMapOvr>
    <a:masterClrMapping/>
  </p:clrMapOvr>
  <p:transition/>
  <p:timing/>
</p:sld>
</file>

<file path=ppt/slides/slide8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15" name="图片 14"/>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7"/>
            </p:custDataLst>
          </p:nvPr>
        </p:nvSpPr>
        <p:spPr>
          <a:xfrm>
            <a:off x="610940" y="30360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8"/>
            </p:custDataLst>
          </p:nvPr>
        </p:nvSpPr>
        <p:spPr>
          <a:xfrm>
            <a:off x="462915" y="890270"/>
            <a:ext cx="11266170" cy="5077460"/>
          </a:xfrm>
          <a:prstGeom prst="rect">
            <a:avLst/>
          </a:prstGeom>
          <a:noFill/>
        </p:spPr>
        <p:txBody>
          <a:bodyPr wrap="square" rtlCol="0">
            <a:spAutoFit/>
          </a:bodyPr>
          <a:lstStyle/>
          <a:p>
            <a:pPr fontAlgn="auto">
              <a:lnSpc>
                <a:spcPct val="150000"/>
              </a:lnSpc>
            </a:pPr>
            <a:r>
              <a:rPr lang="zh-CN" altLang="en-US" sz="2400"/>
              <a:t>【答案】①政府简政放权，转变政府职能，切实履行经济、社会职能，积极构建服务型政府，让群众办事更方便；</a:t>
            </a:r>
            <a:endParaRPr lang="zh-CN" altLang="en-US" sz="2400"/>
          </a:p>
          <a:p>
            <a:pPr fontAlgn="auto">
              <a:lnSpc>
                <a:spcPct val="150000"/>
              </a:lnSpc>
            </a:pPr>
            <a:r>
              <a:rPr lang="zh-CN" altLang="en-US" sz="2400"/>
              <a:t>②坚持以人民为中心，坚持对人民负责的原则和为人民服务的宗旨，推进其公共服务均等化；</a:t>
            </a:r>
            <a:endParaRPr lang="zh-CN" altLang="en-US" sz="2400"/>
          </a:p>
          <a:p>
            <a:pPr fontAlgn="auto">
              <a:lnSpc>
                <a:spcPct val="150000"/>
              </a:lnSpc>
            </a:pPr>
            <a:r>
              <a:rPr lang="zh-CN" altLang="en-US" sz="2400"/>
              <a:t>③完善政府监督体系，自觉主动接受监督，保证权力在阳光下运行，有效遏制不作为、乱作为问题；</a:t>
            </a:r>
            <a:endParaRPr lang="zh-CN" altLang="en-US" sz="2400"/>
          </a:p>
          <a:p>
            <a:pPr fontAlgn="auto">
              <a:lnSpc>
                <a:spcPct val="150000"/>
              </a:lnSpc>
            </a:pPr>
            <a:r>
              <a:rPr lang="zh-CN" altLang="en-US" sz="2400"/>
              <a:t>④坚持依法行政，正确处理政府与企业的关系，探索政府与新业态之间的良性互动，维护公正公平秩序；</a:t>
            </a:r>
            <a:endParaRPr lang="zh-CN" altLang="en-US" sz="2400"/>
          </a:p>
          <a:p>
            <a:pPr fontAlgn="auto">
              <a:lnSpc>
                <a:spcPct val="150000"/>
              </a:lnSpc>
            </a:pPr>
            <a:r>
              <a:rPr lang="zh-CN" altLang="en-US" sz="2400"/>
              <a:t>⑤坚持科学、民主、依法执政，利用大数据帮助政府实现依法治理，完善治理体系。</a:t>
            </a:r>
            <a:endParaRPr lang="zh-CN" altLang="en-US" sz="2400"/>
          </a:p>
        </p:txBody>
      </p:sp>
    </p:spTree>
    <p:custDataLst>
      <p:tags r:id="rId9"/>
    </p:custDataLst>
  </p:cSld>
  <p:clrMapOvr>
    <a:masterClrMapping/>
  </p:clrMapOvr>
  <p:transition/>
  <p:timing/>
</p:sld>
</file>

<file path=ppt/slides/slide8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15" name="图片 14"/>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7"/>
            </p:custDataLst>
          </p:nvPr>
        </p:nvSpPr>
        <p:spPr>
          <a:xfrm>
            <a:off x="610940" y="30360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8"/>
            </p:custDataLst>
          </p:nvPr>
        </p:nvSpPr>
        <p:spPr>
          <a:xfrm>
            <a:off x="245110" y="890270"/>
            <a:ext cx="11737975" cy="5262245"/>
          </a:xfrm>
          <a:prstGeom prst="rect">
            <a:avLst/>
          </a:prstGeom>
          <a:noFill/>
        </p:spPr>
        <p:txBody>
          <a:bodyPr wrap="square" rtlCol="0">
            <a:spAutoFit/>
          </a:bodyPr>
          <a:lstStyle/>
          <a:p>
            <a:pPr fontAlgn="auto">
              <a:lnSpc>
                <a:spcPct val="100000"/>
              </a:lnSpc>
            </a:pPr>
            <a:r>
              <a:rPr lang="zh-CN" altLang="en-US" sz="2400"/>
              <a:t>（2021·全国高三一模）阅读材料，回答问题。</a:t>
            </a:r>
            <a:endParaRPr lang="zh-CN" altLang="en-US" sz="2400"/>
          </a:p>
          <a:p>
            <a:pPr fontAlgn="auto">
              <a:lnSpc>
                <a:spcPct val="100000"/>
              </a:lnSpc>
            </a:pPr>
            <a:r>
              <a:rPr lang="zh-CN" altLang="en-US" sz="2400"/>
              <a:t>“一问到底狠抓落实”“一诺千金真抓实干”。由山东广播电视台融媒体资讯中心打造的大型问政节目《问政山东》，以问题为导向动真碰硬，聚焦群众关心的热点、难点、堵点问题，督导督促职能部门践行承诺、狠抓落实。</a:t>
            </a:r>
            <a:endParaRPr lang="zh-CN" altLang="en-US" sz="2400"/>
          </a:p>
          <a:p>
            <a:pPr fontAlgn="auto">
              <a:lnSpc>
                <a:spcPct val="100000"/>
              </a:lnSpc>
            </a:pPr>
            <a:r>
              <a:rPr lang="zh-CN" altLang="en-US" sz="2400"/>
              <a:t>电视问政让官员与群众可以通过电视媒介实现面对面交流，官员的语言、语气乃至表情，都会成为政府形象的一部分。当然，也有人对电视问政提出了疑问。如在镜头面前，党政部门主要负责人面对暴露的问题表示虚心接受、真诚道歉，对群众的诉求拍着胸脯承诺落实，一旦离开了舞台，道歉和承诺也随之抛到了九霄云外，陷入了“官员出出丑、民众过把瘾”的套路。事实上，把问政压力转变为整改动力，是山东一直在做的工作。按照“谁主管、谁负责”的原则，被问政部门单位对群众反响强烈的突出问题必须马上进行整改，当地党委督查室、政府督查室对整改情况进行督办，对落实整改不力的，移交纪委监委部门进行问责，整改和问责情况通过新闻媒体跟踪采访报道、公示。</a:t>
            </a:r>
            <a:endParaRPr lang="zh-CN" altLang="en-US" sz="2400"/>
          </a:p>
          <a:p>
            <a:pPr fontAlgn="auto">
              <a:lnSpc>
                <a:spcPct val="100000"/>
              </a:lnSpc>
            </a:pPr>
            <a:r>
              <a:rPr lang="zh-CN" altLang="en-US" sz="2400"/>
              <a:t>结合材料并运用《政治生活》的知识说明电视问政对提高政府治理能力的意义。</a:t>
            </a:r>
            <a:endParaRPr lang="zh-CN" altLang="en-US" sz="2400"/>
          </a:p>
        </p:txBody>
      </p:sp>
    </p:spTree>
    <p:custDataLst>
      <p:tags r:id="rId9"/>
    </p:custDataLst>
  </p:cSld>
  <p:clrMapOvr>
    <a:masterClrMapping/>
  </p:clrMapOvr>
  <p:transition/>
  <p:timing/>
</p:sld>
</file>

<file path=ppt/slides/slide8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15" name="图片 14"/>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7"/>
            </p:custDataLst>
          </p:nvPr>
        </p:nvSpPr>
        <p:spPr>
          <a:xfrm>
            <a:off x="610940" y="30360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8"/>
            </p:custDataLst>
          </p:nvPr>
        </p:nvSpPr>
        <p:spPr>
          <a:xfrm>
            <a:off x="462915" y="890270"/>
            <a:ext cx="11266170" cy="3969385"/>
          </a:xfrm>
          <a:prstGeom prst="rect">
            <a:avLst/>
          </a:prstGeom>
          <a:noFill/>
        </p:spPr>
        <p:txBody>
          <a:bodyPr wrap="square" rtlCol="0">
            <a:spAutoFit/>
          </a:bodyPr>
          <a:lstStyle/>
          <a:p>
            <a:pPr fontAlgn="auto">
              <a:lnSpc>
                <a:spcPct val="150000"/>
              </a:lnSpc>
            </a:pPr>
            <a:r>
              <a:rPr lang="zh-CN" altLang="en-US" sz="2400"/>
              <a:t>【答案】①电视问政以问题为导向动真碰硬，有利于政府更好地履行职能，提高行政效率和治理能力；②电视问政聚焦群众热点、难点、堵点问题，有利于密切政府与人民群众的关系，真正做到为人民服务、对人民负责，建设服务型政府；③政府主要负责人公开向群众作出答复，有利于坚持求真务实的工作作风，树立政府形象，提高政府的权威，进而提高政府的治理能力；④对电视问政涉及事项的整改落实与督办，有利于对政府的工作形成有效的监督，促进依法行政，审慎行使权力，建设阳光政府，提高政府的治理水平。</a:t>
            </a:r>
            <a:endParaRPr lang="zh-CN" altLang="en-US" sz="2400"/>
          </a:p>
        </p:txBody>
      </p:sp>
    </p:spTree>
    <p:custDataLst>
      <p:tags r:id="rId9"/>
    </p:custDataLst>
  </p:cSld>
  <p:clrMapOvr>
    <a:masterClrMapping/>
  </p:clrMapOvr>
  <p:transition/>
  <p:timing/>
</p:sld>
</file>

<file path=ppt/slides/slide8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15" name="图片 14"/>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7"/>
            </p:custDataLst>
          </p:nvPr>
        </p:nvSpPr>
        <p:spPr>
          <a:xfrm>
            <a:off x="610940" y="3690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8"/>
            </p:custDataLst>
          </p:nvPr>
        </p:nvSpPr>
        <p:spPr>
          <a:xfrm>
            <a:off x="208280" y="694690"/>
            <a:ext cx="11830050" cy="6123940"/>
          </a:xfrm>
          <a:prstGeom prst="rect">
            <a:avLst/>
          </a:prstGeom>
          <a:noFill/>
        </p:spPr>
        <p:txBody>
          <a:bodyPr wrap="square" rtlCol="0">
            <a:spAutoFit/>
          </a:bodyPr>
          <a:lstStyle/>
          <a:p>
            <a:pPr fontAlgn="auto">
              <a:lnSpc>
                <a:spcPct val="100000"/>
              </a:lnSpc>
            </a:pPr>
            <a:r>
              <a:rPr lang="zh-CN" altLang="en-US" sz="2800"/>
              <a:t>（2021·江西高一期中）阅读材料，完成下列要求。</a:t>
            </a:r>
            <a:endParaRPr lang="zh-CN" altLang="en-US" sz="2800"/>
          </a:p>
          <a:p>
            <a:pPr fontAlgn="auto">
              <a:lnSpc>
                <a:spcPct val="100000"/>
              </a:lnSpc>
            </a:pPr>
            <a:r>
              <a:rPr lang="zh-CN" altLang="en-US" sz="2800"/>
              <a:t>2020年7月，国务院办公厅印发《2020年政务公开工作要点》(以下简称《要点》)，部署全国政务公开年度重点工作。</a:t>
            </a:r>
            <a:endParaRPr lang="zh-CN" altLang="en-US" sz="2800"/>
          </a:p>
          <a:p>
            <a:pPr fontAlgn="auto">
              <a:lnSpc>
                <a:spcPct val="100000"/>
              </a:lnSpc>
            </a:pPr>
            <a:r>
              <a:rPr lang="zh-CN" altLang="en-US" sz="2800"/>
              <a:t>《要点》指出，做好今年政务公开工作，要坚持以人民为中心的发展思想，认真落实党中央、国务院关于政务公开工作的决策部署;要以更高质量公开助力推进国家治理体系和治理能力现代化;要聚焦做好“六稳”工作、落实“六保”任务，着眼深化“放管服”改革优化营商环境，以公开促落实、促规范、促服务。</a:t>
            </a:r>
            <a:endParaRPr lang="zh-CN" altLang="en-US" sz="2800"/>
          </a:p>
          <a:p>
            <a:pPr fontAlgn="auto">
              <a:lnSpc>
                <a:spcPct val="100000"/>
              </a:lnSpc>
            </a:pPr>
            <a:r>
              <a:rPr lang="zh-CN" altLang="en-US" sz="2800"/>
              <a:t>《要点》提出，要围绕贯彻落实党的十九届四中全会精神加强用权公开，对照法律法规规章，全面梳理本机关依法行使的行政权力和依法承担的公共服务职责，更新完善权责清单并按要求公开。强化行政法规、规章、规范性文件等重点政务信息管理并集中统一对外公开，2020年底前初步解决底数不清、体系不完善等问题。</a:t>
            </a:r>
            <a:endParaRPr lang="zh-CN" altLang="en-US" sz="2800"/>
          </a:p>
          <a:p>
            <a:pPr fontAlgn="auto">
              <a:lnSpc>
                <a:spcPct val="100000"/>
              </a:lnSpc>
            </a:pPr>
            <a:r>
              <a:rPr lang="zh-CN" altLang="en-US" sz="2800"/>
              <a:t>结合材料并运用《政治生活》知识，说明政府自觉接受人民监督的意义。</a:t>
            </a:r>
            <a:endParaRPr lang="zh-CN" altLang="en-US" sz="2800"/>
          </a:p>
        </p:txBody>
      </p:sp>
    </p:spTree>
    <p:custDataLst>
      <p:tags r:id="rId9"/>
    </p:custDataLst>
  </p:cSld>
  <p:clrMapOvr>
    <a:masterClrMapping/>
  </p:clrMapOvr>
  <p:transition/>
  <p:timing/>
</p:sld>
</file>

<file path=ppt/slides/slide8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15" name="图片 14"/>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7"/>
            </p:custDataLst>
          </p:nvPr>
        </p:nvSpPr>
        <p:spPr>
          <a:xfrm>
            <a:off x="610940" y="30360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8"/>
            </p:custDataLst>
          </p:nvPr>
        </p:nvSpPr>
        <p:spPr>
          <a:xfrm>
            <a:off x="144780" y="1272540"/>
            <a:ext cx="11903075" cy="5262245"/>
          </a:xfrm>
          <a:prstGeom prst="rect">
            <a:avLst/>
          </a:prstGeom>
          <a:noFill/>
        </p:spPr>
        <p:txBody>
          <a:bodyPr wrap="square" rtlCol="0">
            <a:spAutoFit/>
          </a:bodyPr>
          <a:lstStyle/>
          <a:p>
            <a:pPr fontAlgn="auto">
              <a:lnSpc>
                <a:spcPct val="150000"/>
              </a:lnSpc>
            </a:pPr>
            <a:r>
              <a:rPr lang="zh-CN" altLang="en-US" sz="2800"/>
              <a:t>【答案】①有利于坚持以人民为中心的发展思想，切实保障广大人民的切身利益。</a:t>
            </a:r>
            <a:endParaRPr lang="zh-CN" altLang="en-US" sz="2800"/>
          </a:p>
          <a:p>
            <a:pPr fontAlgn="auto">
              <a:lnSpc>
                <a:spcPct val="150000"/>
              </a:lnSpc>
            </a:pPr>
            <a:r>
              <a:rPr lang="zh-CN" altLang="en-US" sz="2800"/>
              <a:t>②有利于增强政府工作透明度，防止滥用权力，推进国家治理体系和治理能力现代化。</a:t>
            </a:r>
            <a:endParaRPr lang="zh-CN" altLang="en-US" sz="2800"/>
          </a:p>
          <a:p>
            <a:pPr fontAlgn="auto">
              <a:lnSpc>
                <a:spcPct val="150000"/>
              </a:lnSpc>
            </a:pPr>
            <a:r>
              <a:rPr lang="zh-CN" altLang="en-US" sz="2800"/>
              <a:t>③有利于深化“放管服”改革，以公开促落实、促规范、促服务，提高政府依法行政水平和服务能力，打造清正廉洁的政府。</a:t>
            </a:r>
            <a:endParaRPr lang="zh-CN" altLang="en-US" sz="2800"/>
          </a:p>
          <a:p>
            <a:pPr fontAlgn="auto">
              <a:lnSpc>
                <a:spcPct val="150000"/>
              </a:lnSpc>
            </a:pPr>
            <a:r>
              <a:rPr lang="zh-CN" altLang="en-US" sz="2800"/>
              <a:t>④有利于加强用权公开，梳理行政权力和服务职责，规范行政行为，增强政府公信力。</a:t>
            </a:r>
            <a:endParaRPr lang="zh-CN" altLang="en-US" sz="2800"/>
          </a:p>
        </p:txBody>
      </p:sp>
    </p:spTree>
    <p:custDataLst>
      <p:tags r:id="rId9"/>
    </p:custDataLst>
  </p:cSld>
  <p:clrMapOvr>
    <a:masterClrMapping/>
  </p:clrMapOvr>
  <p:transition/>
  <p:timing/>
</p:sld>
</file>

<file path=ppt/slides/slide8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6" name="图片 5"/>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10571797" y="5247056"/>
            <a:ext cx="1620202" cy="1610944"/>
          </a:xfrm>
          <a:prstGeom prst="rect">
            <a:avLst/>
          </a:prstGeom>
        </p:spPr>
      </p:pic>
      <p:pic>
        <p:nvPicPr>
          <p:cNvPr id="7" name="图片 6"/>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0" y="5247056"/>
            <a:ext cx="1620202" cy="1610944"/>
          </a:xfrm>
          <a:prstGeom prst="rect">
            <a:avLst/>
          </a:prstGeom>
        </p:spPr>
      </p:pic>
      <p:sp>
        <p:nvSpPr>
          <p:cNvPr id="3" name="Title 6"/>
          <p:cNvSpPr txBox="1"/>
          <p:nvPr>
            <p:custDataLst>
              <p:tags r:id="rId7"/>
            </p:custDataLst>
          </p:nvPr>
        </p:nvSpPr>
        <p:spPr>
          <a:xfrm>
            <a:off x="92655" y="1220400"/>
            <a:ext cx="1228780" cy="4417200"/>
          </a:xfrm>
          <a:prstGeom prst="rect">
            <a:avLst/>
          </a:prstGeom>
          <a:noFill/>
          <a:ln w="3175">
            <a:noFill/>
            <a:prstDash val="dash"/>
          </a:ln>
        </p:spPr>
        <p:txBody>
          <a:bodyPr vert="eaVert" wrap="square" lIns="72000" tIns="108000" rIns="72000" bIns="108000" anchor="ctr" anchorCtr="0">
            <a:norm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lvl="0">
              <a:lnSpc>
                <a:spcPct val="110000"/>
              </a:lnSpc>
            </a:pPr>
            <a:r>
              <a:rPr lang="zh-CN" altLang="en-US" sz="4000" noProof="0">
                <a:solidFill>
                  <a:schemeClr val="tx1">
                    <a:lumMod val="95000"/>
                    <a:lumOff val="5000"/>
                  </a:schemeClr>
                </a:solidFill>
                <a:latin typeface="等线" panose="02010600030101010101" charset="-122"/>
                <a:ea typeface="等线" panose="02010600030101010101" charset="-122"/>
                <a:cs typeface="+mn-ea"/>
                <a:sym typeface="+mn-ea"/>
              </a:rPr>
              <a:t>易错明辨</a:t>
            </a:r>
            <a:endParaRPr lang="zh-CN" altLang="en-US" sz="4000" b="1" spc="300" noProof="0">
              <a:ln w="3175">
                <a:noFill/>
                <a:prstDash val="dash"/>
              </a:ln>
              <a:solidFill>
                <a:schemeClr val="tx1">
                  <a:lumMod val="95000"/>
                  <a:lumOff val="5000"/>
                </a:schemeClr>
              </a:solidFill>
              <a:latin typeface="等线" panose="02010600030101010101" charset="-122"/>
              <a:ea typeface="等线" panose="02010600030101010101" charset="-122"/>
              <a:cs typeface="+mn-ea"/>
              <a:sym typeface="+mn-ea"/>
            </a:endParaRPr>
          </a:p>
        </p:txBody>
      </p:sp>
      <p:sp>
        <p:nvSpPr>
          <p:cNvPr id="2" name="文本框 1"/>
          <p:cNvSpPr txBox="1"/>
          <p:nvPr>
            <p:custDataLst>
              <p:tags r:id="rId8"/>
            </p:custDataLst>
          </p:nvPr>
        </p:nvSpPr>
        <p:spPr>
          <a:xfrm>
            <a:off x="975995" y="308610"/>
            <a:ext cx="10892155" cy="6144895"/>
          </a:xfrm>
          <a:prstGeom prst="rect">
            <a:avLst/>
          </a:prstGeom>
          <a:noFill/>
        </p:spPr>
        <p:txBody>
          <a:bodyPr wrap="square" rtlCol="0">
            <a:spAutoFit/>
          </a:bodyPr>
          <a:lstStyle/>
          <a:p>
            <a:pPr fontAlgn="auto">
              <a:lnSpc>
                <a:spcPct val="120000"/>
              </a:lnSpc>
              <a:spcBef>
                <a:spcPct val="0"/>
              </a:spcBef>
              <a:spcAft>
                <a:spcPct val="0"/>
              </a:spcAft>
            </a:pPr>
            <a:r>
              <a:rPr lang="zh-CN" altLang="en-US" sz="3200"/>
              <a:t>1．政府贯彻依法治国方略必须公正司法、严格执法。</a:t>
            </a:r>
            <a:endParaRPr lang="zh-CN" altLang="en-US" sz="3200"/>
          </a:p>
          <a:p>
            <a:pPr fontAlgn="auto">
              <a:lnSpc>
                <a:spcPct val="120000"/>
              </a:lnSpc>
              <a:spcBef>
                <a:spcPct val="0"/>
              </a:spcBef>
              <a:spcAft>
                <a:spcPct val="0"/>
              </a:spcAft>
            </a:pPr>
            <a:endParaRPr lang="zh-CN" altLang="en-US" sz="3200"/>
          </a:p>
          <a:p>
            <a:pPr fontAlgn="auto">
              <a:lnSpc>
                <a:spcPct val="120000"/>
              </a:lnSpc>
              <a:spcBef>
                <a:spcPct val="0"/>
              </a:spcBef>
              <a:spcAft>
                <a:spcPct val="0"/>
              </a:spcAft>
            </a:pPr>
            <a:endParaRPr lang="zh-CN" altLang="en-US" sz="3200"/>
          </a:p>
          <a:p>
            <a:pPr fontAlgn="auto">
              <a:lnSpc>
                <a:spcPct val="120000"/>
              </a:lnSpc>
              <a:spcBef>
                <a:spcPct val="0"/>
              </a:spcBef>
              <a:spcAft>
                <a:spcPct val="0"/>
              </a:spcAft>
            </a:pPr>
            <a:r>
              <a:rPr lang="zh-CN" altLang="en-US" sz="3200"/>
              <a:t>2．不断完善决策信息和智力支持系统，有利于提高决策的民主性。</a:t>
            </a:r>
            <a:endParaRPr lang="zh-CN" altLang="en-US" sz="3200"/>
          </a:p>
          <a:p>
            <a:pPr fontAlgn="auto">
              <a:lnSpc>
                <a:spcPct val="120000"/>
              </a:lnSpc>
              <a:spcBef>
                <a:spcPct val="0"/>
              </a:spcBef>
              <a:spcAft>
                <a:spcPct val="0"/>
              </a:spcAft>
            </a:pPr>
            <a:endParaRPr lang="zh-CN" altLang="en-US" sz="3200"/>
          </a:p>
          <a:p>
            <a:pPr fontAlgn="auto">
              <a:lnSpc>
                <a:spcPct val="120000"/>
              </a:lnSpc>
              <a:spcBef>
                <a:spcPct val="0"/>
              </a:spcBef>
              <a:spcAft>
                <a:spcPct val="0"/>
              </a:spcAft>
            </a:pPr>
            <a:endParaRPr lang="zh-CN" altLang="en-US" sz="3200"/>
          </a:p>
          <a:p>
            <a:pPr fontAlgn="auto">
              <a:lnSpc>
                <a:spcPct val="120000"/>
              </a:lnSpc>
              <a:spcBef>
                <a:spcPct val="0"/>
              </a:spcBef>
              <a:spcAft>
                <a:spcPct val="0"/>
              </a:spcAft>
            </a:pPr>
            <a:r>
              <a:rPr lang="zh-CN" altLang="en-US" sz="3200"/>
              <a:t>3．有效制约和监督权力的关键是发挥人民民主对权力的制约和监督。</a:t>
            </a:r>
            <a:endParaRPr lang="zh-CN" altLang="en-US" sz="3200"/>
          </a:p>
          <a:p>
            <a:pPr fontAlgn="auto">
              <a:lnSpc>
                <a:spcPct val="150000"/>
              </a:lnSpc>
            </a:pPr>
            <a:endParaRPr lang="zh-CN" altLang="en-US" sz="3200"/>
          </a:p>
        </p:txBody>
      </p:sp>
      <p:sp>
        <p:nvSpPr>
          <p:cNvPr id="8" name="文本框 7"/>
          <p:cNvSpPr txBox="1"/>
          <p:nvPr>
            <p:custDataLst>
              <p:tags r:id="rId9"/>
            </p:custDataLst>
          </p:nvPr>
        </p:nvSpPr>
        <p:spPr>
          <a:xfrm>
            <a:off x="1214120" y="5638800"/>
            <a:ext cx="10415270" cy="1076325"/>
          </a:xfrm>
          <a:prstGeom prst="rect">
            <a:avLst/>
          </a:prstGeom>
          <a:noFill/>
        </p:spPr>
        <p:txBody>
          <a:bodyPr wrap="square" rtlCol="0">
            <a:spAutoFit/>
          </a:bodyPr>
          <a:lstStyle/>
          <a:p>
            <a:pPr fontAlgn="auto">
              <a:lnSpc>
                <a:spcPct val="100000"/>
              </a:lnSpc>
            </a:pPr>
            <a:r>
              <a:rPr lang="zh-CN" altLang="en-US" sz="3200">
                <a:solidFill>
                  <a:srgbClr val="FF0000"/>
                </a:solidFill>
                <a:sym typeface="+mn-ea"/>
              </a:rPr>
              <a:t>分析：有效制约和监督权力的关键是健全权力运行的制约和监督体系，一靠民主，二靠法制。</a:t>
            </a:r>
            <a:endParaRPr lang="zh-CN" altLang="en-US" sz="3200">
              <a:solidFill>
                <a:srgbClr val="FF0000"/>
              </a:solidFill>
              <a:sym typeface="+mn-ea"/>
            </a:endParaRPr>
          </a:p>
        </p:txBody>
      </p:sp>
      <p:sp>
        <p:nvSpPr>
          <p:cNvPr id="9" name="文本框 8"/>
          <p:cNvSpPr txBox="1"/>
          <p:nvPr>
            <p:custDataLst>
              <p:tags r:id="rId10"/>
            </p:custDataLst>
          </p:nvPr>
        </p:nvSpPr>
        <p:spPr>
          <a:xfrm>
            <a:off x="1085215" y="3418205"/>
            <a:ext cx="10415270" cy="829945"/>
          </a:xfrm>
          <a:prstGeom prst="rect">
            <a:avLst/>
          </a:prstGeom>
          <a:noFill/>
        </p:spPr>
        <p:txBody>
          <a:bodyPr wrap="square" rtlCol="0">
            <a:spAutoFit/>
          </a:bodyPr>
          <a:lstStyle/>
          <a:p>
            <a:pPr fontAlgn="auto">
              <a:lnSpc>
                <a:spcPct val="150000"/>
              </a:lnSpc>
            </a:pPr>
            <a:r>
              <a:rPr lang="zh-CN" altLang="en-US" sz="3200">
                <a:solidFill>
                  <a:srgbClr val="FF0000"/>
                </a:solidFill>
                <a:sym typeface="+mn-ea"/>
              </a:rPr>
              <a:t>分析：有利于提高决策的科学性。</a:t>
            </a:r>
            <a:endParaRPr lang="zh-CN" altLang="en-US" sz="3200">
              <a:solidFill>
                <a:srgbClr val="FF0000"/>
              </a:solidFill>
              <a:sym typeface="+mn-ea"/>
            </a:endParaRPr>
          </a:p>
        </p:txBody>
      </p:sp>
      <p:sp>
        <p:nvSpPr>
          <p:cNvPr id="10" name="文本框 9"/>
          <p:cNvSpPr txBox="1"/>
          <p:nvPr>
            <p:custDataLst>
              <p:tags r:id="rId11"/>
            </p:custDataLst>
          </p:nvPr>
        </p:nvSpPr>
        <p:spPr>
          <a:xfrm>
            <a:off x="1085215" y="1040130"/>
            <a:ext cx="10782300" cy="1076325"/>
          </a:xfrm>
          <a:prstGeom prst="rect">
            <a:avLst/>
          </a:prstGeom>
          <a:noFill/>
        </p:spPr>
        <p:txBody>
          <a:bodyPr wrap="square" rtlCol="0">
            <a:spAutoFit/>
          </a:bodyPr>
          <a:lstStyle/>
          <a:p>
            <a:pPr fontAlgn="auto">
              <a:lnSpc>
                <a:spcPct val="100000"/>
              </a:lnSpc>
            </a:pPr>
            <a:r>
              <a:rPr lang="zh-CN" altLang="en-US" sz="3200">
                <a:solidFill>
                  <a:srgbClr val="FF0000"/>
                </a:solidFill>
                <a:sym typeface="+mn-ea"/>
              </a:rPr>
              <a:t>分析：政府作为我国的行政机关不具有司法功能，司法机关坚持公正司法。</a:t>
            </a:r>
            <a:endParaRPr lang="zh-CN" altLang="en-US" sz="3200">
              <a:solidFill>
                <a:srgbClr val="FF0000"/>
              </a:solidFill>
              <a:sym typeface="+mn-ea"/>
            </a:endParaRPr>
          </a:p>
        </p:txBody>
      </p:sp>
    </p:spTree>
    <p:custDataLst>
      <p:tags r:id="rId1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9" grpId="0"/>
      <p:bldP spid="8" grpId="0"/>
    </p:bldLst>
  </p:timing>
</p:sld>
</file>

<file path=ppt/slides/slide9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6" name="图片 5"/>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10571797" y="5247056"/>
            <a:ext cx="1620202" cy="1610944"/>
          </a:xfrm>
          <a:prstGeom prst="rect">
            <a:avLst/>
          </a:prstGeom>
        </p:spPr>
      </p:pic>
      <p:pic>
        <p:nvPicPr>
          <p:cNvPr id="7" name="图片 6"/>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0" y="5247056"/>
            <a:ext cx="1620202" cy="1610944"/>
          </a:xfrm>
          <a:prstGeom prst="rect">
            <a:avLst/>
          </a:prstGeom>
        </p:spPr>
      </p:pic>
      <p:sp>
        <p:nvSpPr>
          <p:cNvPr id="3" name="Title 6"/>
          <p:cNvSpPr txBox="1"/>
          <p:nvPr>
            <p:custDataLst>
              <p:tags r:id="rId7"/>
            </p:custDataLst>
          </p:nvPr>
        </p:nvSpPr>
        <p:spPr>
          <a:xfrm>
            <a:off x="92655" y="1220400"/>
            <a:ext cx="1228780" cy="4417200"/>
          </a:xfrm>
          <a:prstGeom prst="rect">
            <a:avLst/>
          </a:prstGeom>
          <a:noFill/>
          <a:ln w="3175">
            <a:noFill/>
            <a:prstDash val="dash"/>
          </a:ln>
        </p:spPr>
        <p:txBody>
          <a:bodyPr vert="eaVert" wrap="square" lIns="72000" tIns="108000" rIns="72000" bIns="108000" anchor="ctr" anchorCtr="0">
            <a:norm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lvl="0">
              <a:lnSpc>
                <a:spcPct val="110000"/>
              </a:lnSpc>
            </a:pPr>
            <a:r>
              <a:rPr lang="zh-CN" altLang="en-US" sz="3200" noProof="0">
                <a:solidFill>
                  <a:schemeClr val="tx1">
                    <a:lumMod val="95000"/>
                    <a:lumOff val="5000"/>
                  </a:schemeClr>
                </a:solidFill>
                <a:latin typeface="等线" panose="02010600030101010101" charset="-122"/>
                <a:ea typeface="等线" panose="02010600030101010101" charset="-122"/>
                <a:cs typeface="+mn-ea"/>
                <a:sym typeface="+mn-ea"/>
              </a:rPr>
              <a:t>易错明辨</a:t>
            </a:r>
            <a:endParaRPr lang="zh-CN" altLang="en-US" sz="3200" b="1" spc="300">
              <a:ln w="3175">
                <a:noFill/>
                <a:prstDash val="dash"/>
              </a:ln>
              <a:solidFill>
                <a:schemeClr val="tx1">
                  <a:lumMod val="75000"/>
                  <a:lumOff val="25000"/>
                </a:schemeClr>
              </a:solidFill>
              <a:latin typeface="Arial" panose="020b0604020202020204" pitchFamily="34" charset="0"/>
              <a:ea typeface="隶书" panose="02010509060101010101" pitchFamily="49" charset="-122"/>
              <a:cs typeface="微软雅黑" panose="020b0503020204020204" pitchFamily="34" charset="-122"/>
            </a:endParaRPr>
          </a:p>
        </p:txBody>
      </p:sp>
      <p:sp>
        <p:nvSpPr>
          <p:cNvPr id="2" name="文本框 1"/>
          <p:cNvSpPr txBox="1"/>
          <p:nvPr>
            <p:custDataLst>
              <p:tags r:id="rId8"/>
            </p:custDataLst>
          </p:nvPr>
        </p:nvSpPr>
        <p:spPr>
          <a:xfrm>
            <a:off x="1321435" y="672465"/>
            <a:ext cx="9946005" cy="4246245"/>
          </a:xfrm>
          <a:prstGeom prst="rect">
            <a:avLst/>
          </a:prstGeom>
          <a:noFill/>
        </p:spPr>
        <p:txBody>
          <a:bodyPr wrap="square" rtlCol="0">
            <a:spAutoFit/>
          </a:bodyPr>
          <a:lstStyle/>
          <a:p>
            <a:pPr fontAlgn="auto">
              <a:lnSpc>
                <a:spcPct val="150000"/>
              </a:lnSpc>
            </a:pPr>
            <a:r>
              <a:rPr lang="zh-CN" altLang="en-US" sz="3600"/>
              <a:t>4．国家监察机关的监督属于行政系统内部的监督。</a:t>
            </a:r>
            <a:endParaRPr lang="zh-CN" altLang="en-US" sz="3600"/>
          </a:p>
          <a:p>
            <a:pPr fontAlgn="auto">
              <a:lnSpc>
                <a:spcPct val="150000"/>
              </a:lnSpc>
            </a:pPr>
            <a:endParaRPr lang="zh-CN" altLang="en-US" sz="3600"/>
          </a:p>
          <a:p>
            <a:pPr fontAlgn="auto">
              <a:lnSpc>
                <a:spcPct val="150000"/>
              </a:lnSpc>
            </a:pPr>
            <a:r>
              <a:rPr lang="zh-CN" altLang="en-US" sz="3600"/>
              <a:t>5．网络“举报监督专区”的设立确保了国家权力在阳光下运行。</a:t>
            </a:r>
            <a:endParaRPr lang="zh-CN" altLang="en-US" sz="3600"/>
          </a:p>
        </p:txBody>
      </p:sp>
      <p:sp>
        <p:nvSpPr>
          <p:cNvPr id="4" name="文本框 3"/>
          <p:cNvSpPr txBox="1"/>
          <p:nvPr>
            <p:custDataLst>
              <p:tags r:id="rId9"/>
            </p:custDataLst>
          </p:nvPr>
        </p:nvSpPr>
        <p:spPr>
          <a:xfrm>
            <a:off x="1321435" y="5204460"/>
            <a:ext cx="10297795" cy="1198880"/>
          </a:xfrm>
          <a:prstGeom prst="rect">
            <a:avLst/>
          </a:prstGeom>
          <a:noFill/>
        </p:spPr>
        <p:txBody>
          <a:bodyPr wrap="square" rtlCol="0">
            <a:spAutoFit/>
          </a:bodyPr>
          <a:lstStyle/>
          <a:p>
            <a:r>
              <a:rPr lang="zh-CN" altLang="en-US" sz="3600">
                <a:solidFill>
                  <a:srgbClr val="FF0000"/>
                </a:solidFill>
              </a:rPr>
              <a:t>分析：网络反腐有利于国家权力在阳光下运行，“确保”的说法过于绝对。</a:t>
            </a:r>
            <a:endParaRPr lang="zh-CN" altLang="en-US" sz="3600">
              <a:solidFill>
                <a:srgbClr val="FF0000"/>
              </a:solidFill>
            </a:endParaRPr>
          </a:p>
        </p:txBody>
      </p:sp>
      <p:sp>
        <p:nvSpPr>
          <p:cNvPr id="8" name="文本框 7"/>
          <p:cNvSpPr txBox="1"/>
          <p:nvPr>
            <p:custDataLst>
              <p:tags r:id="rId10"/>
            </p:custDataLst>
          </p:nvPr>
        </p:nvSpPr>
        <p:spPr>
          <a:xfrm>
            <a:off x="1321435" y="2473325"/>
            <a:ext cx="10297795" cy="645160"/>
          </a:xfrm>
          <a:prstGeom prst="rect">
            <a:avLst/>
          </a:prstGeom>
          <a:noFill/>
        </p:spPr>
        <p:txBody>
          <a:bodyPr wrap="square" rtlCol="0">
            <a:spAutoFit/>
          </a:bodyPr>
          <a:lstStyle/>
          <a:p>
            <a:r>
              <a:rPr lang="zh-CN" altLang="en-US" sz="3600">
                <a:solidFill>
                  <a:srgbClr val="FF0000"/>
                </a:solidFill>
                <a:sym typeface="+mn-ea"/>
              </a:rPr>
              <a:t>分析：应该属于行政系统外部的监督。</a:t>
            </a:r>
            <a:endParaRPr lang="zh-CN" altLang="en-US" sz="3600">
              <a:solidFill>
                <a:srgbClr val="FF0000"/>
              </a:solidFill>
              <a:sym typeface="+mn-ea"/>
            </a:endParaRPr>
          </a:p>
        </p:txBody>
      </p:sp>
    </p:spTree>
    <p:custDataLst>
      <p:tags r:id="rId1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 grpId="0"/>
    </p:bldLst>
  </p:timing>
</p:sld>
</file>

<file path=ppt/slides/slide9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pic>
        <p:nvPicPr>
          <p:cNvPr id="15" name="图片 14"/>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7"/>
            </p:custDataLst>
          </p:nvPr>
        </p:nvPicPr>
        <p:blipFill>
          <a:blip r:embed="rId6">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8"/>
            </p:custDataLst>
          </p:nvPr>
        </p:nvSpPr>
        <p:spPr>
          <a:xfrm>
            <a:off x="610940" y="30360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9"/>
            </p:custDataLst>
          </p:nvPr>
        </p:nvSpPr>
        <p:spPr>
          <a:xfrm>
            <a:off x="118110" y="890270"/>
            <a:ext cx="11610975" cy="6000750"/>
          </a:xfrm>
          <a:prstGeom prst="rect">
            <a:avLst/>
          </a:prstGeom>
          <a:noFill/>
        </p:spPr>
        <p:txBody>
          <a:bodyPr wrap="square" rtlCol="0">
            <a:spAutoFit/>
          </a:bodyPr>
          <a:lstStyle/>
          <a:p>
            <a:pPr fontAlgn="auto">
              <a:lnSpc>
                <a:spcPct val="150000"/>
              </a:lnSpc>
            </a:pPr>
            <a:r>
              <a:rPr lang="zh-CN" altLang="en-US" sz="3200"/>
              <a:t>（2021·新疆乌苏市第一中学高一期中）2021年1月1日实施的《中华人民共和国民法典》，为各级政府依法行使公权力设定了新边界，提出了新要求。各级政府要把民法典作为行政决策、行政管理、行政监督的重要标尺。民法典设定政府权力边界有利于</a:t>
            </a:r>
            <a:endParaRPr lang="zh-CN" altLang="en-US" sz="3200"/>
          </a:p>
          <a:p>
            <a:pPr fontAlgn="auto">
              <a:lnSpc>
                <a:spcPct val="150000"/>
              </a:lnSpc>
            </a:pPr>
            <a:r>
              <a:rPr lang="zh-CN" altLang="en-US" sz="3200"/>
              <a:t>A．彻底根治懒政惰政现象</a:t>
            </a:r>
            <a:r>
              <a:rPr lang="en-US" altLang="zh-CN" sz="3200"/>
              <a:t>               </a:t>
            </a:r>
            <a:endParaRPr lang="en-US" altLang="zh-CN" sz="3200"/>
          </a:p>
          <a:p>
            <a:pPr fontAlgn="auto">
              <a:lnSpc>
                <a:spcPct val="150000"/>
              </a:lnSpc>
            </a:pPr>
            <a:r>
              <a:rPr lang="zh-CN" altLang="en-US" sz="3200"/>
              <a:t>B．限制和削弱政府的权力</a:t>
            </a:r>
            <a:endParaRPr lang="zh-CN" altLang="en-US" sz="3200"/>
          </a:p>
          <a:p>
            <a:pPr fontAlgn="auto">
              <a:lnSpc>
                <a:spcPct val="150000"/>
              </a:lnSpc>
            </a:pPr>
            <a:r>
              <a:rPr lang="zh-CN" altLang="en-US" sz="3200"/>
              <a:t>C．完全杜绝权力的缺失和滥用</a:t>
            </a:r>
            <a:r>
              <a:rPr lang="en-US" altLang="zh-CN" sz="3200"/>
              <a:t>       </a:t>
            </a:r>
            <a:endParaRPr lang="en-US" altLang="zh-CN" sz="3200"/>
          </a:p>
          <a:p>
            <a:pPr fontAlgn="auto">
              <a:lnSpc>
                <a:spcPct val="150000"/>
              </a:lnSpc>
            </a:pPr>
            <a:r>
              <a:rPr lang="zh-CN" altLang="en-US" sz="3200"/>
              <a:t>D．不断提高政府依法行政的水平</a:t>
            </a:r>
            <a:endParaRPr lang="zh-CN" altLang="en-US" sz="3200"/>
          </a:p>
        </p:txBody>
      </p:sp>
      <p:sp>
        <p:nvSpPr>
          <p:cNvPr id="3" name="矩形 2"/>
          <p:cNvSpPr/>
          <p:nvPr>
            <p:custDataLst>
              <p:tags r:id="rId10"/>
            </p:custDataLst>
          </p:nvPr>
        </p:nvSpPr>
        <p:spPr>
          <a:xfrm>
            <a:off x="11066145" y="5448935"/>
            <a:ext cx="843280" cy="1198880"/>
          </a:xfrm>
          <a:prstGeom prst="rect">
            <a:avLst/>
          </a:prstGeom>
          <a:noFill/>
          <a:ln>
            <a:noFill/>
          </a:ln>
        </p:spPr>
        <p:txBody>
          <a:bodyPr wrap="none" rtlCol="0" anchor="t">
            <a:spAutoFit/>
          </a:bodyPr>
          <a:lstStyle/>
          <a:p>
            <a:pPr algn="ctr"/>
            <a:r>
              <a:rPr lang="en-US" sz="7200" b="1">
                <a:solidFill>
                  <a:srgbClr val="FF0000"/>
                </a:solidFill>
                <a:effectLst>
                  <a:innerShdw blurRad="63500" dist="50800" dir="13500000">
                    <a:srgbClr val="000000">
                      <a:alpha val="50000"/>
                    </a:srgbClr>
                  </a:innerShdw>
                </a:effectLst>
              </a:rPr>
              <a:t>D</a:t>
            </a:r>
            <a:endParaRPr lang="en-US" sz="7200" b="1">
              <a:solidFill>
                <a:srgbClr val="FF0000"/>
              </a:solidFill>
              <a:effectLst>
                <a:innerShdw blurRad="63500" dist="50800" dir="13500000">
                  <a:srgbClr val="000000">
                    <a:alpha val="50000"/>
                  </a:srgbClr>
                </a:innerShdw>
              </a:effectLst>
            </a:endParaRPr>
          </a:p>
        </p:txBody>
      </p:sp>
    </p:spTree>
    <p:custDataLst>
      <p:tags r:id="rId1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pic>
        <p:nvPicPr>
          <p:cNvPr id="15" name="图片 14"/>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7"/>
            </p:custDataLst>
          </p:nvPr>
        </p:nvPicPr>
        <p:blipFill>
          <a:blip r:embed="rId6">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8"/>
            </p:custDataLst>
          </p:nvPr>
        </p:nvSpPr>
        <p:spPr>
          <a:xfrm>
            <a:off x="610940" y="30360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9"/>
            </p:custDataLst>
          </p:nvPr>
        </p:nvSpPr>
        <p:spPr>
          <a:xfrm>
            <a:off x="118110" y="787400"/>
            <a:ext cx="11610975" cy="5908040"/>
          </a:xfrm>
          <a:prstGeom prst="rect">
            <a:avLst/>
          </a:prstGeom>
          <a:noFill/>
        </p:spPr>
        <p:txBody>
          <a:bodyPr wrap="square" rtlCol="0">
            <a:spAutoFit/>
          </a:bodyPr>
          <a:lstStyle/>
          <a:p>
            <a:pPr fontAlgn="auto">
              <a:lnSpc>
                <a:spcPct val="150000"/>
              </a:lnSpc>
            </a:pPr>
            <a:r>
              <a:rPr lang="zh-CN" altLang="en-US" sz="2800"/>
              <a:t>（2021·怀仁市第一中学校高二期中）党的十九届五中全会提出，构建高水平社会主义市场经济体制，充分发挥市场在资源配置中的决定性作用，更好发挥政府作用，推动有效市场和有为政府更好结合，完善宏观经济治理，加快转变政府职能。这要求政府</a:t>
            </a:r>
            <a:endParaRPr lang="zh-CN" altLang="en-US" sz="2800"/>
          </a:p>
          <a:p>
            <a:pPr fontAlgn="auto">
              <a:lnSpc>
                <a:spcPct val="150000"/>
              </a:lnSpc>
            </a:pPr>
            <a:r>
              <a:rPr lang="zh-CN" altLang="en-US" sz="2800"/>
              <a:t>①厘清权力边界，正确处理政府与市场关系</a:t>
            </a:r>
            <a:endParaRPr lang="zh-CN" altLang="en-US" sz="2800"/>
          </a:p>
          <a:p>
            <a:pPr fontAlgn="auto">
              <a:lnSpc>
                <a:spcPct val="150000"/>
              </a:lnSpc>
            </a:pPr>
            <a:r>
              <a:rPr lang="zh-CN" altLang="en-US" sz="2800"/>
              <a:t>②改变政府基本职能，更好地服务经济发展</a:t>
            </a:r>
            <a:endParaRPr lang="zh-CN" altLang="en-US" sz="2800"/>
          </a:p>
          <a:p>
            <a:pPr fontAlgn="auto">
              <a:lnSpc>
                <a:spcPct val="150000"/>
              </a:lnSpc>
            </a:pPr>
            <a:r>
              <a:rPr lang="zh-CN" altLang="en-US" sz="2800"/>
              <a:t>③坚持依法行政，完善市场经济的相关法律</a:t>
            </a:r>
            <a:endParaRPr lang="zh-CN" altLang="en-US" sz="2800"/>
          </a:p>
          <a:p>
            <a:pPr fontAlgn="auto">
              <a:lnSpc>
                <a:spcPct val="150000"/>
              </a:lnSpc>
            </a:pPr>
            <a:r>
              <a:rPr lang="zh-CN" altLang="en-US" sz="2800"/>
              <a:t>④完善行政监督体系，自觉接受社会的监督</a:t>
            </a:r>
            <a:endParaRPr lang="zh-CN" altLang="en-US" sz="2800"/>
          </a:p>
          <a:p>
            <a:pPr fontAlgn="auto">
              <a:lnSpc>
                <a:spcPct val="150000"/>
              </a:lnSpc>
            </a:pPr>
            <a:r>
              <a:rPr lang="zh-CN" altLang="en-US" sz="2800"/>
              <a:t>A．①③	</a:t>
            </a:r>
            <a:r>
              <a:rPr lang="en-US" altLang="zh-CN" sz="2800"/>
              <a:t>                </a:t>
            </a:r>
            <a:r>
              <a:rPr lang="zh-CN" altLang="en-US" sz="2800"/>
              <a:t>B．①④	C．②③	</a:t>
            </a:r>
            <a:r>
              <a:rPr lang="en-US" altLang="zh-CN" sz="2800"/>
              <a:t>            </a:t>
            </a:r>
            <a:r>
              <a:rPr lang="zh-CN" altLang="en-US" sz="2800"/>
              <a:t>D．②④</a:t>
            </a:r>
            <a:endParaRPr lang="zh-CN" altLang="en-US" sz="2800"/>
          </a:p>
        </p:txBody>
      </p:sp>
      <p:sp>
        <p:nvSpPr>
          <p:cNvPr id="2" name="文本框 1"/>
          <p:cNvSpPr txBox="1"/>
          <p:nvPr>
            <p:custDataLst>
              <p:tags r:id="rId10"/>
            </p:custDataLst>
          </p:nvPr>
        </p:nvSpPr>
        <p:spPr>
          <a:xfrm>
            <a:off x="462915" y="4067810"/>
            <a:ext cx="11437620" cy="506730"/>
          </a:xfrm>
          <a:prstGeom prst="rect">
            <a:avLst/>
          </a:prstGeom>
          <a:noFill/>
        </p:spPr>
        <p:txBody>
          <a:bodyPr wrap="square" rtlCol="0">
            <a:spAutoFit/>
          </a:bodyPr>
          <a:lstStyle/>
          <a:p>
            <a:pPr fontAlgn="auto">
              <a:lnSpc>
                <a:spcPct val="150000"/>
              </a:lnSpc>
            </a:pPr>
            <a:endParaRPr lang="zh-CN" altLang="en-US"/>
          </a:p>
        </p:txBody>
      </p:sp>
      <p:sp>
        <p:nvSpPr>
          <p:cNvPr id="3" name="矩形 2"/>
          <p:cNvSpPr/>
          <p:nvPr>
            <p:custDataLst>
              <p:tags r:id="rId11"/>
            </p:custDataLst>
          </p:nvPr>
        </p:nvSpPr>
        <p:spPr>
          <a:xfrm>
            <a:off x="11066145" y="5448935"/>
            <a:ext cx="843280" cy="1198880"/>
          </a:xfrm>
          <a:prstGeom prst="rect">
            <a:avLst/>
          </a:prstGeom>
          <a:noFill/>
          <a:ln>
            <a:noFill/>
          </a:ln>
        </p:spPr>
        <p:txBody>
          <a:bodyPr wrap="none" rtlCol="0" anchor="t">
            <a:spAutoFit/>
          </a:bodyPr>
          <a:lstStyle/>
          <a:p>
            <a:pPr algn="ctr"/>
            <a:r>
              <a:rPr lang="en-US" sz="7200" b="1">
                <a:solidFill>
                  <a:srgbClr val="FF0000"/>
                </a:solidFill>
                <a:effectLst>
                  <a:innerShdw blurRad="63500" dist="50800" dir="13500000">
                    <a:srgbClr val="000000">
                      <a:alpha val="50000"/>
                    </a:srgbClr>
                  </a:innerShdw>
                </a:effectLst>
              </a:rPr>
              <a:t>B</a:t>
            </a:r>
            <a:endParaRPr lang="en-US" sz="7200" b="1">
              <a:solidFill>
                <a:srgbClr val="FF0000"/>
              </a:solidFill>
              <a:effectLst>
                <a:innerShdw blurRad="63500" dist="50800" dir="13500000">
                  <a:srgbClr val="000000">
                    <a:alpha val="50000"/>
                  </a:srgbClr>
                </a:innerShdw>
              </a:effectLst>
            </a:endParaRPr>
          </a:p>
        </p:txBody>
      </p:sp>
    </p:spTree>
    <p:custDataLst>
      <p:tags r:id="rId1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pic>
        <p:nvPicPr>
          <p:cNvPr id="15" name="图片 14"/>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7"/>
            </p:custDataLst>
          </p:nvPr>
        </p:nvPicPr>
        <p:blipFill>
          <a:blip r:embed="rId6">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8"/>
            </p:custDataLst>
          </p:nvPr>
        </p:nvSpPr>
        <p:spPr>
          <a:xfrm>
            <a:off x="610940" y="30360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9"/>
            </p:custDataLst>
          </p:nvPr>
        </p:nvSpPr>
        <p:spPr>
          <a:xfrm>
            <a:off x="135255" y="890270"/>
            <a:ext cx="12056745" cy="5908040"/>
          </a:xfrm>
          <a:prstGeom prst="rect">
            <a:avLst/>
          </a:prstGeom>
          <a:noFill/>
        </p:spPr>
        <p:txBody>
          <a:bodyPr wrap="square" rtlCol="0">
            <a:spAutoFit/>
          </a:bodyPr>
          <a:lstStyle/>
          <a:p>
            <a:pPr fontAlgn="auto">
              <a:lnSpc>
                <a:spcPct val="150000"/>
              </a:lnSpc>
            </a:pPr>
            <a:r>
              <a:rPr lang="zh-CN" altLang="en-US" sz="2800"/>
              <a:t>（2021·辽宁抚顺市·高三二模）审计署将2021年作为“效率提升年”，研究谋划“我为群众办实事”项目清单，加大对就业、养老、医疗、困难群众救助等重大民生资金和项目审计力度，深入开展国家重大政策措施落实情况跟踪审计，密切关注财政、税收、金融等政策落实情况及效果。这表明</a:t>
            </a:r>
            <a:endParaRPr lang="zh-CN" altLang="en-US" sz="2800"/>
          </a:p>
          <a:p>
            <a:pPr fontAlgn="auto">
              <a:lnSpc>
                <a:spcPct val="150000"/>
              </a:lnSpc>
            </a:pPr>
            <a:r>
              <a:rPr lang="zh-CN" altLang="en-US" sz="2800"/>
              <a:t>①审计部门加强社会建设，促进社会公平</a:t>
            </a:r>
            <a:r>
              <a:rPr lang="en-US" altLang="zh-CN" sz="2800"/>
              <a:t>        </a:t>
            </a:r>
            <a:endParaRPr lang="en-US" altLang="zh-CN" sz="2800"/>
          </a:p>
          <a:p>
            <a:pPr fontAlgn="auto">
              <a:lnSpc>
                <a:spcPct val="150000"/>
              </a:lnSpc>
            </a:pPr>
            <a:r>
              <a:rPr lang="zh-CN" altLang="en-US" sz="2800"/>
              <a:t>②我国政府接受审计部门监督并对其负责</a:t>
            </a:r>
            <a:endParaRPr lang="zh-CN" altLang="en-US" sz="2800"/>
          </a:p>
          <a:p>
            <a:pPr fontAlgn="auto">
              <a:lnSpc>
                <a:spcPct val="150000"/>
              </a:lnSpc>
            </a:pPr>
            <a:r>
              <a:rPr lang="zh-CN" altLang="en-US" sz="2800"/>
              <a:t>③行政内部监督能规范政府权力的行使</a:t>
            </a:r>
            <a:r>
              <a:rPr lang="en-US" altLang="zh-CN" sz="2800"/>
              <a:t>            </a:t>
            </a:r>
            <a:endParaRPr lang="en-US" altLang="zh-CN" sz="2800"/>
          </a:p>
          <a:p>
            <a:pPr fontAlgn="auto">
              <a:lnSpc>
                <a:spcPct val="150000"/>
              </a:lnSpc>
            </a:pPr>
            <a:r>
              <a:rPr lang="zh-CN" altLang="en-US" sz="2800"/>
              <a:t>④审计部门监督能促进政府提高行政水平</a:t>
            </a:r>
            <a:endParaRPr lang="zh-CN" altLang="en-US" sz="2800"/>
          </a:p>
          <a:p>
            <a:pPr fontAlgn="auto">
              <a:lnSpc>
                <a:spcPct val="150000"/>
              </a:lnSpc>
            </a:pPr>
            <a:r>
              <a:rPr lang="zh-CN" altLang="en-US" sz="2800"/>
              <a:t>A．①②	</a:t>
            </a:r>
            <a:r>
              <a:rPr lang="en-US" altLang="zh-CN" sz="2800"/>
              <a:t>             </a:t>
            </a:r>
            <a:r>
              <a:rPr lang="zh-CN" altLang="en-US" sz="2800"/>
              <a:t>B．①③	</a:t>
            </a:r>
            <a:r>
              <a:rPr lang="en-US" altLang="zh-CN" sz="2800"/>
              <a:t>               </a:t>
            </a:r>
            <a:r>
              <a:rPr lang="zh-CN" altLang="en-US" sz="2800"/>
              <a:t>C．②④	</a:t>
            </a:r>
            <a:r>
              <a:rPr lang="en-US" altLang="zh-CN" sz="2800"/>
              <a:t>                 </a:t>
            </a:r>
            <a:r>
              <a:rPr lang="zh-CN" altLang="en-US" sz="2800"/>
              <a:t>D．③④</a:t>
            </a:r>
            <a:endParaRPr lang="zh-CN" altLang="en-US" sz="2800"/>
          </a:p>
        </p:txBody>
      </p:sp>
      <p:sp>
        <p:nvSpPr>
          <p:cNvPr id="3" name="矩形 2"/>
          <p:cNvSpPr/>
          <p:nvPr>
            <p:custDataLst>
              <p:tags r:id="rId10"/>
            </p:custDataLst>
          </p:nvPr>
        </p:nvSpPr>
        <p:spPr>
          <a:xfrm>
            <a:off x="10775950" y="4601845"/>
            <a:ext cx="1133475" cy="1198880"/>
          </a:xfrm>
          <a:prstGeom prst="rect">
            <a:avLst/>
          </a:prstGeom>
          <a:noFill/>
          <a:ln>
            <a:noFill/>
          </a:ln>
        </p:spPr>
        <p:txBody>
          <a:bodyPr wrap="square" rtlCol="0" anchor="t">
            <a:spAutoFit/>
          </a:bodyPr>
          <a:lstStyle/>
          <a:p>
            <a:pPr algn="ctr"/>
            <a:r>
              <a:rPr lang="en-US" sz="7200" b="1">
                <a:solidFill>
                  <a:srgbClr val="FF0000"/>
                </a:solidFill>
                <a:effectLst>
                  <a:innerShdw blurRad="63500" dist="50800" dir="13500000">
                    <a:srgbClr val="000000">
                      <a:alpha val="50000"/>
                    </a:srgbClr>
                  </a:innerShdw>
                </a:effectLst>
              </a:rPr>
              <a:t>D</a:t>
            </a:r>
            <a:endParaRPr lang="en-US" sz="7200" b="1">
              <a:solidFill>
                <a:srgbClr val="FF0000"/>
              </a:solidFill>
              <a:effectLst>
                <a:innerShdw blurRad="63500" dist="50800" dir="13500000">
                  <a:srgbClr val="000000">
                    <a:alpha val="50000"/>
                  </a:srgbClr>
                </a:innerShdw>
              </a:effectLst>
            </a:endParaRPr>
          </a:p>
        </p:txBody>
      </p:sp>
    </p:spTree>
    <p:custDataLst>
      <p:tags r:id="rId1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pic>
        <p:nvPicPr>
          <p:cNvPr id="15" name="图片 14"/>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7"/>
            </p:custDataLst>
          </p:nvPr>
        </p:nvPicPr>
        <p:blipFill>
          <a:blip r:embed="rId6">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8"/>
            </p:custDataLst>
          </p:nvPr>
        </p:nvSpPr>
        <p:spPr>
          <a:xfrm>
            <a:off x="610940" y="30360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9"/>
            </p:custDataLst>
          </p:nvPr>
        </p:nvSpPr>
        <p:spPr>
          <a:xfrm>
            <a:off x="172720" y="890270"/>
            <a:ext cx="11864975" cy="5507990"/>
          </a:xfrm>
          <a:prstGeom prst="rect">
            <a:avLst/>
          </a:prstGeom>
          <a:noFill/>
        </p:spPr>
        <p:txBody>
          <a:bodyPr wrap="square" rtlCol="0">
            <a:spAutoFit/>
          </a:bodyPr>
          <a:lstStyle/>
          <a:p>
            <a:pPr fontAlgn="auto">
              <a:lnSpc>
                <a:spcPct val="100000"/>
              </a:lnSpc>
              <a:spcBef>
                <a:spcPct val="0"/>
              </a:spcBef>
              <a:spcAft>
                <a:spcPct val="0"/>
              </a:spcAft>
            </a:pPr>
            <a:r>
              <a:rPr lang="zh-CN" altLang="en-US" sz="3200"/>
              <a:t>（2021·贵州贵阳市·高三二模）2021年2月25日，“国务院扶贫开发领导小组”的牌子永久性摘下，“国家乡村振兴局”正式挂牌，主要负责对易返贫致贫人口实施常态化监测；继续对脱贫地区产业帮扶，促进产业提档升级；强化易地搬迁后续扶持，多渠道促进就业，加强配套基础设施和公共服务，搞好社会管理等。设立国家乡村振兴局旨在</a:t>
            </a:r>
            <a:endParaRPr lang="zh-CN" altLang="en-US" sz="3200"/>
          </a:p>
          <a:p>
            <a:pPr fontAlgn="auto">
              <a:lnSpc>
                <a:spcPct val="100000"/>
              </a:lnSpc>
              <a:spcBef>
                <a:spcPct val="0"/>
              </a:spcBef>
              <a:spcAft>
                <a:spcPct val="0"/>
              </a:spcAft>
            </a:pPr>
            <a:r>
              <a:rPr lang="zh-CN" altLang="en-US" sz="3200"/>
              <a:t>①保证政府依法行政，提高其公信力</a:t>
            </a:r>
            <a:r>
              <a:rPr lang="en-US" altLang="zh-CN" sz="3200"/>
              <a:t>                 </a:t>
            </a:r>
            <a:endParaRPr lang="en-US" altLang="zh-CN" sz="3200"/>
          </a:p>
          <a:p>
            <a:pPr fontAlgn="auto">
              <a:lnSpc>
                <a:spcPct val="100000"/>
              </a:lnSpc>
              <a:spcBef>
                <a:spcPct val="0"/>
              </a:spcBef>
              <a:spcAft>
                <a:spcPct val="0"/>
              </a:spcAft>
            </a:pPr>
            <a:r>
              <a:rPr lang="zh-CN" altLang="en-US" sz="3200"/>
              <a:t>②完善基层政府组织结构，提升服务效能</a:t>
            </a:r>
            <a:endParaRPr lang="zh-CN" altLang="en-US" sz="3200"/>
          </a:p>
          <a:p>
            <a:pPr fontAlgn="auto">
              <a:lnSpc>
                <a:spcPct val="100000"/>
              </a:lnSpc>
              <a:spcBef>
                <a:spcPct val="0"/>
              </a:spcBef>
              <a:spcAft>
                <a:spcPct val="0"/>
              </a:spcAft>
            </a:pPr>
            <a:r>
              <a:rPr lang="zh-CN" altLang="en-US" sz="3200"/>
              <a:t>③优化政府职能配置，全面推进乡村振兴</a:t>
            </a:r>
            <a:r>
              <a:rPr lang="en-US" altLang="zh-CN" sz="3200"/>
              <a:t>          </a:t>
            </a:r>
            <a:endParaRPr lang="en-US" altLang="zh-CN" sz="3200"/>
          </a:p>
          <a:p>
            <a:pPr fontAlgn="auto">
              <a:lnSpc>
                <a:spcPct val="100000"/>
              </a:lnSpc>
              <a:spcBef>
                <a:spcPct val="0"/>
              </a:spcBef>
              <a:spcAft>
                <a:spcPct val="0"/>
              </a:spcAft>
            </a:pPr>
            <a:r>
              <a:rPr lang="zh-CN" altLang="en-US" sz="3200"/>
              <a:t>④巩固脱贫攻坚成果，健全防止返贫监测帮扶机制</a:t>
            </a:r>
            <a:endParaRPr lang="zh-CN" altLang="en-US" sz="3200"/>
          </a:p>
          <a:p>
            <a:pPr fontAlgn="auto">
              <a:lnSpc>
                <a:spcPct val="100000"/>
              </a:lnSpc>
              <a:spcBef>
                <a:spcPct val="0"/>
              </a:spcBef>
              <a:spcAft>
                <a:spcPct val="0"/>
              </a:spcAft>
            </a:pPr>
            <a:r>
              <a:rPr lang="zh-CN" altLang="en-US" sz="3200"/>
              <a:t>A．①②	</a:t>
            </a:r>
            <a:r>
              <a:rPr lang="en-US" altLang="zh-CN" sz="3200"/>
              <a:t>      </a:t>
            </a:r>
            <a:r>
              <a:rPr lang="zh-CN" altLang="en-US" sz="3200"/>
              <a:t>B．①③	</a:t>
            </a:r>
            <a:r>
              <a:rPr lang="en-US" altLang="zh-CN" sz="3200"/>
              <a:t>         </a:t>
            </a:r>
            <a:r>
              <a:rPr lang="zh-CN" altLang="en-US" sz="3200"/>
              <a:t>C．②④	</a:t>
            </a:r>
            <a:r>
              <a:rPr lang="en-US" altLang="zh-CN" sz="3200"/>
              <a:t>     </a:t>
            </a:r>
            <a:r>
              <a:rPr lang="zh-CN" altLang="en-US" sz="3200"/>
              <a:t>D．③④</a:t>
            </a:r>
            <a:endParaRPr lang="zh-CN" altLang="en-US" sz="3200"/>
          </a:p>
        </p:txBody>
      </p:sp>
      <p:sp>
        <p:nvSpPr>
          <p:cNvPr id="3" name="矩形 2"/>
          <p:cNvSpPr/>
          <p:nvPr>
            <p:custDataLst>
              <p:tags r:id="rId10"/>
            </p:custDataLst>
          </p:nvPr>
        </p:nvSpPr>
        <p:spPr>
          <a:xfrm>
            <a:off x="11066145" y="5448935"/>
            <a:ext cx="843280" cy="1198880"/>
          </a:xfrm>
          <a:prstGeom prst="rect">
            <a:avLst/>
          </a:prstGeom>
          <a:noFill/>
          <a:ln>
            <a:noFill/>
          </a:ln>
        </p:spPr>
        <p:txBody>
          <a:bodyPr wrap="none" rtlCol="0" anchor="t">
            <a:spAutoFit/>
          </a:bodyPr>
          <a:lstStyle/>
          <a:p>
            <a:pPr algn="ctr"/>
            <a:r>
              <a:rPr lang="en-US" sz="7200" b="1">
                <a:solidFill>
                  <a:srgbClr val="FF0000"/>
                </a:solidFill>
                <a:effectLst>
                  <a:innerShdw blurRad="63500" dist="50800" dir="13500000">
                    <a:srgbClr val="000000">
                      <a:alpha val="50000"/>
                    </a:srgbClr>
                  </a:innerShdw>
                </a:effectLst>
              </a:rPr>
              <a:t>D</a:t>
            </a:r>
            <a:endParaRPr lang="en-US" sz="7200" b="1">
              <a:solidFill>
                <a:srgbClr val="FF0000"/>
              </a:solidFill>
              <a:effectLst>
                <a:innerShdw blurRad="63500" dist="50800" dir="13500000">
                  <a:srgbClr val="000000">
                    <a:alpha val="50000"/>
                  </a:srgbClr>
                </a:innerShdw>
              </a:effectLst>
            </a:endParaRPr>
          </a:p>
        </p:txBody>
      </p:sp>
    </p:spTree>
    <p:custDataLst>
      <p:tags r:id="rId1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pic>
        <p:nvPicPr>
          <p:cNvPr id="15" name="图片 14"/>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7"/>
            </p:custDataLst>
          </p:nvPr>
        </p:nvPicPr>
        <p:blipFill>
          <a:blip r:embed="rId6">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8"/>
            </p:custDataLst>
          </p:nvPr>
        </p:nvSpPr>
        <p:spPr>
          <a:xfrm>
            <a:off x="610940" y="30360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9"/>
            </p:custDataLst>
          </p:nvPr>
        </p:nvSpPr>
        <p:spPr>
          <a:xfrm>
            <a:off x="172720" y="890270"/>
            <a:ext cx="11883390" cy="5507990"/>
          </a:xfrm>
          <a:prstGeom prst="rect">
            <a:avLst/>
          </a:prstGeom>
          <a:noFill/>
        </p:spPr>
        <p:txBody>
          <a:bodyPr wrap="square" rtlCol="0">
            <a:spAutoFit/>
          </a:bodyPr>
          <a:lstStyle/>
          <a:p>
            <a:pPr fontAlgn="auto">
              <a:lnSpc>
                <a:spcPct val="100000"/>
              </a:lnSpc>
            </a:pPr>
            <a:r>
              <a:rPr lang="zh-CN" altLang="en-US" sz="3200"/>
              <a:t>（2021·辽宁抚顺市·高三一模）2021年1月1日，新华社客户端创新推出“全民拍”社会治理交互平台。网友可用手机快捷提交图片、视频等内容，平台将组织记者对网友所提交内容进行追踪报道，或转交有关政府部门处理。目前，该平台已经处理劳动纠纷、社会治安、环境保护等各类民生问题线索近万条。由此可见，“全民拍”</a:t>
            </a:r>
            <a:endParaRPr lang="zh-CN" altLang="en-US" sz="3200"/>
          </a:p>
          <a:p>
            <a:pPr fontAlgn="auto">
              <a:lnSpc>
                <a:spcPct val="100000"/>
              </a:lnSpc>
            </a:pPr>
            <a:r>
              <a:rPr lang="zh-CN" altLang="en-US" sz="3200"/>
              <a:t>①是政府深化简政放权以便民利民的重要举措</a:t>
            </a:r>
            <a:r>
              <a:rPr lang="en-US" altLang="zh-CN" sz="3200"/>
              <a:t>         </a:t>
            </a:r>
            <a:endParaRPr lang="en-US" altLang="zh-CN" sz="3200"/>
          </a:p>
          <a:p>
            <a:pPr fontAlgn="auto">
              <a:lnSpc>
                <a:spcPct val="100000"/>
              </a:lnSpc>
            </a:pPr>
            <a:r>
              <a:rPr lang="zh-CN" altLang="en-US" sz="3200"/>
              <a:t>②能够督促政府部门改进工作、提高办事效率</a:t>
            </a:r>
            <a:endParaRPr lang="zh-CN" altLang="en-US" sz="3200"/>
          </a:p>
          <a:p>
            <a:pPr fontAlgn="auto">
              <a:lnSpc>
                <a:spcPct val="100000"/>
              </a:lnSpc>
            </a:pPr>
            <a:r>
              <a:rPr lang="zh-CN" altLang="en-US" sz="3200"/>
              <a:t>③可以发挥舆论监督对社会治理的独特作用</a:t>
            </a:r>
            <a:r>
              <a:rPr lang="en-US" altLang="zh-CN" sz="3200"/>
              <a:t>             </a:t>
            </a:r>
            <a:endParaRPr lang="en-US" altLang="zh-CN" sz="3200"/>
          </a:p>
          <a:p>
            <a:pPr fontAlgn="auto">
              <a:lnSpc>
                <a:spcPct val="100000"/>
              </a:lnSpc>
            </a:pPr>
            <a:r>
              <a:rPr lang="zh-CN" altLang="en-US" sz="3200"/>
              <a:t>④为社会公众主动参政议政提供了便捷渠道</a:t>
            </a:r>
            <a:endParaRPr lang="zh-CN" altLang="en-US" sz="3200"/>
          </a:p>
          <a:p>
            <a:pPr fontAlgn="auto">
              <a:lnSpc>
                <a:spcPct val="100000"/>
              </a:lnSpc>
            </a:pPr>
            <a:r>
              <a:rPr lang="zh-CN" altLang="en-US" sz="3200"/>
              <a:t>A．①②	</a:t>
            </a:r>
            <a:r>
              <a:rPr lang="en-US" altLang="zh-CN" sz="3200"/>
              <a:t>                </a:t>
            </a:r>
            <a:r>
              <a:rPr lang="zh-CN" altLang="en-US" sz="3200"/>
              <a:t>B．①④	</a:t>
            </a:r>
            <a:r>
              <a:rPr lang="en-US" altLang="zh-CN" sz="3200"/>
              <a:t>       </a:t>
            </a:r>
            <a:r>
              <a:rPr lang="zh-CN" altLang="en-US" sz="3200"/>
              <a:t>C．②③	</a:t>
            </a:r>
            <a:r>
              <a:rPr lang="en-US" altLang="zh-CN" sz="3200"/>
              <a:t>               </a:t>
            </a:r>
            <a:r>
              <a:rPr lang="zh-CN" altLang="en-US" sz="3200"/>
              <a:t>D．③④</a:t>
            </a:r>
            <a:endParaRPr lang="zh-CN" altLang="en-US" sz="3200"/>
          </a:p>
        </p:txBody>
      </p:sp>
      <p:sp>
        <p:nvSpPr>
          <p:cNvPr id="3" name="矩形 2"/>
          <p:cNvSpPr/>
          <p:nvPr>
            <p:custDataLst>
              <p:tags r:id="rId10"/>
            </p:custDataLst>
          </p:nvPr>
        </p:nvSpPr>
        <p:spPr>
          <a:xfrm>
            <a:off x="10410825" y="4155440"/>
            <a:ext cx="843280" cy="1198880"/>
          </a:xfrm>
          <a:prstGeom prst="rect">
            <a:avLst/>
          </a:prstGeom>
          <a:noFill/>
          <a:ln>
            <a:noFill/>
          </a:ln>
        </p:spPr>
        <p:txBody>
          <a:bodyPr wrap="none" rtlCol="0" anchor="t">
            <a:spAutoFit/>
          </a:bodyPr>
          <a:lstStyle/>
          <a:p>
            <a:pPr algn="ctr"/>
            <a:r>
              <a:rPr lang="en-US" sz="7200" b="1">
                <a:solidFill>
                  <a:srgbClr val="FF0000"/>
                </a:solidFill>
                <a:effectLst>
                  <a:innerShdw blurRad="63500" dist="50800" dir="13500000">
                    <a:srgbClr val="000000">
                      <a:alpha val="50000"/>
                    </a:srgbClr>
                  </a:innerShdw>
                </a:effectLst>
              </a:rPr>
              <a:t>C</a:t>
            </a:r>
            <a:endParaRPr lang="en-US" sz="7200" b="1">
              <a:solidFill>
                <a:srgbClr val="FF0000"/>
              </a:solidFill>
              <a:effectLst>
                <a:innerShdw blurRad="63500" dist="50800" dir="13500000">
                  <a:srgbClr val="000000">
                    <a:alpha val="50000"/>
                  </a:srgbClr>
                </a:innerShdw>
              </a:effectLst>
            </a:endParaRPr>
          </a:p>
        </p:txBody>
      </p:sp>
    </p:spTree>
    <p:custDataLst>
      <p:tags r:id="rId1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15" name="图片 14"/>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7"/>
            </p:custDataLst>
          </p:nvPr>
        </p:nvSpPr>
        <p:spPr>
          <a:xfrm>
            <a:off x="610940" y="27375"/>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8"/>
            </p:custDataLst>
          </p:nvPr>
        </p:nvSpPr>
        <p:spPr>
          <a:xfrm>
            <a:off x="153670" y="687705"/>
            <a:ext cx="12037695" cy="6123940"/>
          </a:xfrm>
          <a:prstGeom prst="rect">
            <a:avLst/>
          </a:prstGeom>
          <a:noFill/>
        </p:spPr>
        <p:txBody>
          <a:bodyPr wrap="square" rtlCol="0">
            <a:spAutoFit/>
          </a:bodyPr>
          <a:lstStyle/>
          <a:p>
            <a:pPr fontAlgn="auto">
              <a:lnSpc>
                <a:spcPct val="100000"/>
              </a:lnSpc>
            </a:pPr>
            <a:r>
              <a:rPr lang="zh-CN" altLang="en-US" sz="2800"/>
              <a:t>（2021·全国高三专题练习）阅读材料，回答问题。</a:t>
            </a:r>
            <a:endParaRPr lang="zh-CN" altLang="en-US" sz="2800"/>
          </a:p>
          <a:p>
            <a:pPr fontAlgn="auto">
              <a:lnSpc>
                <a:spcPct val="100000"/>
              </a:lnSpc>
            </a:pPr>
            <a:r>
              <a:rPr lang="zh-CN" altLang="en-US" sz="2800"/>
              <a:t>2020年3月9日，国务院总理李克强主持召开中央应对新冠肺炎疫情工作领导小组会议，会议指出，各级干部特别是领导干部要按照统筹推进疫情防控和经济社会发展要求，以更扎实的作风主动担当作为，对真抓实干、攻坚克难、甘于奉献的要给予激励，力戒形式主义、官僚主义，防止敷衍应付、推诿扯皮等行为，确保党中央、国务院决策部署落地见效。要坚持实事求是，准确发布各类防控信息，及时回应社会关切，杜绝瞒报谎报、弄虚作假。加强部门间沟通协调，集中精力解决疫情防控、有序复工复产、群众基本生活保障中的实际问题，开会和发文都要讲求实效。加强数据共享，防止重复填报。完善检查、督查方式，深入基层了解实情，避免简单将台账记录、报表填报等作为工作落实的评判标准。防止简单粗暴执法和极端化做法，提高依法防控、依法治理能力。</a:t>
            </a:r>
            <a:endParaRPr lang="zh-CN" altLang="en-US" sz="2800"/>
          </a:p>
          <a:p>
            <a:pPr fontAlgn="auto">
              <a:lnSpc>
                <a:spcPct val="100000"/>
              </a:lnSpc>
            </a:pPr>
            <a:r>
              <a:rPr lang="zh-CN" altLang="en-US" sz="2800">
                <a:solidFill>
                  <a:srgbClr val="FF0000"/>
                </a:solidFill>
              </a:rPr>
              <a:t>结合材料，运用政治生活有关知识，分析政府如何贯彻落实统筹推进疫情防控和经济社会发展要求。</a:t>
            </a:r>
            <a:endParaRPr lang="zh-CN" altLang="en-US" sz="2800">
              <a:solidFill>
                <a:srgbClr val="FF0000"/>
              </a:solidFill>
            </a:endParaRPr>
          </a:p>
        </p:txBody>
      </p:sp>
    </p:spTree>
    <p:custDataLst>
      <p:tags r:id="rId9"/>
    </p:custDataLst>
  </p:cSld>
  <p:clrMapOvr>
    <a:masterClrMapping/>
  </p:clrMapOvr>
  <p:transition/>
  <p:timing/>
</p:sld>
</file>

<file path=ppt/slides/slide9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15" name="图片 14"/>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7"/>
            </p:custDataLst>
          </p:nvPr>
        </p:nvSpPr>
        <p:spPr>
          <a:xfrm>
            <a:off x="610940" y="30360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8"/>
            </p:custDataLst>
          </p:nvPr>
        </p:nvSpPr>
        <p:spPr>
          <a:xfrm>
            <a:off x="153670" y="890270"/>
            <a:ext cx="11738610" cy="5631180"/>
          </a:xfrm>
          <a:prstGeom prst="rect">
            <a:avLst/>
          </a:prstGeom>
          <a:noFill/>
        </p:spPr>
        <p:txBody>
          <a:bodyPr wrap="square" rtlCol="0">
            <a:spAutoFit/>
          </a:bodyPr>
          <a:lstStyle/>
          <a:p>
            <a:pPr fontAlgn="auto">
              <a:lnSpc>
                <a:spcPct val="150000"/>
              </a:lnSpc>
            </a:pPr>
            <a:r>
              <a:rPr lang="zh-CN" altLang="en-US" sz="2400"/>
              <a:t>【答案】(1)政府要坚持党的领导，贯彻党的决策部署，发挥党总揽全局、协调各方的领导核心作用。</a:t>
            </a:r>
            <a:endParaRPr lang="zh-CN" altLang="en-US" sz="2400"/>
          </a:p>
          <a:p>
            <a:pPr fontAlgn="auto">
              <a:lnSpc>
                <a:spcPct val="150000"/>
              </a:lnSpc>
            </a:pPr>
            <a:r>
              <a:rPr lang="zh-CN" altLang="en-US" sz="2400"/>
              <a:t>(2)要切实履行好经济职能、文化职能、社会职能，加大疫情防控物资、供给统筹及防疫用品的市场供应监管，为疫情防控提供物质保障。</a:t>
            </a:r>
            <a:endParaRPr lang="zh-CN" altLang="en-US" sz="2400"/>
          </a:p>
          <a:p>
            <a:pPr fontAlgn="auto">
              <a:lnSpc>
                <a:spcPct val="150000"/>
              </a:lnSpc>
            </a:pPr>
            <a:r>
              <a:rPr lang="zh-CN" altLang="en-US" sz="2400"/>
              <a:t>(3)政府要坚持对人民负责的基本原则，为人民服务的宗旨，从人民的利益出发，积极了解疫情，努力做好疫情防控工作。</a:t>
            </a:r>
            <a:endParaRPr lang="zh-CN" altLang="en-US" sz="2400"/>
          </a:p>
          <a:p>
            <a:pPr fontAlgn="auto">
              <a:lnSpc>
                <a:spcPct val="150000"/>
              </a:lnSpc>
            </a:pPr>
            <a:r>
              <a:rPr lang="zh-CN" altLang="en-US" sz="2400"/>
              <a:t>(4)坚持依法行政，科学决策，积极听取人民的意见，对疫情工作及时作出部署。</a:t>
            </a:r>
            <a:endParaRPr lang="zh-CN" altLang="en-US" sz="2400"/>
          </a:p>
          <a:p>
            <a:pPr fontAlgn="auto">
              <a:lnSpc>
                <a:spcPct val="150000"/>
              </a:lnSpc>
            </a:pPr>
            <a:r>
              <a:rPr lang="zh-CN" altLang="en-US" sz="2400"/>
              <a:t>(5)实事求是、公开透明、迅速及时向社会公布疫情信息，自觉接受人民监督，保障公民的知情权、参与权、表达权和监督权。</a:t>
            </a:r>
            <a:endParaRPr lang="zh-CN" altLang="en-US" sz="2400"/>
          </a:p>
          <a:p>
            <a:pPr fontAlgn="auto">
              <a:lnSpc>
                <a:spcPct val="150000"/>
              </a:lnSpc>
            </a:pPr>
            <a:r>
              <a:rPr lang="zh-CN" altLang="en-US" sz="2400"/>
              <a:t>(6)地方政府要贯彻民主集中制原则，维护中央权威，从本地实际出发做好疫情防控。</a:t>
            </a:r>
            <a:endParaRPr lang="zh-CN" altLang="en-US" sz="2400"/>
          </a:p>
        </p:txBody>
      </p:sp>
    </p:spTree>
    <p:custDataLst>
      <p:tags r:id="rId9"/>
    </p:custDataLst>
  </p:cSld>
  <p:clrMapOvr>
    <a:masterClrMapping/>
  </p:clrMapOvr>
  <p:transition/>
  <p:timing/>
</p:sld>
</file>

<file path=ppt/slides/slide9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15" name="图片 14"/>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7"/>
            </p:custDataLst>
          </p:nvPr>
        </p:nvSpPr>
        <p:spPr>
          <a:xfrm>
            <a:off x="610940" y="30360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8"/>
            </p:custDataLst>
          </p:nvPr>
        </p:nvSpPr>
        <p:spPr>
          <a:xfrm>
            <a:off x="153670" y="890270"/>
            <a:ext cx="12038965" cy="5184775"/>
          </a:xfrm>
          <a:prstGeom prst="rect">
            <a:avLst/>
          </a:prstGeom>
          <a:noFill/>
        </p:spPr>
        <p:txBody>
          <a:bodyPr wrap="square" rtlCol="0">
            <a:spAutoFit/>
          </a:bodyPr>
          <a:lstStyle/>
          <a:p>
            <a:pPr fontAlgn="auto">
              <a:lnSpc>
                <a:spcPct val="115000"/>
              </a:lnSpc>
              <a:spcBef>
                <a:spcPct val="0"/>
              </a:spcBef>
              <a:spcAft>
                <a:spcPct val="0"/>
              </a:spcAft>
            </a:pPr>
            <a:r>
              <a:rPr lang="zh-CN" altLang="en-US" sz="2400"/>
              <a:t>（2021·山东日照市·高三一模）2019年北京市开始实行“闻风而动、接诉即办”群众诉求快速响应机制，对12345市民服务热线进行创造性改造，通过扩大业务范围、增加功能、改造流程和建立制度，形成了以“接诉即办”为牵引的超大城市治理新机制。</a:t>
            </a:r>
            <a:endParaRPr lang="zh-CN" altLang="en-US" sz="2400"/>
          </a:p>
          <a:p>
            <a:pPr fontAlgn="auto">
              <a:lnSpc>
                <a:spcPct val="115000"/>
              </a:lnSpc>
              <a:spcBef>
                <a:spcPct val="0"/>
              </a:spcBef>
              <a:spcAft>
                <a:spcPct val="0"/>
              </a:spcAft>
            </a:pPr>
            <a:r>
              <a:rPr lang="zh-CN" altLang="en-US" sz="2400"/>
              <a:t>2020年11月5日北京出台《关于进一步深化“接诉即办”改革工作的意见》，要求接诉即办实施限时办理机制。各级市民热线服务中心和涉及重点民生领域的公共服务部门，提供7×24小时服务。各街道(乡镇)随时接办群众诉求，能够自行解决的，及时就地解决；对于需要跨部门解决的复杂问题，由街道(乡镇)“吹哨”召集相关部门现场办公、集体会诊、联合行动，共同研究解决。要坚持依法履行职责，厘清政府、市场、社会、个人职责边界，政府提供基本服务，做好普惠性、兜底性工作，避免过度干预，防止大包大揽。</a:t>
            </a:r>
            <a:endParaRPr lang="zh-CN" altLang="en-US" sz="2400"/>
          </a:p>
          <a:p>
            <a:pPr fontAlgn="auto">
              <a:lnSpc>
                <a:spcPct val="115000"/>
              </a:lnSpc>
              <a:spcBef>
                <a:spcPct val="0"/>
              </a:spcBef>
              <a:spcAft>
                <a:spcPct val="0"/>
              </a:spcAft>
            </a:pPr>
            <a:r>
              <a:rPr lang="zh-CN" altLang="en-US" sz="2400"/>
              <a:t>“接诉即办”被作为国务院第七次大督查发现的有关地方典型经验做法情况之一进行了通报。</a:t>
            </a:r>
            <a:endParaRPr lang="zh-CN" altLang="en-US" sz="2400"/>
          </a:p>
          <a:p>
            <a:pPr fontAlgn="auto">
              <a:lnSpc>
                <a:spcPct val="115000"/>
              </a:lnSpc>
              <a:spcBef>
                <a:spcPct val="0"/>
              </a:spcBef>
              <a:spcAft>
                <a:spcPct val="0"/>
              </a:spcAft>
            </a:pPr>
            <a:r>
              <a:rPr lang="zh-CN" altLang="en-US" sz="2400"/>
              <a:t>       </a:t>
            </a:r>
            <a:r>
              <a:rPr lang="zh-CN" altLang="en-US" sz="2400">
                <a:solidFill>
                  <a:srgbClr val="FF0000"/>
                </a:solidFill>
              </a:rPr>
              <a:t> 结合材料，运用政治生活知识，说明“接诉即办”是如何提升政府治理效能的。</a:t>
            </a:r>
            <a:endParaRPr lang="zh-CN" altLang="en-US" sz="2400">
              <a:solidFill>
                <a:srgbClr val="FF0000"/>
              </a:solidFill>
            </a:endParaRPr>
          </a:p>
        </p:txBody>
      </p:sp>
    </p:spTree>
    <p:custDataLst>
      <p:tags r:id="rId9"/>
    </p:custDataLst>
  </p:cSld>
  <p:clrMapOvr>
    <a:masterClrMapping/>
  </p:clrMapOvr>
  <p:transition/>
  <p:timing/>
</p:sld>
</file>

<file path=ppt/slides/slide9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15" name="图片 14"/>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7"/>
            </p:custDataLst>
          </p:nvPr>
        </p:nvSpPr>
        <p:spPr>
          <a:xfrm>
            <a:off x="610940" y="30360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8"/>
            </p:custDataLst>
          </p:nvPr>
        </p:nvSpPr>
        <p:spPr>
          <a:xfrm>
            <a:off x="462915" y="890270"/>
            <a:ext cx="11266170" cy="5077460"/>
          </a:xfrm>
          <a:prstGeom prst="rect">
            <a:avLst/>
          </a:prstGeom>
          <a:noFill/>
        </p:spPr>
        <p:txBody>
          <a:bodyPr wrap="square" rtlCol="0">
            <a:spAutoFit/>
          </a:bodyPr>
          <a:lstStyle/>
          <a:p>
            <a:pPr fontAlgn="auto">
              <a:lnSpc>
                <a:spcPct val="150000"/>
              </a:lnSpc>
            </a:pPr>
            <a:r>
              <a:rPr lang="zh-CN" altLang="en-US" sz="3600"/>
              <a:t>【答案】转变政府职能，增强政府履职能力，提高行政效率和服务水平；</a:t>
            </a:r>
            <a:endParaRPr lang="zh-CN" altLang="en-US" sz="3600"/>
          </a:p>
          <a:p>
            <a:pPr fontAlgn="auto">
              <a:lnSpc>
                <a:spcPct val="150000"/>
              </a:lnSpc>
            </a:pPr>
            <a:r>
              <a:rPr lang="zh-CN" altLang="en-US" sz="3600"/>
              <a:t>坚持以人民为中心，保障人民权益，提高群众满意度；</a:t>
            </a:r>
            <a:endParaRPr lang="zh-CN" altLang="en-US" sz="3600"/>
          </a:p>
          <a:p>
            <a:pPr fontAlgn="auto">
              <a:lnSpc>
                <a:spcPct val="150000"/>
              </a:lnSpc>
            </a:pPr>
            <a:r>
              <a:rPr lang="zh-CN" altLang="en-US" sz="3600"/>
              <a:t>坚持依法行政，促进决策民主化、科学化，完善治理，优化服务；</a:t>
            </a:r>
            <a:endParaRPr lang="zh-CN" altLang="en-US" sz="3600"/>
          </a:p>
          <a:p>
            <a:pPr fontAlgn="auto">
              <a:lnSpc>
                <a:spcPct val="150000"/>
              </a:lnSpc>
            </a:pPr>
            <a:r>
              <a:rPr lang="zh-CN" altLang="en-US" sz="3600"/>
              <a:t>创新城市治理体制机制，推动协同治理，提升治理效能。</a:t>
            </a:r>
            <a:endParaRPr lang="zh-CN" altLang="en-US" sz="3600"/>
          </a:p>
        </p:txBody>
      </p:sp>
    </p:spTree>
    <p:custDataLst>
      <p:tags r:id="rId9"/>
    </p:custDataLst>
  </p:cSld>
  <p:clrMapOvr>
    <a:masterClrMapping/>
  </p:clrMapOvr>
  <p:transition/>
  <p:timing/>
</p:sld>
</file>

<file path=ppt/slides/slide10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15" name="图片 14"/>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7"/>
            </p:custDataLst>
          </p:nvPr>
        </p:nvSpPr>
        <p:spPr>
          <a:xfrm>
            <a:off x="610940" y="30360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8"/>
            </p:custDataLst>
          </p:nvPr>
        </p:nvSpPr>
        <p:spPr>
          <a:xfrm>
            <a:off x="0" y="890270"/>
            <a:ext cx="12074525" cy="5259070"/>
          </a:xfrm>
          <a:prstGeom prst="rect">
            <a:avLst/>
          </a:prstGeom>
          <a:noFill/>
        </p:spPr>
        <p:txBody>
          <a:bodyPr wrap="square" rtlCol="0">
            <a:spAutoFit/>
          </a:bodyPr>
          <a:lstStyle/>
          <a:p>
            <a:pPr fontAlgn="auto">
              <a:lnSpc>
                <a:spcPct val="120000"/>
              </a:lnSpc>
              <a:spcBef>
                <a:spcPct val="0"/>
              </a:spcBef>
              <a:spcAft>
                <a:spcPct val="0"/>
              </a:spcAft>
            </a:pPr>
            <a:r>
              <a:rPr lang="zh-CN" altLang="en-US" sz="2800"/>
              <a:t>（2021·湖北孝感市·安陆第一高中高一月考）服务有热度，城市有温度。实现“简政放权、放管结合、优化服务”三位一体，已成当前城市治理的普遍选择。利民之事，丝发必兴。长期以来，提供城市优质服务都是各地政府念兹在兹之举。政府唯有提升放管服效能，让技术创新提供高效服务，让监管创新优化营商环境，才能破解当前城市治理系列难题，涵养城市温度，增强市民的幸福感、获得感。</a:t>
            </a:r>
            <a:endParaRPr lang="zh-CN" altLang="en-US" sz="2800"/>
          </a:p>
          <a:p>
            <a:pPr fontAlgn="auto">
              <a:lnSpc>
                <a:spcPct val="120000"/>
              </a:lnSpc>
              <a:spcBef>
                <a:spcPct val="0"/>
              </a:spcBef>
              <a:spcAft>
                <a:spcPct val="0"/>
              </a:spcAft>
            </a:pPr>
            <a:r>
              <a:rPr lang="zh-CN" altLang="en-US" sz="2800">
                <a:solidFill>
                  <a:srgbClr val="FF0000"/>
                </a:solidFill>
              </a:rPr>
              <a:t>某市拟以“聚力放管服，涵养城市温度”为主题举行一次城市治理研讨会。请你综合运用所学知识，代表政府写一份发言提纲。要求：①围绕主题，形成总论点和分论点，内在逻辑一致；②论据充分；③学科术语使用规范；④字数在200字左右。</a:t>
            </a:r>
            <a:endParaRPr lang="zh-CN" altLang="en-US" sz="2800">
              <a:solidFill>
                <a:srgbClr val="FF0000"/>
              </a:solidFill>
            </a:endParaRPr>
          </a:p>
        </p:txBody>
      </p:sp>
    </p:spTree>
    <p:custDataLst>
      <p:tags r:id="rId9"/>
    </p:custDataLst>
  </p:cSld>
  <p:clrMapOvr>
    <a:masterClrMapping/>
  </p:clrMapOvr>
  <p:transition/>
  <p:timing/>
</p:sld>
</file>

<file path=ppt/slides/slide10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15" name="图片 14"/>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720090" cy="715975"/>
          </a:xfrm>
          <a:prstGeom prst="rect">
            <a:avLst/>
          </a:prstGeom>
        </p:spPr>
      </p:pic>
      <p:pic>
        <p:nvPicPr>
          <p:cNvPr id="16" name="图片 15"/>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11471910" y="0"/>
            <a:ext cx="720090" cy="715975"/>
          </a:xfrm>
          <a:prstGeom prst="rect">
            <a:avLst/>
          </a:prstGeom>
        </p:spPr>
      </p:pic>
      <p:sp>
        <p:nvSpPr>
          <p:cNvPr id="13" name="文本框 12"/>
          <p:cNvSpPr txBox="1"/>
          <p:nvPr>
            <p:custDataLst>
              <p:tags r:id="rId7"/>
            </p:custDataLst>
          </p:nvPr>
        </p:nvSpPr>
        <p:spPr>
          <a:xfrm>
            <a:off x="610940" y="303600"/>
            <a:ext cx="10970823" cy="706755"/>
          </a:xfrm>
          <a:prstGeom prst="rect">
            <a:avLst/>
          </a:prstGeom>
        </p:spPr>
        <p:txBody>
          <a:bodyPr vert="horz" wrap="square" lIns="101600" tIns="38100" rIns="76200" bIns="38100" rtlCol="0" anchor="ctr" anchorCtr="0">
            <a:normAutofit/>
          </a:bodyPr>
          <a:lstStyle>
            <a:lvl1pPr marR="0" fontAlgn="auto">
              <a:lnSpc>
                <a:spcPct val="100000"/>
              </a:lnSpc>
              <a:spcBef>
                <a:spcPct val="0"/>
              </a:spcBef>
              <a:buNone/>
              <a:defRPr kumimoji="0" lang="zh-CN" altLang="en-US" sz="3600" b="1" i="0" u="none" strike="noStrike" cap="none" spc="300" normalizeH="0" baseline="0" noProof="1">
                <a:solidFill>
                  <a:schemeClr val="tx1">
                    <a:lumMod val="85000"/>
                    <a:lumOff val="15000"/>
                  </a:schemeClr>
                </a:solidFill>
                <a:uFillTx/>
                <a:latin typeface="微软雅黑" panose="020b0503020204020204" pitchFamily="34" charset="-122"/>
                <a:ea typeface="微软雅黑" panose="020b0503020204020204" pitchFamily="34" charset="-122"/>
                <a:cs typeface="+mj-cs"/>
                <a:sym typeface="+mn-ea"/>
              </a:defRPr>
            </a:lvl1pPr>
          </a:lstStyle>
          <a:p>
            <a:r>
              <a:rPr lang="zh-CN" altLang="en-US">
                <a:solidFill>
                  <a:schemeClr val="tx1">
                    <a:lumMod val="85000"/>
                    <a:lumOff val="15000"/>
                  </a:schemeClr>
                </a:solidFill>
                <a:latin typeface="Arial" panose="020b0604020202020204" pitchFamily="34" charset="0"/>
                <a:ea typeface="隶书" panose="02010509060101010101" pitchFamily="49" charset="-122"/>
              </a:rPr>
              <a:t>典型例题</a:t>
            </a:r>
            <a:endParaRPr lang="zh-CN" altLang="en-US">
              <a:solidFill>
                <a:schemeClr val="tx1">
                  <a:lumMod val="85000"/>
                  <a:lumOff val="15000"/>
                </a:schemeClr>
              </a:solidFill>
              <a:latin typeface="Arial" panose="020b0604020202020204" pitchFamily="34" charset="0"/>
              <a:ea typeface="隶书" panose="02010509060101010101" pitchFamily="49" charset="-122"/>
            </a:endParaRPr>
          </a:p>
        </p:txBody>
      </p:sp>
      <p:sp>
        <p:nvSpPr>
          <p:cNvPr id="4" name="文本框 3"/>
          <p:cNvSpPr txBox="1"/>
          <p:nvPr>
            <p:custDataLst>
              <p:tags r:id="rId8"/>
            </p:custDataLst>
          </p:nvPr>
        </p:nvSpPr>
        <p:spPr>
          <a:xfrm>
            <a:off x="172085" y="890270"/>
            <a:ext cx="11884025" cy="5477510"/>
          </a:xfrm>
          <a:prstGeom prst="rect">
            <a:avLst/>
          </a:prstGeom>
          <a:noFill/>
        </p:spPr>
        <p:txBody>
          <a:bodyPr wrap="square" rtlCol="0">
            <a:spAutoFit/>
          </a:bodyPr>
          <a:lstStyle/>
          <a:p>
            <a:pPr fontAlgn="auto">
              <a:lnSpc>
                <a:spcPct val="125000"/>
              </a:lnSpc>
              <a:spcBef>
                <a:spcPct val="0"/>
              </a:spcBef>
              <a:spcAft>
                <a:spcPct val="0"/>
              </a:spcAft>
            </a:pPr>
            <a:r>
              <a:rPr lang="zh-CN" altLang="en-US" sz="2800"/>
              <a:t>【答案】示例：聚力放管服，涵养城市温度，必须充分发挥政府的积极作用。</a:t>
            </a:r>
            <a:endParaRPr lang="zh-CN" altLang="en-US" sz="2800"/>
          </a:p>
          <a:p>
            <a:pPr fontAlgn="auto">
              <a:lnSpc>
                <a:spcPct val="125000"/>
              </a:lnSpc>
              <a:spcBef>
                <a:spcPct val="0"/>
              </a:spcBef>
              <a:spcAft>
                <a:spcPct val="0"/>
              </a:spcAft>
            </a:pPr>
            <a:r>
              <a:rPr lang="zh-CN" altLang="en-US" sz="2800"/>
              <a:t>①我国政府是国家行政机关，深化放管服改革必须转变政府职能，深化简政放权，创新监管方式，充分发挥积极作用。</a:t>
            </a:r>
            <a:endParaRPr lang="zh-CN" altLang="en-US" sz="2800"/>
          </a:p>
          <a:p>
            <a:pPr fontAlgn="auto">
              <a:lnSpc>
                <a:spcPct val="125000"/>
              </a:lnSpc>
              <a:spcBef>
                <a:spcPct val="0"/>
              </a:spcBef>
              <a:spcAft>
                <a:spcPct val="0"/>
              </a:spcAft>
            </a:pPr>
            <a:r>
              <a:rPr lang="zh-CN" altLang="en-US" sz="2800"/>
              <a:t>②我国政府是人民的政府，有责任为群众提供优质服务，因此要聚力放管服，涵养城市温度，必须发挥好政府的作用。</a:t>
            </a:r>
            <a:endParaRPr lang="zh-CN" altLang="en-US" sz="2800"/>
          </a:p>
          <a:p>
            <a:pPr fontAlgn="auto">
              <a:lnSpc>
                <a:spcPct val="125000"/>
              </a:lnSpc>
              <a:spcBef>
                <a:spcPct val="0"/>
              </a:spcBef>
              <a:spcAft>
                <a:spcPct val="0"/>
              </a:spcAft>
            </a:pPr>
            <a:r>
              <a:rPr lang="zh-CN" altLang="en-US" sz="2800"/>
              <a:t>③政府权力是人民赋予的，只能用来为人民谋利益，政府必须发挥好作用，深化放管服改革，涵养城市温度。</a:t>
            </a:r>
            <a:endParaRPr lang="zh-CN" altLang="en-US" sz="2800"/>
          </a:p>
          <a:p>
            <a:pPr fontAlgn="auto">
              <a:lnSpc>
                <a:spcPct val="125000"/>
              </a:lnSpc>
              <a:spcBef>
                <a:spcPct val="0"/>
              </a:spcBef>
              <a:spcAft>
                <a:spcPct val="0"/>
              </a:spcAft>
            </a:pPr>
            <a:r>
              <a:rPr lang="zh-CN" altLang="en-US" sz="2800"/>
              <a:t>④权力是把双刃剑，聚力放管服，涵养城市温度，必须加强对行政权力的监督，发挥好政府的积极作用。</a:t>
            </a:r>
            <a:endParaRPr lang="zh-CN" altLang="en-US" sz="2800"/>
          </a:p>
        </p:txBody>
      </p:sp>
    </p:spTree>
    <p:custDataLst>
      <p:tags r:id="rId9"/>
    </p:custDataLst>
  </p:cSld>
  <p:clrMapOvr>
    <a:masterClrMapping/>
  </p:clrMapOvr>
  <p:transition/>
  <p:timing/>
</p:sld>
</file>

<file path=ppt/slides/slide10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0" y="184785"/>
            <a:ext cx="7745730" cy="605131"/>
          </a:xfrm>
        </p:spPr>
        <p:txBody>
          <a:bodyPr wrap="square"/>
          <a:lstStyle/>
          <a:p>
            <a:r>
              <a:rPr lang="zh-CN" altLang="en-US" sz="3200">
                <a:latin typeface="微软雅黑" panose="020b0503020204020204" pitchFamily="34" charset="-122"/>
                <a:ea typeface="微软雅黑" panose="020b0503020204020204" pitchFamily="34" charset="-122"/>
                <a:cs typeface="微软雅黑" panose="020b0503020204020204" pitchFamily="34" charset="-122"/>
              </a:rPr>
              <a:t>热点  </a:t>
            </a:r>
            <a:r>
              <a:rPr lang="zh-CN" altLang="en-US" sz="320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320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以垃圾分类助力人居环境改善</a:t>
            </a:r>
            <a:r>
              <a:rPr lang="zh-CN" altLang="en-US" sz="3200">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custDataLst>
              <p:tags r:id="rId4"/>
            </p:custDataLst>
          </p:nvPr>
        </p:nvSpPr>
        <p:spPr>
          <a:xfrm>
            <a:off x="376555" y="988060"/>
            <a:ext cx="10946130" cy="5815965"/>
          </a:xfrm>
          <a:prstGeom prst="rect">
            <a:avLst/>
          </a:prstGeom>
          <a:noFill/>
        </p:spPr>
        <p:txBody>
          <a:bodyPr wrap="square" rtlCol="0">
            <a:spAutoFit/>
          </a:bodyPr>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热点导览</a:t>
            </a:r>
            <a:b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2020年8月18日,住建部官网公布了2020年农村生活垃圾分类和资源化利用示范县名单,决定将北京市大兴区等41个县(市、区)列为农村生活垃圾分类和资源化利用示范县。</a:t>
            </a:r>
            <a:b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       据了解,此次公布的41个示范县普遍高度重视农村生活垃圾治理工作,均建立了由县级负责同志牵头的工作推进机制,50%以上行政村开展了垃圾分类,90%以上村庄实现生活垃圾有效收运和处置,非正规垃圾堆放点基本得到清理整治,也建立了农村生活垃圾治理长效工作机制。这41个示范县涵盖东中西不同省份,将为不同类型、不同条件地区提供可学习、可借鉴、可复制的宝贵经验。</a:t>
            </a:r>
            <a:b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br>
            <a:endPar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0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392655"/>
            <a:ext cx="11515730" cy="3599815"/>
          </a:xfrm>
        </p:spPr>
        <p:txBody>
          <a:bodyPr/>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素材解读</a:t>
            </a:r>
            <a:br>
              <a:rPr lang="zh-CN" altLang="en-US" sz="3730"/>
            </a:b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素材一</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a:latin typeface="微软雅黑" panose="020b0503020204020204" pitchFamily="34" charset="-122"/>
                <a:ea typeface="微软雅黑" panose="020b0503020204020204" pitchFamily="34" charset="-122"/>
                <a:cs typeface="微软雅黑" panose="020b0503020204020204" pitchFamily="34" charset="-122"/>
              </a:rPr>
              <a:t>据统计,全国城市生活垃圾的年产生量达1.5亿吨,且以每年8%—10%的速度增长。全国城市生活垃圾累积堆存量已达70亿吨,占地约80多万亩,高速发展中的中国城市,正在遭遇“垃圾围城”之痛。面对日益增长的垃圾产量和环境状况恶化的局面,如何通过垃圾分类管理,最大限度地实现垃圾资源化利用,减少垃圾处置量,改善生存环境质量,是当前世界各国共同关注的迫切问题之一。</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0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392655"/>
            <a:ext cx="11515730" cy="3692525"/>
          </a:xfrm>
        </p:spPr>
        <p:txBody>
          <a:bodyPr/>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角度1　运用所学经济知识,分析推行垃圾分类所产生的经济效益和社会效益。</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解读</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a:latin typeface="微软雅黑" panose="020b0503020204020204" pitchFamily="34" charset="-122"/>
                <a:ea typeface="微软雅黑" panose="020b0503020204020204" pitchFamily="34" charset="-122"/>
                <a:cs typeface="微软雅黑" panose="020b0503020204020204" pitchFamily="34" charset="-122"/>
              </a:rPr>
              <a:t>经济效益:①提高垃圾处理效率,降低垃圾处理成本;②变废为宝,促进资源回收利用;保护生态环境,推动经济社会可持续发展。</a:t>
            </a:r>
            <a:br>
              <a:rPr lang="zh-CN" altLang="en-US" sz="2400">
                <a:latin typeface="微软雅黑" panose="020b0503020204020204" pitchFamily="34" charset="-122"/>
                <a:ea typeface="微软雅黑" panose="020b0503020204020204" pitchFamily="34" charset="-122"/>
                <a:cs typeface="微软雅黑" panose="020b0503020204020204" pitchFamily="34" charset="-122"/>
              </a:rPr>
            </a:br>
            <a:r>
              <a:rPr lang="zh-CN" altLang="en-US" sz="2400">
                <a:latin typeface="微软雅黑" panose="020b0503020204020204" pitchFamily="34" charset="-122"/>
                <a:ea typeface="微软雅黑" panose="020b0503020204020204" pitchFamily="34" charset="-122"/>
                <a:cs typeface="微软雅黑" panose="020b0503020204020204" pitchFamily="34" charset="-122"/>
              </a:rPr>
              <a:t>      社会效益:①改善人居环境,提升城市形象;②促进城市精细化管理,维护生态安全;③提升国民素质,促进社会文明进步。</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0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8198" y="744445"/>
            <a:ext cx="11515730" cy="3599815"/>
          </a:xfrm>
        </p:spPr>
        <p:txBody>
          <a:bodyPr/>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角度2</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运用政治生活知识,说明在我国应如何推行、落实垃圾分类制度。</a:t>
            </a:r>
            <a:b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解读</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①立法机关制定和完善垃圾分类处理方面的法律法规,为推行垃圾分类制度提供法律依据。②政府坚持科学决策,完善相关管理制度;切实履行职能,创新管理和服务方式,有效推行垃圾分类制度。③人大代表、政协委员深入调研,为推行垃圾分类制度建言献策。④公民应坚持个人利益与国家利益相结合的原则,为推行、落实垃圾分类制度出谋划策。</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0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8198" y="684120"/>
            <a:ext cx="11515730" cy="2399665"/>
          </a:xfrm>
        </p:spPr>
        <p:txBody>
          <a:bodyPr/>
          <a:lstStyle/>
          <a:p>
            <a:pPr fontAlgn="auto">
              <a:lnSpc>
                <a:spcPct val="150000"/>
              </a:lnSpc>
            </a:pP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素材二</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近年来,我国加速推行垃圾分类制度,全国垃圾分类工作由点到面、逐步启动、成效初显,46个重点城市先行先试,推进垃圾分类取得积极进展。2019年起,全国地级及以上城市全面启动生活垃圾分类工作,到2020年底,46个重点城市将基本建成垃圾分类处理系统,2025年底前全国地级及以上城市将基本建成垃圾分类处理系统。</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0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422653" y="440915"/>
            <a:ext cx="11515730" cy="3692525"/>
          </a:xfrm>
        </p:spPr>
        <p:txBody>
          <a:bodyPr/>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角度1</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运用“实践是认识的基础”的相关知识,阐述垃圾分类制度实施的意义。</a:t>
            </a:r>
            <a:b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解读</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①实践是认识的来源,是认识发展的动力。垃圾分类制度的实施有利于培养人们的垃圾分类意识和习惯,让人们更深入地掌握垃圾分类知识,更深刻地体验垃圾分类的价值。②实践是认识的目的。实施垃圾分类制度,不仅能利用资源、保护环境,还能推动形成绿色发展的生产方式和生活方式。</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0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392655"/>
            <a:ext cx="11515730" cy="3692525"/>
          </a:xfrm>
        </p:spPr>
        <p:txBody>
          <a:bodyPr/>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角度2</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运用矛盾普遍性与特殊性原理,分析垃圾分类工作需要由点到面、总结经验后推广的依据。</a:t>
            </a:r>
            <a:b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解读</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矛盾的普遍性和特殊性相互联结,普遍性寓于特殊性之中,特殊性离不开普遍性。这要求我们坚持矛盾的普遍性和特殊性、共性和个性的具体的历史的统一。住建部部署垃圾分类工作,先在46个重点城市开展试点,然后总结经验向全国推广,坚持了矛盾的普遍性与特殊性、共性与个性的具体的历史的统一。</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pic>
        <p:nvPicPr>
          <p:cNvPr id="4" name="New picture"/>
          <p:cNvPicPr/>
          <p:nvPr>
            <p:custDataLst>
              <p:tags r:id="rId5"/>
            </p:custDataLst>
          </p:nvPr>
        </p:nvPicPr>
        <p:blipFill>
          <a:blip r:embed="rId4"/>
          <a:stretch>
            <a:fillRect/>
          </a:stretch>
        </p:blipFill>
        <p:spPr>
          <a:xfrm>
            <a:off x="10744200" y="11976100"/>
            <a:ext cx="330200" cy="241300"/>
          </a:xfrm>
          <a:prstGeom prst="cube">
            <a:avLst/>
          </a:prstGeom>
        </p:spPr>
      </p:pic>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tags/tag1.xml><?xml version="1.0" encoding="utf-8"?>
<p:tagLst xmlns:p="http://schemas.openxmlformats.org/presentationml/2006/main">
  <p:tag name="AS_UNIQUEID" val="755"/>
</p:tagLst>
</file>

<file path=ppt/tags/tag2.xml><?xml version="1.0" encoding="utf-8"?>
<p:tagLst xmlns:p="http://schemas.openxmlformats.org/presentationml/2006/main">
  <p:tag name="AS_UNIQUEID" val="756"/>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AS_UNIQUEID" val="757"/>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AS_UNIQUEID" val="758"/>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AS_UNIQUEID" val="759"/>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AS_UNIQUEID" val="760"/>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7.xml><?xml version="1.0" encoding="utf-8"?>
<p:tagLst xmlns:p="http://schemas.openxmlformats.org/presentationml/2006/main">
  <p:tag name="AS_UNIQUEID" val="761"/>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8.xml><?xml version="1.0" encoding="utf-8"?>
<p:tagLst xmlns:p="http://schemas.openxmlformats.org/presentationml/2006/main">
  <p:tag name="AS_UNIQUEID" val="762"/>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9.xml><?xml version="1.0" encoding="utf-8"?>
<p:tagLst xmlns:p="http://schemas.openxmlformats.org/presentationml/2006/main">
  <p:tag name="AS_UNIQUEID" val="763"/>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0.xml><?xml version="1.0" encoding="utf-8"?>
<p:tagLst xmlns:p="http://schemas.openxmlformats.org/presentationml/2006/main">
  <p:tag name="AS_UNIQUEID" val="764"/>
</p:tagLst>
</file>

<file path=ppt/tags/tag11.xml><?xml version="1.0" encoding="utf-8"?>
<p:tagLst xmlns:p="http://schemas.openxmlformats.org/presentationml/2006/main">
  <p:tag name="AS_UNIQUEID" val="765"/>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2.xml><?xml version="1.0" encoding="utf-8"?>
<p:tagLst xmlns:p="http://schemas.openxmlformats.org/presentationml/2006/main">
  <p:tag name="AS_UNIQUEID" val="766"/>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3.xml><?xml version="1.0" encoding="utf-8"?>
<p:tagLst xmlns:p="http://schemas.openxmlformats.org/presentationml/2006/main">
  <p:tag name="AS_UNIQUEID" val="767"/>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4.xml><?xml version="1.0" encoding="utf-8"?>
<p:tagLst xmlns:p="http://schemas.openxmlformats.org/presentationml/2006/main">
  <p:tag name="AS_UNIQUEID" val="768"/>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5.xml><?xml version="1.0" encoding="utf-8"?>
<p:tagLst xmlns:p="http://schemas.openxmlformats.org/presentationml/2006/main">
  <p:tag name="AS_UNIQUEID" val="769"/>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6.xml><?xml version="1.0" encoding="utf-8"?>
<p:tagLst xmlns:p="http://schemas.openxmlformats.org/presentationml/2006/main">
  <p:tag name="AS_UNIQUEID" val="770"/>
</p:tagLst>
</file>

<file path=ppt/tags/tag17.xml><?xml version="1.0" encoding="utf-8"?>
<p:tagLst xmlns:p="http://schemas.openxmlformats.org/presentationml/2006/main">
  <p:tag name="AS_UNIQUEID" val="771"/>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8.xml><?xml version="1.0" encoding="utf-8"?>
<p:tagLst xmlns:p="http://schemas.openxmlformats.org/presentationml/2006/main">
  <p:tag name="AS_UNIQUEID" val="772"/>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9.xml><?xml version="1.0" encoding="utf-8"?>
<p:tagLst xmlns:p="http://schemas.openxmlformats.org/presentationml/2006/main">
  <p:tag name="AS_UNIQUEID" val="773"/>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0.xml><?xml version="1.0" encoding="utf-8"?>
<p:tagLst xmlns:p="http://schemas.openxmlformats.org/presentationml/2006/main">
  <p:tag name="AS_UNIQUEID" val="774"/>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1.xml><?xml version="1.0" encoding="utf-8"?>
<p:tagLst xmlns:p="http://schemas.openxmlformats.org/presentationml/2006/main">
  <p:tag name="AS_UNIQUEID" val="775"/>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2.xml><?xml version="1.0" encoding="utf-8"?>
<p:tagLst xmlns:p="http://schemas.openxmlformats.org/presentationml/2006/main">
  <p:tag name="AS_UNIQUEID" val="776"/>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3.xml><?xml version="1.0" encoding="utf-8"?>
<p:tagLst xmlns:p="http://schemas.openxmlformats.org/presentationml/2006/main">
  <p:tag name="AS_UNIQUEID" val="777"/>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4.xml><?xml version="1.0" encoding="utf-8"?>
<p:tagLst xmlns:p="http://schemas.openxmlformats.org/presentationml/2006/main">
  <p:tag name="AS_UNIQUEID" val="778"/>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5.xml><?xml version="1.0" encoding="utf-8"?>
<p:tagLst xmlns:p="http://schemas.openxmlformats.org/presentationml/2006/main">
  <p:tag name="AS_UNIQUEID" val="779"/>
</p:tagLst>
</file>

<file path=ppt/tags/tag26.xml><?xml version="1.0" encoding="utf-8"?>
<p:tagLst xmlns:p="http://schemas.openxmlformats.org/presentationml/2006/main">
  <p:tag name="AS_UNIQUEID" val="780"/>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7.xml><?xml version="1.0" encoding="utf-8"?>
<p:tagLst xmlns:p="http://schemas.openxmlformats.org/presentationml/2006/main">
  <p:tag name="AS_UNIQUEID" val="781"/>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8.xml><?xml version="1.0" encoding="utf-8"?>
<p:tagLst xmlns:p="http://schemas.openxmlformats.org/presentationml/2006/main">
  <p:tag name="AS_UNIQUEID" val="782"/>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9.xml><?xml version="1.0" encoding="utf-8"?>
<p:tagLst xmlns:p="http://schemas.openxmlformats.org/presentationml/2006/main">
  <p:tag name="AS_UNIQUEID" val="783"/>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30.xml><?xml version="1.0" encoding="utf-8"?>
<p:tagLst xmlns:p="http://schemas.openxmlformats.org/presentationml/2006/main">
  <p:tag name="AS_UNIQUEID" val="784"/>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31.xml><?xml version="1.0" encoding="utf-8"?>
<p:tagLst xmlns:p="http://schemas.openxmlformats.org/presentationml/2006/main">
  <p:tag name="AS_UNIQUEID" val="785"/>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32.xml><?xml version="1.0" encoding="utf-8"?>
<p:tagLst xmlns:p="http://schemas.openxmlformats.org/presentationml/2006/main">
  <p:tag name="AS_UNIQUEID" val="786"/>
</p:tagLst>
</file>

<file path=ppt/tags/tag33.xml><?xml version="1.0" encoding="utf-8"?>
<p:tagLst xmlns:p="http://schemas.openxmlformats.org/presentationml/2006/main">
  <p:tag name="AS_UNIQUEID" val="787"/>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4.xml><?xml version="1.0" encoding="utf-8"?>
<p:tagLst xmlns:p="http://schemas.openxmlformats.org/presentationml/2006/main">
  <p:tag name="AS_UNIQUEID" val="788"/>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5.xml><?xml version="1.0" encoding="utf-8"?>
<p:tagLst xmlns:p="http://schemas.openxmlformats.org/presentationml/2006/main">
  <p:tag name="AS_UNIQUEID" val="789"/>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6.xml><?xml version="1.0" encoding="utf-8"?>
<p:tagLst xmlns:p="http://schemas.openxmlformats.org/presentationml/2006/main">
  <p:tag name="AS_UNIQUEID" val="790"/>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7.xml><?xml version="1.0" encoding="utf-8"?>
<p:tagLst xmlns:p="http://schemas.openxmlformats.org/presentationml/2006/main">
  <p:tag name="AS_UNIQUEID" val="791"/>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8.xml><?xml version="1.0" encoding="utf-8"?>
<p:tagLst xmlns:p="http://schemas.openxmlformats.org/presentationml/2006/main">
  <p:tag name="AS_UNIQUEID" val="792"/>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9.xml><?xml version="1.0" encoding="utf-8"?>
<p:tagLst xmlns:p="http://schemas.openxmlformats.org/presentationml/2006/main">
  <p:tag name="AS_UNIQUEID" val="793"/>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40.xml><?xml version="1.0" encoding="utf-8"?>
<p:tagLst xmlns:p="http://schemas.openxmlformats.org/presentationml/2006/main">
  <p:tag name="AS_UNIQUEID" val="794"/>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41.xml><?xml version="1.0" encoding="utf-8"?>
<p:tagLst xmlns:p="http://schemas.openxmlformats.org/presentationml/2006/main">
  <p:tag name="AS_UNIQUEID" val="795"/>
</p:tagLst>
</file>

<file path=ppt/tags/tag42.xml><?xml version="1.0" encoding="utf-8"?>
<p:tagLst xmlns:p="http://schemas.openxmlformats.org/presentationml/2006/main">
  <p:tag name="AS_UNIQUEID" val="796"/>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3.xml><?xml version="1.0" encoding="utf-8"?>
<p:tagLst xmlns:p="http://schemas.openxmlformats.org/presentationml/2006/main">
  <p:tag name="AS_UNIQUEID" val="797"/>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4.xml><?xml version="1.0" encoding="utf-8"?>
<p:tagLst xmlns:p="http://schemas.openxmlformats.org/presentationml/2006/main">
  <p:tag name="AS_UNIQUEID" val="798"/>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5.xml><?xml version="1.0" encoding="utf-8"?>
<p:tagLst xmlns:p="http://schemas.openxmlformats.org/presentationml/2006/main">
  <p:tag name="AS_UNIQUEID" val="799"/>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6.xml><?xml version="1.0" encoding="utf-8"?>
<p:tagLst xmlns:p="http://schemas.openxmlformats.org/presentationml/2006/main">
  <p:tag name="AS_UNIQUEID" val="800"/>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7.xml><?xml version="1.0" encoding="utf-8"?>
<p:tagLst xmlns:p="http://schemas.openxmlformats.org/presentationml/2006/main">
  <p:tag name="AS_UNIQUEID" val="801"/>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8.xml><?xml version="1.0" encoding="utf-8"?>
<p:tagLst xmlns:p="http://schemas.openxmlformats.org/presentationml/2006/main">
  <p:tag name="AS_UNIQUEID" val="802"/>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9.xml><?xml version="1.0" encoding="utf-8"?>
<p:tagLst xmlns:p="http://schemas.openxmlformats.org/presentationml/2006/main">
  <p:tag name="AS_UNIQUEID" val="803"/>
</p:tagLst>
</file>

<file path=ppt/tags/tag50.xml><?xml version="1.0" encoding="utf-8"?>
<p:tagLst xmlns:p="http://schemas.openxmlformats.org/presentationml/2006/main">
  <p:tag name="AS_UNIQUEID" val="804"/>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51.xml><?xml version="1.0" encoding="utf-8"?>
<p:tagLst xmlns:p="http://schemas.openxmlformats.org/presentationml/2006/main">
  <p:tag name="AS_UNIQUEID" val="805"/>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52.xml><?xml version="1.0" encoding="utf-8"?>
<p:tagLst xmlns:p="http://schemas.openxmlformats.org/presentationml/2006/main">
  <p:tag name="AS_UNIQUEID" val="806"/>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53.xml><?xml version="1.0" encoding="utf-8"?>
<p:tagLst xmlns:p="http://schemas.openxmlformats.org/presentationml/2006/main">
  <p:tag name="AS_UNIQUEID" val="807"/>
</p:tagLst>
</file>

<file path=ppt/tags/tag54.xml><?xml version="1.0" encoding="utf-8"?>
<p:tagLst xmlns:p="http://schemas.openxmlformats.org/presentationml/2006/main">
  <p:tag name="AS_UNIQUEID" val="808"/>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5.xml><?xml version="1.0" encoding="utf-8"?>
<p:tagLst xmlns:p="http://schemas.openxmlformats.org/presentationml/2006/main">
  <p:tag name="AS_UNIQUEID" val="809"/>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6.xml><?xml version="1.0" encoding="utf-8"?>
<p:tagLst xmlns:p="http://schemas.openxmlformats.org/presentationml/2006/main">
  <p:tag name="AS_UNIQUEID" val="810"/>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7.xml><?xml version="1.0" encoding="utf-8"?>
<p:tagLst xmlns:p="http://schemas.openxmlformats.org/presentationml/2006/main">
  <p:tag name="AS_UNIQUEID" val="811"/>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8.xml><?xml version="1.0" encoding="utf-8"?>
<p:tagLst xmlns:p="http://schemas.openxmlformats.org/presentationml/2006/main">
  <p:tag name="AS_UNIQUEID" val="812"/>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9.xml><?xml version="1.0" encoding="utf-8"?>
<p:tagLst xmlns:p="http://schemas.openxmlformats.org/presentationml/2006/main">
  <p:tag name="AS_UNIQUEID" val="813"/>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60.xml><?xml version="1.0" encoding="utf-8"?>
<p:tagLst xmlns:p="http://schemas.openxmlformats.org/presentationml/2006/main">
  <p:tag name="AS_UNIQUEID" val="814"/>
</p:tagLst>
</file>

<file path=ppt/tags/tag61.xml><?xml version="1.0" encoding="utf-8"?>
<p:tagLst xmlns:p="http://schemas.openxmlformats.org/presentationml/2006/main">
  <p:tag name="AS_UNIQUEID" val="815"/>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62.xml><?xml version="1.0" encoding="utf-8"?>
<p:tagLst xmlns:p="http://schemas.openxmlformats.org/presentationml/2006/main">
  <p:tag name="AS_UNIQUEID" val="816"/>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63.xml><?xml version="1.0" encoding="utf-8"?>
<p:tagLst xmlns:p="http://schemas.openxmlformats.org/presentationml/2006/main">
  <p:tag name="AS_UNIQUEID" val="817"/>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64.xml><?xml version="1.0" encoding="utf-8"?>
<p:tagLst xmlns:p="http://schemas.openxmlformats.org/presentationml/2006/main">
  <p:tag name="AS_UNIQUEID" val="818"/>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65.xml><?xml version="1.0" encoding="utf-8"?>
<p:tagLst xmlns:p="http://schemas.openxmlformats.org/presentationml/2006/main">
  <p:tag name="AS_UNIQUEID" val="819"/>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66.xml><?xml version="1.0" encoding="utf-8"?>
<p:tagLst xmlns:p="http://schemas.openxmlformats.org/presentationml/2006/main">
  <p:tag name="AS_UNIQUEID" val="820"/>
</p:tagLst>
</file>

<file path=ppt/tags/tag67.xml><?xml version="1.0" encoding="utf-8"?>
<p:tagLst xmlns:p="http://schemas.openxmlformats.org/presentationml/2006/main">
  <p:tag name="AS_UNIQUEID" val="821"/>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68.xml><?xml version="1.0" encoding="utf-8"?>
<p:tagLst xmlns:p="http://schemas.openxmlformats.org/presentationml/2006/main">
  <p:tag name="AS_UNIQUEID" val="822"/>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69.xml><?xml version="1.0" encoding="utf-8"?>
<p:tagLst xmlns:p="http://schemas.openxmlformats.org/presentationml/2006/main">
  <p:tag name="AS_UNIQUEID" val="823"/>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70.xml><?xml version="1.0" encoding="utf-8"?>
<p:tagLst xmlns:p="http://schemas.openxmlformats.org/presentationml/2006/main">
  <p:tag name="AS_UNIQUEID" val="824"/>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71.xml><?xml version="1.0" encoding="utf-8"?>
<p:tagLst xmlns:p="http://schemas.openxmlformats.org/presentationml/2006/main">
  <p:tag name="AS_UNIQUEID" val="825"/>
</p:tagLst>
</file>

<file path=ppt/tags/tag72.xml><?xml version="1.0" encoding="utf-8"?>
<p:tagLst xmlns:p="http://schemas.openxmlformats.org/presentationml/2006/main">
  <p:tag name="AS_UNIQUEID" val="826"/>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73.xml><?xml version="1.0" encoding="utf-8"?>
<p:tagLst xmlns:p="http://schemas.openxmlformats.org/presentationml/2006/main">
  <p:tag name="AS_UNIQUEID" val="827"/>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74.xml><?xml version="1.0" encoding="utf-8"?>
<p:tagLst xmlns:p="http://schemas.openxmlformats.org/presentationml/2006/main">
  <p:tag name="AS_UNIQUEID" val="828"/>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75.xml><?xml version="1.0" encoding="utf-8"?>
<p:tagLst xmlns:p="http://schemas.openxmlformats.org/presentationml/2006/main">
  <p:tag name="AS_UNIQUEID" val="829"/>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76.xml><?xml version="1.0" encoding="utf-8"?>
<p:tagLst xmlns:p="http://schemas.openxmlformats.org/presentationml/2006/main">
  <p:tag name="AS_UNIQUEID" val="830"/>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77.xml><?xml version="1.0" encoding="utf-8"?>
<p:tagLst xmlns:p="http://schemas.openxmlformats.org/presentationml/2006/main">
  <p:tag name="AS_UNIQUEID" val="831"/>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78.xml><?xml version="1.0" encoding="utf-8"?>
<p:tagLst xmlns:p="http://schemas.openxmlformats.org/presentationml/2006/main">
  <p:tag name="AS_UNIQUEID" val="832"/>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79.xml><?xml version="1.0" encoding="utf-8"?>
<p:tagLst xmlns:p="http://schemas.openxmlformats.org/presentationml/2006/main">
  <p:tag name="AS_UNIQUEID" val="833"/>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80.xml><?xml version="1.0" encoding="utf-8"?>
<p:tagLst xmlns:p="http://schemas.openxmlformats.org/presentationml/2006/main">
  <p:tag name="AS_UNIQUEID" val="834"/>
</p:tagLst>
</file>

<file path=ppt/tags/tag81.xml><?xml version="1.0" encoding="utf-8"?>
<p:tagLst xmlns:p="http://schemas.openxmlformats.org/presentationml/2006/main">
  <p:tag name="AS_UNIQUEID" val="835"/>
</p:tagLst>
</file>

<file path=ppt/tags/tag82.xml><?xml version="1.0" encoding="utf-8"?>
<p:tagLst xmlns:p="http://schemas.openxmlformats.org/presentationml/2006/main">
  <p:tag name="AS_UNIQUEID" val="836"/>
</p:tagLst>
</file>

<file path=ppt/tags/tag83.xml><?xml version="1.0" encoding="utf-8"?>
<p:tagLst xmlns:p="http://schemas.openxmlformats.org/presentationml/2006/main">
  <p:tag name="AS_UNIQUEID" val="837"/>
</p:tagLst>
</file>

<file path=ppt/tags/tag84.xml><?xml version="1.0" encoding="utf-8"?>
<p:tagLst xmlns:p="http://schemas.openxmlformats.org/presentationml/2006/main">
  <p:tag name="AS_UNIQUEID" val="838"/>
</p:tagLst>
</file>

<file path=ppt/tags/tag85.xml><?xml version="1.0" encoding="utf-8"?>
<p:tagLst xmlns:p="http://schemas.openxmlformats.org/presentationml/2006/main">
  <p:tag name="AS_UNIQUEID" val="839"/>
</p:tagLst>
</file>

<file path=ppt/tags/tag86.xml><?xml version="1.0" encoding="utf-8"?>
<p:tagLst xmlns:p="http://schemas.openxmlformats.org/presentationml/2006/main">
  <p:tag name="AS_UNIQUEID" val="840"/>
</p:tagLst>
</file>

<file path=ppt/tags/tag87.xml><?xml version="1.0" encoding="utf-8"?>
<p:tagLst xmlns:p="http://schemas.openxmlformats.org/presentationml/2006/main">
  <p:tag name="AS_UNIQUEID" val="841"/>
</p:tagLst>
</file>

<file path=ppt/tags/tag88.xml><?xml version="1.0" encoding="utf-8"?>
<p:tagLst xmlns:p="http://schemas.openxmlformats.org/presentationml/2006/main">
  <p:tag name="AS_UNIQUEID" val="842"/>
</p:tagLst>
</file>

<file path=ppt/tags/tag89.xml><?xml version="1.0" encoding="utf-8"?>
<p:tagLst xmlns:p="http://schemas.openxmlformats.org/presentationml/2006/main">
  <p:tag name="AS_UNIQUEID" val="843"/>
</p:tagLst>
</file>

<file path=ppt/tags/tag90.xml><?xml version="1.0" encoding="utf-8"?>
<p:tagLst xmlns:p="http://schemas.openxmlformats.org/presentationml/2006/main">
  <p:tag name="AS_UNIQUEID" val="844"/>
</p:tagLst>
</file>

<file path=ppt/tags/tag91.xml><?xml version="1.0" encoding="utf-8"?>
<p:tagLst xmlns:p="http://schemas.openxmlformats.org/presentationml/2006/main">
  <p:tag name="AS_UNIQUEID" val="845"/>
</p:tagLst>
</file>

<file path=ppt/tags/tag92.xml><?xml version="1.0" encoding="utf-8"?>
<p:tagLst xmlns:p="http://schemas.openxmlformats.org/presentationml/2006/main">
  <p:tag name="AS_UNIQUEID" val="846"/>
</p:tagLst>
</file>

<file path=ppt/tags/tag93.xml><?xml version="1.0" encoding="utf-8"?>
<p:tagLst xmlns:p="http://schemas.openxmlformats.org/presentationml/2006/main">
  <p:tag name="AS_UNIQUEID" val="847"/>
</p:tagLst>
</file>

<file path=ppt/tags/tag94.xml><?xml version="1.0" encoding="utf-8"?>
<p:tagLst xmlns:p="http://schemas.openxmlformats.org/presentationml/2006/main">
  <p:tag name="AS_UNIQUEID" val="848"/>
  <p:tag name="KSO_WM_BEAUTIFY_FLAG" val="#wm#"/>
  <p:tag name="KSO_WM_TAG_VERSION" val="1.0"/>
  <p:tag name="KSO_WM_TEMPLATE_CATEGORY" val="custom"/>
  <p:tag name="KSO_WM_TEMPLATE_INDEX" val="20207613"/>
  <p:tag name="KSO_WM_UNIT_COMPATIBLE" val="0"/>
  <p:tag name="KSO_WM_UNIT_DIAGRAM_ISNUMVISUAL" val="0"/>
  <p:tag name="KSO_WM_UNIT_DIAGRAM_ISREFERUNIT" val="0"/>
  <p:tag name="KSO_WM_UNIT_HIGHLIGHT" val="0"/>
  <p:tag name="KSO_WM_UNIT_ID" val="_0**"/>
  <p:tag name="KSO_WM_UNIT_LAYERLEVEL" val="1"/>
</p:tagLst>
</file>

<file path=ppt/tags/tag95.xml><?xml version="1.0" encoding="utf-8"?>
<p:tagLst xmlns:p="http://schemas.openxmlformats.org/presentationml/2006/main">
  <p:tag name="AS_UNIQUEID" val="849"/>
  <p:tag name="KSO_WM_BEAUTIFY_FLAG" val="#wm#"/>
  <p:tag name="KSO_WM_TAG_VERSION" val="1.0"/>
  <p:tag name="KSO_WM_TEMPLATE_CATEGORY" val="custom"/>
  <p:tag name="KSO_WM_TEMPLATE_INDEX" val="20207613"/>
  <p:tag name="KSO_WM_UNIT_COMPATIBLE" val="0"/>
  <p:tag name="KSO_WM_UNIT_DIAGRAM_ISNUMVISUAL" val="0"/>
  <p:tag name="KSO_WM_UNIT_DIAGRAM_ISREFERUNIT" val="0"/>
  <p:tag name="KSO_WM_UNIT_HIGHLIGHT" val="0"/>
  <p:tag name="KSO_WM_UNIT_ID" val="_0**"/>
  <p:tag name="KSO_WM_UNIT_LAYERLEVEL" val="1"/>
</p:tagLst>
</file>

<file path=ppt/tags/tag96.xml><?xml version="1.0" encoding="utf-8"?>
<p:tagLst xmlns:p="http://schemas.openxmlformats.org/presentationml/2006/main">
  <p:tag name="AS_UNIQUEID" val="850"/>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97.xml><?xml version="1.0" encoding="utf-8"?>
<p:tagLst xmlns:p="http://schemas.openxmlformats.org/presentationml/2006/main">
  <p:tag name="AS_UNIQUEID" val="851"/>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98.xml><?xml version="1.0" encoding="utf-8"?>
<p:tagLst xmlns:p="http://schemas.openxmlformats.org/presentationml/2006/main">
  <p:tag name="AS_UNIQUEID" val="852"/>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99.xml><?xml version="1.0" encoding="utf-8"?>
<p:tagLst xmlns:p="http://schemas.openxmlformats.org/presentationml/2006/main">
  <p:tag name="AS_UNIQUEID" val="853"/>
  <p:tag name="KSO_WM_BEAUTIFY_FLAG" val="#wm#"/>
  <p:tag name="KSO_WM_TAG_VERSION" val="1.0"/>
  <p:tag name="KSO_WM_TEMPLATE_CATEGORY" val="custom"/>
  <p:tag name="KSO_WM_TEMPLATE_COLOR_TYPE" val="1"/>
  <p:tag name="KSO_WM_TEMPLATE_INDEX" val="20207613"/>
  <p:tag name="KSO_WM_TEMPLATE_MASTER_TYPE" val="0"/>
  <p:tag name="KSO_WM_TEMPLATE_SUBCATEGORY" val="0"/>
  <p:tag name="KSO_WM_TEMPLATE_THUMBS_INDEX" val="1、4、5、6、7、8、10、11、13、14"/>
</p:tagLst>
</file>

<file path=ppt/tags/tag100.xml><?xml version="1.0" encoding="utf-8"?>
<p:tagLst xmlns:p="http://schemas.openxmlformats.org/presentationml/2006/main">
  <p:tag name="AS_UNIQUEID" val="854"/>
</p:tagLst>
</file>

<file path=ppt/tags/tag101.xml><?xml version="1.0" encoding="utf-8"?>
<p:tagLst xmlns:p="http://schemas.openxmlformats.org/presentationml/2006/main">
  <p:tag name="AS_UNIQUEID" val="855"/>
</p:tagLst>
</file>

<file path=ppt/tags/tag102.xml><?xml version="1.0" encoding="utf-8"?>
<p:tagLst xmlns:p="http://schemas.openxmlformats.org/presentationml/2006/main">
  <p:tag name="AS_UNIQUEID" val="856"/>
</p:tagLst>
</file>

<file path=ppt/tags/tag103.xml><?xml version="1.0" encoding="utf-8"?>
<p:tagLst xmlns:p="http://schemas.openxmlformats.org/presentationml/2006/main">
  <p:tag name="AS_UNIQUEID" val="857"/>
</p:tagLst>
</file>

<file path=ppt/tags/tag104.xml><?xml version="1.0" encoding="utf-8"?>
<p:tagLst xmlns:p="http://schemas.openxmlformats.org/presentationml/2006/main">
  <p:tag name="AS_UNIQUEID" val="858"/>
</p:tagLst>
</file>

<file path=ppt/tags/tag105.xml><?xml version="1.0" encoding="utf-8"?>
<p:tagLst xmlns:p="http://schemas.openxmlformats.org/presentationml/2006/main">
  <p:tag name="AS_UNIQUEID" val="859"/>
</p:tagLst>
</file>

<file path=ppt/tags/tag106.xml><?xml version="1.0" encoding="utf-8"?>
<p:tagLst xmlns:p="http://schemas.openxmlformats.org/presentationml/2006/main">
  <p:tag name="AS_UNIQUEID" val="860"/>
</p:tagLst>
</file>

<file path=ppt/tags/tag107.xml><?xml version="1.0" encoding="utf-8"?>
<p:tagLst xmlns:p="http://schemas.openxmlformats.org/presentationml/2006/main">
  <p:tag name="AS_UNIQUEID" val="861"/>
</p:tagLst>
</file>

<file path=ppt/tags/tag108.xml><?xml version="1.0" encoding="utf-8"?>
<p:tagLst xmlns:p="http://schemas.openxmlformats.org/presentationml/2006/main">
  <p:tag name="AS_UNIQUEID" val="862"/>
</p:tagLst>
</file>

<file path=ppt/tags/tag109.xml><?xml version="1.0" encoding="utf-8"?>
<p:tagLst xmlns:p="http://schemas.openxmlformats.org/presentationml/2006/main">
  <p:tag name="AS_UNIQUEID" val="863"/>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custom20205081_1*a*1"/>
  <p:tag name="KSO_WM_UNIT_INDEX" val="1"/>
  <p:tag name="KSO_WM_UNIT_ISCONTENTSTITLE" val="0"/>
  <p:tag name="KSO_WM_UNIT_ISNUMDGMTITLE" val="0"/>
  <p:tag name="KSO_WM_UNIT_LAYERLEVEL" val="1"/>
  <p:tag name="KSO_WM_UNIT_NOCLEAR" val="0"/>
  <p:tag name="KSO_WM_UNIT_PRESET_TEXT" val="空白演示"/>
  <p:tag name="KSO_WM_UNIT_SHOW_EDIT_AREA_INDICATION" val="1"/>
  <p:tag name="KSO_WM_UNIT_TYPE" val="a"/>
  <p:tag name="KSO_WM_UNIT_VALUE" val="28"/>
</p:tagLst>
</file>

<file path=ppt/tags/tag110.xml><?xml version="1.0" encoding="utf-8"?>
<p:tagLst xmlns:p="http://schemas.openxmlformats.org/presentationml/2006/main">
  <p:tag name="AS_UNIQUEID" val="864"/>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custom20205081_1*b*1"/>
  <p:tag name="KSO_WM_UNIT_INDEX" val="1"/>
  <p:tag name="KSO_WM_UNIT_ISCONTENTSTITLE" val="0"/>
  <p:tag name="KSO_WM_UNIT_ISNUMDGMTITLE" val="0"/>
  <p:tag name="KSO_WM_UNIT_LAYERLEVEL" val="1"/>
  <p:tag name="KSO_WM_UNIT_NOCLEAR" val="0"/>
  <p:tag name="KSO_WM_UNIT_PRESET_TEXT" val="单击输入您的封面副标题"/>
  <p:tag name="KSO_WM_UNIT_SHOW_EDIT_AREA_INDICATION" val="1"/>
  <p:tag name="KSO_WM_UNIT_TYPE" val="b"/>
  <p:tag name="KSO_WM_UNIT_VALUE" val="111"/>
</p:tagLst>
</file>

<file path=ppt/tags/tag111.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7613"/>
  <p:tag name="KSO_WM_TEMPLATE_MASTER_TYPE" val="0"/>
  <p:tag name="KSO_WM_TEMPLATE_SUBCATEGORY" val="19"/>
  <p:tag name="KSO_WM_TEMPLATE_THUMBS_INDEX" val="1、4、7、12、13、14、15、16、17、18、20、24、25、28、33、36、40、43、44"/>
  <p:tag name="KSO_WM_UNIT_SHOW_EDIT_AREA_INDICATION" val="1"/>
</p:tagLst>
</file>

<file path=ppt/tags/tag112.xml><?xml version="1.0" encoding="utf-8"?>
<p:tagLst xmlns:p="http://schemas.openxmlformats.org/presentationml/2006/main">
  <p:tag name="AS_UNIQUEID" val="865"/>
</p:tagLst>
</file>

<file path=ppt/tags/tag113.xml><?xml version="1.0" encoding="utf-8"?>
<p:tagLst xmlns:p="http://schemas.openxmlformats.org/presentationml/2006/main">
  <p:tag name="AS_UNIQUEID" val="866"/>
</p:tagLst>
</file>

<file path=ppt/tags/tag114.xml><?xml version="1.0" encoding="utf-8"?>
<p:tagLst xmlns:p="http://schemas.openxmlformats.org/presentationml/2006/main">
  <p:tag name="AS_UNIQUEID" val="867"/>
</p:tagLst>
</file>

<file path=ppt/tags/tag115.xml><?xml version="1.0" encoding="utf-8"?>
<p:tagLst xmlns:p="http://schemas.openxmlformats.org/presentationml/2006/main">
  <p:tag name="AS_UNIQUEID" val="868"/>
</p:tagLst>
</file>

<file path=ppt/tags/tag116.xml><?xml version="1.0" encoding="utf-8"?>
<p:tagLst xmlns:p="http://schemas.openxmlformats.org/presentationml/2006/main">
  <p:tag name="AS_UNIQUEID" val="709"/>
</p:tagLst>
</file>

<file path=ppt/tags/tag117.xml><?xml version="1.0" encoding="utf-8"?>
<p:tagLst xmlns:p="http://schemas.openxmlformats.org/presentationml/2006/main">
  <p:tag name="AS_UNIQUEID" val="710"/>
</p:tagLst>
</file>

<file path=ppt/tags/tag118.xml><?xml version="1.0" encoding="utf-8"?>
<p:tagLst xmlns:p="http://schemas.openxmlformats.org/presentationml/2006/main">
  <p:tag name="AS_UNIQUEID" val="711"/>
</p:tagLst>
</file>

<file path=ppt/tags/tag119.xml><?xml version="1.0" encoding="utf-8"?>
<p:tagLst xmlns:p="http://schemas.openxmlformats.org/presentationml/2006/main">
  <p:tag name="AS_UNIQUEID" val="869"/>
</p:tagLst>
</file>

<file path=ppt/tags/tag120.xml><?xml version="1.0" encoding="utf-8"?>
<p:tagLst xmlns:p="http://schemas.openxmlformats.org/presentationml/2006/main">
  <p:tag name="AS_UNIQUEID" val="713"/>
  <p:tag name="KSO_WM_BEAUTIFY_FLAG" val="#wm#"/>
  <p:tag name="KSO_WM_DIAGRAM_GROUP_CODE" val="l1-1"/>
  <p:tag name="KSO_WM_TAG_VERSION" val="1.0"/>
  <p:tag name="KSO_WM_TEMPLATE_CATEGORY" val="custom"/>
  <p:tag name="KSO_WM_TEMPLATE_INDEX" val="20204306"/>
  <p:tag name="KSO_WM_UNIT_COMPATIBLE" val="0"/>
  <p:tag name="KSO_WM_UNIT_DIAGRAM_ISNUMVISUAL" val="0"/>
  <p:tag name="KSO_WM_UNIT_DIAGRAM_ISREFERUNIT" val="0"/>
  <p:tag name="KSO_WM_UNIT_HIGHLIGHT" val="0"/>
  <p:tag name="KSO_WM_UNIT_ID" val="custom20204306_2*l_h_i*1_1_1"/>
  <p:tag name="KSO_WM_UNIT_INDEX" val="1_1_1"/>
  <p:tag name="KSO_WM_UNIT_LAYERLEVEL" val="1_1_1"/>
  <p:tag name="KSO_WM_UNIT_SUBTYPE" val="d"/>
  <p:tag name="KSO_WM_UNIT_TEXT_FILL_FORE_SCHEMECOLOR_INDEX" val="5"/>
  <p:tag name="KSO_WM_UNIT_TEXT_FILL_TYPE" val="1"/>
  <p:tag name="KSO_WM_UNIT_TYPE" val="l_h_i"/>
  <p:tag name="KSO_WM_UNIT_USESOURCEFORMAT_APPLY" val="1"/>
</p:tagLst>
</file>

<file path=ppt/tags/tag121.xml><?xml version="1.0" encoding="utf-8"?>
<p:tagLst xmlns:p="http://schemas.openxmlformats.org/presentationml/2006/main">
  <p:tag name="AS_UNIQUEID" val="714"/>
  <p:tag name="KSO_WM_BEAUTIFY_FLAG" val="#wm#"/>
  <p:tag name="KSO_WM_DIAGRAM_GROUP_CODE" val="l1-1"/>
  <p:tag name="KSO_WM_TAG_VERSION" val="1.0"/>
  <p:tag name="KSO_WM_TEMPLATE_CATEGORY" val="custom"/>
  <p:tag name="KSO_WM_TEMPLATE_INDEX" val="20204306"/>
  <p:tag name="KSO_WM_UNIT_COLOR_SCHEME_PARENT_PAGE" val="0_4"/>
  <p:tag name="KSO_WM_UNIT_COLOR_SCHEME_SHAPE_ID" val="32"/>
  <p:tag name="KSO_WM_UNIT_COMPATIBLE" val="0"/>
  <p:tag name="KSO_WM_UNIT_DIAGRAM_ISNUMVISUAL" val="0"/>
  <p:tag name="KSO_WM_UNIT_DIAGRAM_ISREFERUNIT" val="0"/>
  <p:tag name="KSO_WM_UNIT_HIGHLIGHT" val="0"/>
  <p:tag name="KSO_WM_UNIT_ID" val="custom20204306_2*l_h_f*1_1_1"/>
  <p:tag name="KSO_WM_UNIT_INDEX" val="1_1_1"/>
  <p:tag name="KSO_WM_UNIT_ISCONTENTSTITLE" val="0"/>
  <p:tag name="KSO_WM_UNIT_LAYERLEVEL" val="1_1_1"/>
  <p:tag name="KSO_WM_UNIT_NOCLEAR" val="0"/>
  <p:tag name="KSO_WM_UNIT_PRESET_TEXT" val="单击此处输入你的正文，文字是您思想的提炼，请尽量言简意赅的阐述观点"/>
  <p:tag name="KSO_WM_UNIT_SUBTYPE" val="a"/>
  <p:tag name="KSO_WM_UNIT_TEXT_FILL_FORE_SCHEMECOLOR_INDEX" val="13"/>
  <p:tag name="KSO_WM_UNIT_TEXT_FILL_TYPE" val="1"/>
  <p:tag name="KSO_WM_UNIT_TYPE" val="l_h_f"/>
  <p:tag name="KSO_WM_UNIT_USESOURCEFORMAT_APPLY" val="1"/>
  <p:tag name="KSO_WM_UNIT_VALUE" val="44"/>
</p:tagLst>
</file>

<file path=ppt/tags/tag122.xml><?xml version="1.0" encoding="utf-8"?>
<p:tagLst xmlns:p="http://schemas.openxmlformats.org/presentationml/2006/main">
  <p:tag name="AS_UNIQUEID" val="715"/>
  <p:tag name="KSO_WM_BEAUTIFY_FLAG" val="#wm#"/>
  <p:tag name="KSO_WM_DIAGRAM_GROUP_CODE" val="l1-1"/>
  <p:tag name="KSO_WM_TAG_VERSION" val="1.0"/>
  <p:tag name="KSO_WM_TEMPLATE_CATEGORY" val="custom"/>
  <p:tag name="KSO_WM_TEMPLATE_INDEX" val="20204306"/>
  <p:tag name="KSO_WM_UNIT_COMPATIBLE" val="0"/>
  <p:tag name="KSO_WM_UNIT_DIAGRAM_ISNUMVISUAL" val="0"/>
  <p:tag name="KSO_WM_UNIT_DIAGRAM_ISREFERUNIT" val="0"/>
  <p:tag name="KSO_WM_UNIT_HIGHLIGHT" val="0"/>
  <p:tag name="KSO_WM_UNIT_ID" val="custom20204306_2*l_h_i*1_2_1"/>
  <p:tag name="KSO_WM_UNIT_INDEX" val="1_2_1"/>
  <p:tag name="KSO_WM_UNIT_LAYERLEVEL" val="1_1_1"/>
  <p:tag name="KSO_WM_UNIT_SUBTYPE" val="d"/>
  <p:tag name="KSO_WM_UNIT_TEXT_FILL_FORE_SCHEMECOLOR_INDEX" val="6"/>
  <p:tag name="KSO_WM_UNIT_TEXT_FILL_TYPE" val="1"/>
  <p:tag name="KSO_WM_UNIT_TYPE" val="l_h_i"/>
  <p:tag name="KSO_WM_UNIT_USESOURCEFORMAT_APPLY" val="1"/>
</p:tagLst>
</file>

<file path=ppt/tags/tag123.xml><?xml version="1.0" encoding="utf-8"?>
<p:tagLst xmlns:p="http://schemas.openxmlformats.org/presentationml/2006/main">
  <p:tag name="AS_UNIQUEID" val="716"/>
  <p:tag name="KSO_WM_BEAUTIFY_FLAG" val="#wm#"/>
  <p:tag name="KSO_WM_DIAGRAM_GROUP_CODE" val="l1-1"/>
  <p:tag name="KSO_WM_TAG_VERSION" val="1.0"/>
  <p:tag name="KSO_WM_TEMPLATE_CATEGORY" val="custom"/>
  <p:tag name="KSO_WM_TEMPLATE_INDEX" val="20204306"/>
  <p:tag name="KSO_WM_UNIT_COLOR_SCHEME_PARENT_PAGE" val="0_4"/>
  <p:tag name="KSO_WM_UNIT_COLOR_SCHEME_SHAPE_ID" val="32"/>
  <p:tag name="KSO_WM_UNIT_COMPATIBLE" val="0"/>
  <p:tag name="KSO_WM_UNIT_DIAGRAM_ISNUMVISUAL" val="0"/>
  <p:tag name="KSO_WM_UNIT_DIAGRAM_ISREFERUNIT" val="0"/>
  <p:tag name="KSO_WM_UNIT_HIGHLIGHT" val="0"/>
  <p:tag name="KSO_WM_UNIT_ID" val="custom20204306_2*l_h_f*1_2_1"/>
  <p:tag name="KSO_WM_UNIT_INDEX" val="1_2_1"/>
  <p:tag name="KSO_WM_UNIT_ISCONTENTSTITLE" val="0"/>
  <p:tag name="KSO_WM_UNIT_LAYERLEVEL" val="1_1_1"/>
  <p:tag name="KSO_WM_UNIT_NOCLEAR" val="0"/>
  <p:tag name="KSO_WM_UNIT_PRESET_TEXT" val="单击此处输入你的正文，文字是您思想的提炼，请尽量言简意赅的阐述观点"/>
  <p:tag name="KSO_WM_UNIT_SUBTYPE" val="a"/>
  <p:tag name="KSO_WM_UNIT_TEXT_FILL_FORE_SCHEMECOLOR_INDEX" val="13"/>
  <p:tag name="KSO_WM_UNIT_TEXT_FILL_TYPE" val="1"/>
  <p:tag name="KSO_WM_UNIT_TYPE" val="l_h_f"/>
  <p:tag name="KSO_WM_UNIT_USESOURCEFORMAT_APPLY" val="1"/>
  <p:tag name="KSO_WM_UNIT_VALUE" val="44"/>
</p:tagLst>
</file>

<file path=ppt/tags/tag124.xml><?xml version="1.0" encoding="utf-8"?>
<p:tagLst xmlns:p="http://schemas.openxmlformats.org/presentationml/2006/main">
  <p:tag name="AS_UNIQUEID" val="717"/>
  <p:tag name="KSO_WM_BEAUTIFY_FLAG" val="#wm#"/>
  <p:tag name="KSO_WM_DIAGRAM_GROUP_CODE" val="l1-1"/>
  <p:tag name="KSO_WM_TAG_VERSION" val="1.0"/>
  <p:tag name="KSO_WM_TEMPLATE_CATEGORY" val="custom"/>
  <p:tag name="KSO_WM_TEMPLATE_INDEX" val="20204306"/>
  <p:tag name="KSO_WM_UNIT_COMPATIBLE" val="0"/>
  <p:tag name="KSO_WM_UNIT_DIAGRAM_ISNUMVISUAL" val="0"/>
  <p:tag name="KSO_WM_UNIT_DIAGRAM_ISREFERUNIT" val="0"/>
  <p:tag name="KSO_WM_UNIT_HIGHLIGHT" val="0"/>
  <p:tag name="KSO_WM_UNIT_ID" val="custom20204306_2*a*1"/>
  <p:tag name="KSO_WM_UNIT_INDEX" val="1"/>
  <p:tag name="KSO_WM_UNIT_ISCONTENTSTITLE" val="1"/>
  <p:tag name="KSO_WM_UNIT_ISNUMDGMTITLE" val="0"/>
  <p:tag name="KSO_WM_UNIT_LAYERLEVEL" val="1"/>
  <p:tag name="KSO_WM_UNIT_NOCLEAR" val="0"/>
  <p:tag name="KSO_WM_UNIT_PRESET_TEXT" val="目录"/>
  <p:tag name="KSO_WM_UNIT_TEXT_FILL_FORE_SCHEMECOLOR_INDEX" val="13"/>
  <p:tag name="KSO_WM_UNIT_TEXT_FILL_TYPE" val="1"/>
  <p:tag name="KSO_WM_UNIT_TYPE" val="a"/>
  <p:tag name="KSO_WM_UNIT_USESOURCEFORMAT_APPLY" val="1"/>
  <p:tag name="KSO_WM_UNIT_VALUE" val="3"/>
</p:tagLst>
</file>

<file path=ppt/tags/tag125.xml><?xml version="1.0" encoding="utf-8"?>
<p:tagLst xmlns:p="http://schemas.openxmlformats.org/presentationml/2006/main">
  <p:tag name="KSO_WM_BEAUTIFY_FLAG" val="#wm#"/>
  <p:tag name="KSO_WM_DIAGRAM_GROUP_CODE" val="l1-1"/>
  <p:tag name="KSO_WM_SLIDE_DIAGTYPE" val="l"/>
  <p:tag name="KSO_WM_SLIDE_ID" val="custom20204306_2"/>
  <p:tag name="KSO_WM_SLIDE_INDEX" val="2"/>
  <p:tag name="KSO_WM_SLIDE_ITEM_CNT" val="2"/>
  <p:tag name="KSO_WM_SLIDE_LAYOUT" val="a_l"/>
  <p:tag name="KSO_WM_SLIDE_LAYOUT_CNT" val="1_1"/>
  <p:tag name="KSO_WM_SLIDE_SUBTYPE" val="diag"/>
  <p:tag name="KSO_WM_SLIDE_TYPE" val="contents"/>
  <p:tag name="KSO_WM_TAG_VERSION" val="1.0"/>
  <p:tag name="KSO_WM_TEMPLATE_CATEGORY" val="custom"/>
  <p:tag name="KSO_WM_TEMPLATE_COLOR_TYPE" val="1"/>
  <p:tag name="KSO_WM_TEMPLATE_INDEX" val="20204306"/>
  <p:tag name="KSO_WM_TEMPLATE_MASTER_TYPE" val="1"/>
  <p:tag name="KSO_WM_TEMPLATE_SUBCATEGORY" val="0"/>
</p:tagLst>
</file>

<file path=ppt/tags/tag126.xml><?xml version="1.0" encoding="utf-8"?>
<p:tagLst xmlns:p="http://schemas.openxmlformats.org/presentationml/2006/main">
  <p:tag name="AS_UNIQUEID" val="870"/>
</p:tagLst>
</file>

<file path=ppt/tags/tag127.xml><?xml version="1.0" encoding="utf-8"?>
<p:tagLst xmlns:p="http://schemas.openxmlformats.org/presentationml/2006/main">
  <p:tag name="AS_UNIQUEID" val="709"/>
</p:tagLst>
</file>

<file path=ppt/tags/tag128.xml><?xml version="1.0" encoding="utf-8"?>
<p:tagLst xmlns:p="http://schemas.openxmlformats.org/presentationml/2006/main">
  <p:tag name="AS_UNIQUEID" val="710"/>
</p:tagLst>
</file>

<file path=ppt/tags/tag129.xml><?xml version="1.0" encoding="utf-8"?>
<p:tagLst xmlns:p="http://schemas.openxmlformats.org/presentationml/2006/main">
  <p:tag name="AS_UNIQUEID" val="711"/>
</p:tagLst>
</file>

<file path=ppt/tags/tag130.xml><?xml version="1.0" encoding="utf-8"?>
<p:tagLst xmlns:p="http://schemas.openxmlformats.org/presentationml/2006/main">
  <p:tag name="AS_UNIQUEID" val="871"/>
</p:tagLst>
</file>

<file path=ppt/tags/tag131.xml><?xml version="1.0" encoding="utf-8"?>
<p:tagLst xmlns:p="http://schemas.openxmlformats.org/presentationml/2006/main">
  <p:tag name="AS_UNIQUEID" val="726"/>
  <p:tag name="KSO_WM_UNIT_TABLE_BEAUTIFY" val="smartTable{25e16289-554b-4967-b41e-e54adc4f045d}"/>
  <p:tag name="TABLE_ENDDRAG_ORIGIN_RECT" val="914*508"/>
  <p:tag name="TABLE_ENDDRAG_RECT" val="23*40*914*508"/>
</p:tagLst>
</file>

<file path=ppt/tags/tag132.xml><?xml version="1.0" encoding="utf-8"?>
<p:tagLst xmlns:p="http://schemas.openxmlformats.org/presentationml/2006/main">
  <p:tag name="KSO_WM_BEAUTIFY_FLAG" val="#wm#"/>
  <p:tag name="KSO_WM_DIAGRAM_GROUP_CODE" val="l1-1"/>
  <p:tag name="KSO_WM_SLIDE_DIAGTYPE" val="l"/>
  <p:tag name="KSO_WM_SLIDE_ID" val="custom20204306_2"/>
  <p:tag name="KSO_WM_SLIDE_INDEX" val="2"/>
  <p:tag name="KSO_WM_SLIDE_ITEM_CNT" val="2"/>
  <p:tag name="KSO_WM_SLIDE_LAYOUT" val="a_l"/>
  <p:tag name="KSO_WM_SLIDE_LAYOUT_CNT" val="1_1"/>
  <p:tag name="KSO_WM_SLIDE_SUBTYPE" val="diag"/>
  <p:tag name="KSO_WM_SLIDE_TYPE" val="contents"/>
  <p:tag name="KSO_WM_TAG_VERSION" val="1.0"/>
  <p:tag name="KSO_WM_TEMPLATE_CATEGORY" val="custom"/>
  <p:tag name="KSO_WM_TEMPLATE_COLOR_TYPE" val="1"/>
  <p:tag name="KSO_WM_TEMPLATE_INDEX" val="20204306"/>
  <p:tag name="KSO_WM_TEMPLATE_MASTER_TYPE" val="1"/>
  <p:tag name="KSO_WM_TEMPLATE_SUBCATEGORY" val="0"/>
</p:tagLst>
</file>

<file path=ppt/tags/tag133.xml><?xml version="1.0" encoding="utf-8"?>
<p:tagLst xmlns:p="http://schemas.openxmlformats.org/presentationml/2006/main">
  <p:tag name="AS_UNIQUEID" val="872"/>
</p:tagLst>
</file>

<file path=ppt/tags/tag134.xml><?xml version="1.0" encoding="utf-8"?>
<p:tagLst xmlns:p="http://schemas.openxmlformats.org/presentationml/2006/main">
  <p:tag name="AS_UNIQUEID" val="873"/>
</p:tagLst>
</file>

<file path=ppt/tags/tag135.xml><?xml version="1.0" encoding="utf-8"?>
<p:tagLst xmlns:p="http://schemas.openxmlformats.org/presentationml/2006/main">
  <p:tag name="AS_UNIQUEID" val="874"/>
</p:tagLst>
</file>

<file path=ppt/tags/tag136.xml><?xml version="1.0" encoding="utf-8"?>
<p:tagLst xmlns:p="http://schemas.openxmlformats.org/presentationml/2006/main">
  <p:tag name="AS_UNIQUEID" val="750"/>
</p:tagLst>
</file>

<file path=ppt/tags/tag137.xml><?xml version="1.0" encoding="utf-8"?>
<p:tagLst xmlns:p="http://schemas.openxmlformats.org/presentationml/2006/main">
  <p:tag name="AS_UNIQUEID" val="751"/>
</p:tagLst>
</file>

<file path=ppt/tags/tag138.xml><?xml version="1.0" encoding="utf-8"?>
<p:tagLst xmlns:p="http://schemas.openxmlformats.org/presentationml/2006/main">
  <p:tag name="AS_UNIQUEID" val="752"/>
</p:tagLst>
</file>

<file path=ppt/tags/tag139.xml><?xml version="1.0" encoding="utf-8"?>
<p:tagLst xmlns:p="http://schemas.openxmlformats.org/presentationml/2006/main">
  <p:tag name="AS_UNIQUEID" val="753"/>
</p:tagLst>
</file>

<file path=ppt/tags/tag140.xml><?xml version="1.0" encoding="utf-8"?>
<p:tagLst xmlns:p="http://schemas.openxmlformats.org/presentationml/2006/main">
  <p:tag name="AS_UNIQUEID" val="754"/>
</p:tagLst>
</file>

<file path=ppt/tags/tag141.xml><?xml version="1.0" encoding="utf-8"?>
<p:tagLst xmlns:p="http://schemas.openxmlformats.org/presentationml/2006/main">
  <p:tag name="AS_UNIQUEID" val="875"/>
</p:tagLst>
</file>

<file path=ppt/tags/tag142.xml><?xml version="1.0" encoding="utf-8"?>
<p:tagLst xmlns:p="http://schemas.openxmlformats.org/presentationml/2006/main">
  <p:tag name="AS_UNIQUEID" val="876"/>
  <p:tag name="KSO_WM_UNIT_TABLE_BEAUTIFY" val="smartTable{60ed86d5-d705-40f9-a606-aa6753f425d6}"/>
  <p:tag name="TABLE_ENDDRAG_ORIGIN_RECT" val="871*436"/>
  <p:tag name="TABLE_ENDDRAG_RECT" val="25*75*871*436"/>
</p:tagLst>
</file>

<file path=ppt/tags/tag143.xml><?xml version="1.0" encoding="utf-8"?>
<p:tagLst xmlns:p="http://schemas.openxmlformats.org/presentationml/2006/main">
  <p:tag name="AS_UNIQUEID" val="877"/>
</p:tagLst>
</file>

<file path=ppt/tags/tag144.xml><?xml version="1.0" encoding="utf-8"?>
<p:tagLst xmlns:p="http://schemas.openxmlformats.org/presentationml/2006/main">
  <p:tag name="AS_UNIQUEID" val="878"/>
</p:tagLst>
</file>

<file path=ppt/tags/tag145.xml><?xml version="1.0" encoding="utf-8"?>
<p:tagLst xmlns:p="http://schemas.openxmlformats.org/presentationml/2006/main">
  <p:tag name="AS_UNIQUEID" val="879"/>
  <p:tag name="KSO_WM_UNIT_TABLE_BEAUTIFY" val="smartTable{567b360d-5709-4d21-84fc-cbcd67433aae}"/>
  <p:tag name="TABLE_ENDDRAG_ORIGIN_RECT" val="857*485"/>
  <p:tag name="TABLE_ENDDRAG_RECT" val="25*21*857*485"/>
</p:tagLst>
</file>

<file path=ppt/tags/tag146.xml><?xml version="1.0" encoding="utf-8"?>
<p:tagLst xmlns:p="http://schemas.openxmlformats.org/presentationml/2006/main">
  <p:tag name="AS_UNIQUEID" val="880"/>
</p:tagLst>
</file>

<file path=ppt/tags/tag147.xml><?xml version="1.0" encoding="utf-8"?>
<p:tagLst xmlns:p="http://schemas.openxmlformats.org/presentationml/2006/main">
  <p:tag name="AS_UNIQUEID" val="881"/>
</p:tagLst>
</file>

<file path=ppt/tags/tag148.xml><?xml version="1.0" encoding="utf-8"?>
<p:tagLst xmlns:p="http://schemas.openxmlformats.org/presentationml/2006/main">
  <p:tag name="AS_UNIQUEID" val="882"/>
</p:tagLst>
</file>

<file path=ppt/tags/tag149.xml><?xml version="1.0" encoding="utf-8"?>
<p:tagLst xmlns:p="http://schemas.openxmlformats.org/presentationml/2006/main">
  <p:tag name="AS_UNIQUEID" val="883"/>
</p:tagLst>
</file>

<file path=ppt/tags/tag150.xml><?xml version="1.0" encoding="utf-8"?>
<p:tagLst xmlns:p="http://schemas.openxmlformats.org/presentationml/2006/main">
  <p:tag name="AS_UNIQUEID" val="884"/>
</p:tagLst>
</file>

<file path=ppt/tags/tag151.xml><?xml version="1.0" encoding="utf-8"?>
<p:tagLst xmlns:p="http://schemas.openxmlformats.org/presentationml/2006/main">
  <p:tag name="AS_UNIQUEID" val="885"/>
</p:tagLst>
</file>

<file path=ppt/tags/tag152.xml><?xml version="1.0" encoding="utf-8"?>
<p:tagLst xmlns:p="http://schemas.openxmlformats.org/presentationml/2006/main">
  <p:tag name="AS_UNIQUEID" val="886"/>
</p:tagLst>
</file>

<file path=ppt/tags/tag153.xml><?xml version="1.0" encoding="utf-8"?>
<p:tagLst xmlns:p="http://schemas.openxmlformats.org/presentationml/2006/main">
  <p:tag name="AS_UNIQUEID" val="696"/>
</p:tagLst>
</file>

<file path=ppt/tags/tag154.xml><?xml version="1.0" encoding="utf-8"?>
<p:tagLst xmlns:p="http://schemas.openxmlformats.org/presentationml/2006/main">
  <p:tag name="AS_UNIQUEID" val="697"/>
</p:tagLst>
</file>

<file path=ppt/tags/tag155.xml><?xml version="1.0" encoding="utf-8"?>
<p:tagLst xmlns:p="http://schemas.openxmlformats.org/presentationml/2006/main">
  <p:tag name="AS_UNIQUEID" val="698"/>
</p:tagLst>
</file>

<file path=ppt/tags/tag156.xml><?xml version="1.0" encoding="utf-8"?>
<p:tagLst xmlns:p="http://schemas.openxmlformats.org/presentationml/2006/main">
  <p:tag name="AS_UNIQUEID" val="887"/>
</p:tagLst>
</file>

<file path=ppt/tags/tag157.xml><?xml version="1.0" encoding="utf-8"?>
<p:tagLst xmlns:p="http://schemas.openxmlformats.org/presentationml/2006/main">
  <p:tag name="AS_UNIQUEID" val="700"/>
  <p:tag name="KSO_WM_BEAUTIFY_FLAG" val="#wm#"/>
  <p:tag name="KSO_WM_SLIDE_BACKGROUND_TYPE" val="belt"/>
  <p:tag name="KSO_WM_TAG_VERSION" val="1.0"/>
  <p:tag name="KSO_WM_TEMPLATE_CATEGORY" val="custom"/>
  <p:tag name="KSO_WM_TEMPLATE_INDEX" val="20204306"/>
  <p:tag name="KSO_WM_UNIT_BK_DARK_LIGHT" val="2"/>
  <p:tag name="KSO_WM_UNIT_COMPATIBLE" val="0"/>
  <p:tag name="KSO_WM_UNIT_DIAGRAM_ISNUMVISUAL" val="0"/>
  <p:tag name="KSO_WM_UNIT_DIAGRAM_ISREFERUNIT" val="0"/>
  <p:tag name="KSO_WM_UNIT_HIGHLIGHT" val="0"/>
  <p:tag name="KSO_WM_UNIT_ID" val="custom20204306_17*i*1"/>
  <p:tag name="KSO_WM_UNIT_INDEX" val="1"/>
  <p:tag name="KSO_WM_UNIT_LAYERLEVEL" val="1"/>
  <p:tag name="KSO_WM_UNIT_SUBTYPE" val="h"/>
  <p:tag name="KSO_WM_UNIT_TYPE" val="i"/>
</p:tagLst>
</file>

<file path=ppt/tags/tag158.xml><?xml version="1.0" encoding="utf-8"?>
<p:tagLst xmlns:p="http://schemas.openxmlformats.org/presentationml/2006/main">
  <p:tag name="AS_UNIQUEID" val="701"/>
  <p:tag name="KSO_WM_BEAUTIFY_FLAG" val="#wm#"/>
  <p:tag name="KSO_WM_SLIDE_BACKGROUND_TYPE" val="belt"/>
  <p:tag name="KSO_WM_TAG_VERSION" val="1.0"/>
  <p:tag name="KSO_WM_TEMPLATE_CATEGORY" val="custom"/>
  <p:tag name="KSO_WM_TEMPLATE_INDEX" val="20204306"/>
  <p:tag name="KSO_WM_UNIT_COMPATIBLE" val="0"/>
  <p:tag name="KSO_WM_UNIT_DIAGRAM_ISNUMVISUAL" val="0"/>
  <p:tag name="KSO_WM_UNIT_DIAGRAM_ISREFERUNIT" val="0"/>
  <p:tag name="KSO_WM_UNIT_HIGHLIGHT" val="0"/>
  <p:tag name="KSO_WM_UNIT_ID" val="custom20204306_17*i*2"/>
  <p:tag name="KSO_WM_UNIT_INDEX" val="2"/>
  <p:tag name="KSO_WM_UNIT_LAYERLEVEL" val="1"/>
  <p:tag name="KSO_WM_UNIT_TYPE" val="i"/>
</p:tagLst>
</file>

<file path=ppt/tags/tag159.xml><?xml version="1.0" encoding="utf-8"?>
<p:tagLst xmlns:p="http://schemas.openxmlformats.org/presentationml/2006/main">
  <p:tag name="AS_UNIQUEID" val="702"/>
  <p:tag name="KSO_WM_BEAUTIFY_FLAG" val="#wm#"/>
  <p:tag name="KSO_WM_SLIDE_BACKGROUND_TYPE" val="belt"/>
  <p:tag name="KSO_WM_TAG_VERSION" val="1.0"/>
  <p:tag name="KSO_WM_TEMPLATE_CATEGORY" val="custom"/>
  <p:tag name="KSO_WM_TEMPLATE_INDEX" val="20204306"/>
  <p:tag name="KSO_WM_UNIT_COMPATIBLE" val="0"/>
  <p:tag name="KSO_WM_UNIT_DIAGRAM_ISNUMVISUAL" val="0"/>
  <p:tag name="KSO_WM_UNIT_DIAGRAM_ISREFERUNIT" val="0"/>
  <p:tag name="KSO_WM_UNIT_HIGHLIGHT" val="0"/>
  <p:tag name="KSO_WM_UNIT_ID" val="custom20204306_17*i*3"/>
  <p:tag name="KSO_WM_UNIT_INDEX" val="3"/>
  <p:tag name="KSO_WM_UNIT_LAYERLEVEL" val="1"/>
  <p:tag name="KSO_WM_UNIT_TYPE" val="i"/>
</p:tagLst>
</file>

<file path=ppt/tags/tag160.xml><?xml version="1.0" encoding="utf-8"?>
<p:tagLst xmlns:p="http://schemas.openxmlformats.org/presentationml/2006/main">
  <p:tag name="AS_UNIQUEID" val="703"/>
  <p:tag name="KSO_WM_BEAUTIFY_FLAG" val="#wm#"/>
  <p:tag name="KSO_WM_TAG_VERSION" val="1.0"/>
  <p:tag name="KSO_WM_TEMPLATE_CATEGORY" val="custom"/>
  <p:tag name="KSO_WM_TEMPLATE_INDEX" val="20204306"/>
  <p:tag name="KSO_WM_UNIT_BLOCK" val="0"/>
  <p:tag name="KSO_WM_UNIT_COMPATIBLE" val="0"/>
  <p:tag name="KSO_WM_UNIT_DEFAULT_FONT" val="28;32;4"/>
  <p:tag name="KSO_WM_UNIT_DIAGRAM_ISNUMVISUAL" val="0"/>
  <p:tag name="KSO_WM_UNIT_DIAGRAM_ISREFERUNIT" val="0"/>
  <p:tag name="KSO_WM_UNIT_HIGHLIGHT" val="0"/>
  <p:tag name="KSO_WM_UNIT_ID" val="custom20204306_17*a*1"/>
  <p:tag name="KSO_WM_UNIT_INDEX" val="1"/>
  <p:tag name="KSO_WM_UNIT_ISCONTENTSTITLE" val="0"/>
  <p:tag name="KSO_WM_UNIT_ISNUMDGMTITLE" val="0"/>
  <p:tag name="KSO_WM_UNIT_LAYERLEVEL" val="1"/>
  <p:tag name="KSO_WM_UNIT_NOCLEAR" val="0"/>
  <p:tag name="KSO_WM_UNIT_PRESET_TEXT" val="单击此处添加大标题"/>
  <p:tag name="KSO_WM_UNIT_TYPE" val="a"/>
  <p:tag name="KSO_WM_UNIT_VALUE" val="14"/>
</p:tagLst>
</file>

<file path=ppt/tags/tag161.xml><?xml version="1.0" encoding="utf-8"?>
<p:tagLst xmlns:p="http://schemas.openxmlformats.org/presentationml/2006/main">
  <p:tag name="AS_UNIQUEID" val="704"/>
</p:tagLst>
</file>

<file path=ppt/tags/tag162.xml><?xml version="1.0" encoding="utf-8"?>
<p:tagLst xmlns:p="http://schemas.openxmlformats.org/presentationml/2006/main">
  <p:tag name="AS_UNIQUEID" val="705"/>
</p:tagLst>
</file>

<file path=ppt/tags/tag163.xml><?xml version="1.0" encoding="utf-8"?>
<p:tagLst xmlns:p="http://schemas.openxmlformats.org/presentationml/2006/main">
  <p:tag name="AS_UNIQUEID" val="706"/>
</p:tagLst>
</file>

<file path=ppt/tags/tag164.xml><?xml version="1.0" encoding="utf-8"?>
<p:tagLst xmlns:p="http://schemas.openxmlformats.org/presentationml/2006/main">
  <p:tag name="AS_UNIQUEID" val="707"/>
</p:tagLst>
</file>

<file path=ppt/tags/tag165.xml><?xml version="1.0" encoding="utf-8"?>
<p:tagLst xmlns:p="http://schemas.openxmlformats.org/presentationml/2006/main">
  <p:tag name="KSO_WM_BEAUTIFY_FLAG" val="#wm#"/>
  <p:tag name="KSO_WM_SLIDE_BACKGROUND" val="[&quot;general&quot;,&quot;belt&quot;]"/>
  <p:tag name="KSO_WM_SLIDE_CAN_ADD_NAVIGATION" val="1"/>
  <p:tag name="KSO_WM_SLIDE_ID" val="custom20204306_17"/>
  <p:tag name="KSO_WM_SLIDE_INDEX" val="17"/>
  <p:tag name="KSO_WM_SLIDE_ITEM_CNT" val="0"/>
  <p:tag name="KSO_WM_SLIDE_LAYOUT" val="a_f_i"/>
  <p:tag name="KSO_WM_SLIDE_LAYOUT_CNT" val="1_1_1"/>
  <p:tag name="KSO_WM_SLIDE_LAYOUT_INFO" val="{&quot;direction&quot;:1,&quot;horizontalAlign&quot;:1,&quot;verticalAlign&quot;:1,&quot;type&quot;:0,&quot;diagramDirection&quot;:0,&quot;canSetOverLayout&quot;:0,&quot;isOverLayout&quot;:0,&quot;normalSize&quot;:{&quot;size1&quot;:82.3},&quot;minSize&quot;:{&quot;size1&quot;:82.3},&quot;maxSize&quot;:{&quot;size1&quot;:82.3},&quot;edge&quot;:{&quot;left&quot;:true,&quot;top&quot;:true,&quot;right&quot;:true,&quot;bottom&quot;:true},&quot;backgroundInfo&quot;:[{&quot;type&quot;:&quot;general&quot;,&quot;left&quot;:0.0,&quot;top&quot;:0.0,&quot;right&quot;:0.0,&quot;bottom&quot;:0.0,&quot;leftAbs&quot;:false,&quot;topAbs&quot;:false,&quot;rightAbs&quot;:false,&quot;bottomAbs&quot;:false},{&quot;type&quot;:&quot;belt&quot;,&quot;left&quot;:0.0,&quot;top&quot;:0.0887139142,&quot;right&quot;:0.0,&quot;bottom&quot;:0.0887139142,&quot;leftAbs&quot;:false,&quot;topAbs&quot;:false,&quot;rightAbs&quot;:false,&quot;bottomAbs&quot;:false}],&quot;subLayout&quot;:[{&quot;direction&quot;:0,&quot;horizontalAlign&quot;:2,&quot;verticalAlign&quot;:1,&quot;type&quot;:0,&quot;diagramDirection&quot;:0,&quot;canSetOverLayout&quot;:0,&quot;isOverLayout&quot;:0,&quot;margin&quot;:{&quot;left&quot;:2.54,&quot;top&quot;:3.39,&quot;right&quot;:0.394,&quot;bottom&quot;:3.39},&quot;edge&quot;:{&quot;left&quot;:true,&quot;top&quot;:true,&quot;right&quot;:false,&quot;bottom&quot;:true}},{&quot;direction&quot;:0,&quot;horizontalAlign&quot;:0,&quot;verticalAlign&quot;:1,&quot;type&quot;:0,&quot;diagramDirection&quot;:0,&quot;canSetOverLayout&quot;:0,&quot;isOverLayout&quot;:0,&quot;margin&quot;:{&quot;left&quot;:0.026,&quot;top&quot;:3.39,&quot;right&quot;:2.54,&quot;bottom&quot;:3.39},&quot;edge&quot;:{&quot;left&quot;:false,&quot;top&quot;:true,&quot;right&quot;:true,&quot;bottom&quot;:true}}]}"/>
  <p:tag name="KSO_WM_SLIDE_POSITION" val="0*47"/>
  <p:tag name="KSO_WM_SLIDE_RATIO" val="1.777778"/>
  <p:tag name="KSO_WM_SLIDE_SIZE" val="960*492"/>
  <p:tag name="KSO_WM_SLIDE_SUBTYPE" val="pureTxt"/>
  <p:tag name="KSO_WM_SLIDE_TYPE" val="text"/>
  <p:tag name="KSO_WM_TAG_VERSION" val="1.0"/>
  <p:tag name="KSO_WM_TEMPLATE_CATEGORY" val="custom"/>
  <p:tag name="KSO_WM_TEMPLATE_COLOR_TYPE" val="1"/>
  <p:tag name="KSO_WM_TEMPLATE_INDEX" val="20204306"/>
  <p:tag name="KSO_WM_TEMPLATE_MASTER_TYPE" val="1"/>
  <p:tag name="KSO_WM_TEMPLATE_SUBCATEGORY" val="0"/>
</p:tagLst>
</file>

<file path=ppt/tags/tag166.xml><?xml version="1.0" encoding="utf-8"?>
<p:tagLst xmlns:p="http://schemas.openxmlformats.org/presentationml/2006/main">
  <p:tag name="AS_UNIQUEID" val="888"/>
</p:tagLst>
</file>

<file path=ppt/tags/tag167.xml><?xml version="1.0" encoding="utf-8"?>
<p:tagLst xmlns:p="http://schemas.openxmlformats.org/presentationml/2006/main">
  <p:tag name="AS_UNIQUEID" val="889"/>
</p:tagLst>
</file>

<file path=ppt/tags/tag168.xml><?xml version="1.0" encoding="utf-8"?>
<p:tagLst xmlns:p="http://schemas.openxmlformats.org/presentationml/2006/main">
  <p:tag name="AS_UNIQUEID" val="890"/>
</p:tagLst>
</file>

<file path=ppt/tags/tag169.xml><?xml version="1.0" encoding="utf-8"?>
<p:tagLst xmlns:p="http://schemas.openxmlformats.org/presentationml/2006/main">
  <p:tag name="AS_UNIQUEID" val="891"/>
</p:tagLst>
</file>

<file path=ppt/tags/tag170.xml><?xml version="1.0" encoding="utf-8"?>
<p:tagLst xmlns:p="http://schemas.openxmlformats.org/presentationml/2006/main">
  <p:tag name="AS_UNIQUEID" val="892"/>
</p:tagLst>
</file>

<file path=ppt/tags/tag171.xml><?xml version="1.0" encoding="utf-8"?>
<p:tagLst xmlns:p="http://schemas.openxmlformats.org/presentationml/2006/main">
  <p:tag name="AS_UNIQUEID" val="893"/>
</p:tagLst>
</file>

<file path=ppt/tags/tag172.xml><?xml version="1.0" encoding="utf-8"?>
<p:tagLst xmlns:p="http://schemas.openxmlformats.org/presentationml/2006/main">
  <p:tag name="AS_UNIQUEID" val="894"/>
</p:tagLst>
</file>

<file path=ppt/tags/tag173.xml><?xml version="1.0" encoding="utf-8"?>
<p:tagLst xmlns:p="http://schemas.openxmlformats.org/presentationml/2006/main">
  <p:tag name="AS_UNIQUEID" val="895"/>
</p:tagLst>
</file>

<file path=ppt/tags/tag174.xml><?xml version="1.0" encoding="utf-8"?>
<p:tagLst xmlns:p="http://schemas.openxmlformats.org/presentationml/2006/main">
  <p:tag name="AS_UNIQUEID" val="896"/>
</p:tagLst>
</file>

<file path=ppt/tags/tag175.xml><?xml version="1.0" encoding="utf-8"?>
<p:tagLst xmlns:p="http://schemas.openxmlformats.org/presentationml/2006/main">
  <p:tag name="AS_UNIQUEID" val="897"/>
</p:tagLst>
</file>

<file path=ppt/tags/tag176.xml><?xml version="1.0" encoding="utf-8"?>
<p:tagLst xmlns:p="http://schemas.openxmlformats.org/presentationml/2006/main">
  <p:tag name="AS_UNIQUEID" val="898"/>
</p:tagLst>
</file>

<file path=ppt/tags/tag177.xml><?xml version="1.0" encoding="utf-8"?>
<p:tagLst xmlns:p="http://schemas.openxmlformats.org/presentationml/2006/main">
  <p:tag name="AS_UNIQUEID" val="899"/>
</p:tagLst>
</file>

<file path=ppt/tags/tag178.xml><?xml version="1.0" encoding="utf-8"?>
<p:tagLst xmlns:p="http://schemas.openxmlformats.org/presentationml/2006/main">
  <p:tag name="AS_UNIQUEID" val="900"/>
</p:tagLst>
</file>

<file path=ppt/tags/tag179.xml><?xml version="1.0" encoding="utf-8"?>
<p:tagLst xmlns:p="http://schemas.openxmlformats.org/presentationml/2006/main">
  <p:tag name="AS_UNIQUEID" val="901"/>
</p:tagLst>
</file>

<file path=ppt/tags/tag180.xml><?xml version="1.0" encoding="utf-8"?>
<p:tagLst xmlns:p="http://schemas.openxmlformats.org/presentationml/2006/main">
  <p:tag name="AS_UNIQUEID" val="902"/>
</p:tagLst>
</file>

<file path=ppt/tags/tag181.xml><?xml version="1.0" encoding="utf-8"?>
<p:tagLst xmlns:p="http://schemas.openxmlformats.org/presentationml/2006/main">
  <p:tag name="AS_UNIQUEID" val="903"/>
</p:tagLst>
</file>

<file path=ppt/tags/tag182.xml><?xml version="1.0" encoding="utf-8"?>
<p:tagLst xmlns:p="http://schemas.openxmlformats.org/presentationml/2006/main">
  <p:tag name="AS_UNIQUEID" val="904"/>
</p:tagLst>
</file>

<file path=ppt/tags/tag183.xml><?xml version="1.0" encoding="utf-8"?>
<p:tagLst xmlns:p="http://schemas.openxmlformats.org/presentationml/2006/main">
  <p:tag name="AS_UNIQUEID" val="905"/>
</p:tagLst>
</file>

<file path=ppt/tags/tag184.xml><?xml version="1.0" encoding="utf-8"?>
<p:tagLst xmlns:p="http://schemas.openxmlformats.org/presentationml/2006/main">
  <p:tag name="AS_UNIQUEID" val="906"/>
</p:tagLst>
</file>

<file path=ppt/tags/tag185.xml><?xml version="1.0" encoding="utf-8"?>
<p:tagLst xmlns:p="http://schemas.openxmlformats.org/presentationml/2006/main">
  <p:tag name="AS_UNIQUEID" val="141"/>
  <p:tag name="KSO_WM_BEAUTIFY_FLAG" val="#wm#"/>
  <p:tag name="KSO_WM_DIAGRAM_GROUP_CODE" val="l1-2"/>
  <p:tag name="KSO_WM_TAG_VERSION" val="1.0"/>
  <p:tag name="KSO_WM_TEMPLATE_CATEGORY" val="custom"/>
  <p:tag name="KSO_WM_TEMPLATE_INDEX" val="20204306"/>
  <p:tag name="KSO_WM_UNIT_BLOCK" val="0"/>
  <p:tag name="KSO_WM_UNIT_COMPATIBLE" val="0"/>
  <p:tag name="KSO_WM_UNIT_DIAGRAM_ISNUMVISUAL" val="0"/>
  <p:tag name="KSO_WM_UNIT_DIAGRAM_ISREFERUNIT" val="0"/>
  <p:tag name="KSO_WM_UNIT_HIGHLIGHT" val="0"/>
  <p:tag name="KSO_WM_UNIT_ID" val="custom20204306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186.xml><?xml version="1.0" encoding="utf-8"?>
<p:tagLst xmlns:p="http://schemas.openxmlformats.org/presentationml/2006/main">
  <p:tag name="AS_UNIQUEID" val="907"/>
</p:tagLst>
</file>

<file path=ppt/tags/tag187.xml><?xml version="1.0" encoding="utf-8"?>
<p:tagLst xmlns:p="http://schemas.openxmlformats.org/presentationml/2006/main">
  <p:tag name="AS_UNIQUEID" val="908"/>
</p:tagLst>
</file>

<file path=ppt/tags/tag188.xml><?xml version="1.0" encoding="utf-8"?>
<p:tagLst xmlns:p="http://schemas.openxmlformats.org/presentationml/2006/main">
  <p:tag name="AS_UNIQUEID" val="909"/>
</p:tagLst>
</file>

<file path=ppt/tags/tag189.xml><?xml version="1.0" encoding="utf-8"?>
<p:tagLst xmlns:p="http://schemas.openxmlformats.org/presentationml/2006/main">
  <p:tag name="AS_UNIQUEID" val="910"/>
</p:tagLst>
</file>

<file path=ppt/tags/tag190.xml><?xml version="1.0" encoding="utf-8"?>
<p:tagLst xmlns:p="http://schemas.openxmlformats.org/presentationml/2006/main">
  <p:tag name="AS_UNIQUEID" val="911"/>
</p:tagLst>
</file>

<file path=ppt/tags/tag191.xml><?xml version="1.0" encoding="utf-8"?>
<p:tagLst xmlns:p="http://schemas.openxmlformats.org/presentationml/2006/main">
  <p:tag name="AS_UNIQUEID" val="912"/>
</p:tagLst>
</file>

<file path=ppt/tags/tag192.xml><?xml version="1.0" encoding="utf-8"?>
<p:tagLst xmlns:p="http://schemas.openxmlformats.org/presentationml/2006/main">
  <p:tag name="AS_UNIQUEID" val="913"/>
</p:tagLst>
</file>

<file path=ppt/tags/tag193.xml><?xml version="1.0" encoding="utf-8"?>
<p:tagLst xmlns:p="http://schemas.openxmlformats.org/presentationml/2006/main">
  <p:tag name="AS_UNIQUEID" val="914"/>
</p:tagLst>
</file>

<file path=ppt/tags/tag194.xml><?xml version="1.0" encoding="utf-8"?>
<p:tagLst xmlns:p="http://schemas.openxmlformats.org/presentationml/2006/main">
  <p:tag name="AS_UNIQUEID" val="915"/>
</p:tagLst>
</file>

<file path=ppt/tags/tag195.xml><?xml version="1.0" encoding="utf-8"?>
<p:tagLst xmlns:p="http://schemas.openxmlformats.org/presentationml/2006/main">
  <p:tag name="AS_UNIQUEID" val="916"/>
</p:tagLst>
</file>

<file path=ppt/tags/tag196.xml><?xml version="1.0" encoding="utf-8"?>
<p:tagLst xmlns:p="http://schemas.openxmlformats.org/presentationml/2006/main">
  <p:tag name="AS_UNIQUEID" val="917"/>
</p:tagLst>
</file>

<file path=ppt/tags/tag197.xml><?xml version="1.0" encoding="utf-8"?>
<p:tagLst xmlns:p="http://schemas.openxmlformats.org/presentationml/2006/main">
  <p:tag name="AS_UNIQUEID" val="918"/>
</p:tagLst>
</file>

<file path=ppt/tags/tag198.xml><?xml version="1.0" encoding="utf-8"?>
<p:tagLst xmlns:p="http://schemas.openxmlformats.org/presentationml/2006/main">
  <p:tag name="AS_UNIQUEID" val="919"/>
</p:tagLst>
</file>

<file path=ppt/tags/tag199.xml><?xml version="1.0" encoding="utf-8"?>
<p:tagLst xmlns:p="http://schemas.openxmlformats.org/presentationml/2006/main">
  <p:tag name="AS_UNIQUEID" val="920"/>
</p:tagLst>
</file>

<file path=ppt/tags/tag200.xml><?xml version="1.0" encoding="utf-8"?>
<p:tagLst xmlns:p="http://schemas.openxmlformats.org/presentationml/2006/main">
  <p:tag name="AS_UNIQUEID" val="921"/>
</p:tagLst>
</file>

<file path=ppt/tags/tag201.xml><?xml version="1.0" encoding="utf-8"?>
<p:tagLst xmlns:p="http://schemas.openxmlformats.org/presentationml/2006/main">
  <p:tag name="AS_UNIQUEID" val="922"/>
</p:tagLst>
</file>

<file path=ppt/tags/tag202.xml><?xml version="1.0" encoding="utf-8"?>
<p:tagLst xmlns:p="http://schemas.openxmlformats.org/presentationml/2006/main">
  <p:tag name="AS_UNIQUEID" val="923"/>
</p:tagLst>
</file>

<file path=ppt/tags/tag203.xml><?xml version="1.0" encoding="utf-8"?>
<p:tagLst xmlns:p="http://schemas.openxmlformats.org/presentationml/2006/main">
  <p:tag name="AS_UNIQUEID" val="924"/>
</p:tagLst>
</file>

<file path=ppt/tags/tag204.xml><?xml version="1.0" encoding="utf-8"?>
<p:tagLst xmlns:p="http://schemas.openxmlformats.org/presentationml/2006/main">
  <p:tag name="AS_UNIQUEID" val="925"/>
</p:tagLst>
</file>

<file path=ppt/tags/tag205.xml><?xml version="1.0" encoding="utf-8"?>
<p:tagLst xmlns:p="http://schemas.openxmlformats.org/presentationml/2006/main">
  <p:tag name="AS_UNIQUEID" val="926"/>
</p:tagLst>
</file>

<file path=ppt/tags/tag206.xml><?xml version="1.0" encoding="utf-8"?>
<p:tagLst xmlns:p="http://schemas.openxmlformats.org/presentationml/2006/main">
  <p:tag name="AS_UNIQUEID" val="927"/>
</p:tagLst>
</file>

<file path=ppt/tags/tag207.xml><?xml version="1.0" encoding="utf-8"?>
<p:tagLst xmlns:p="http://schemas.openxmlformats.org/presentationml/2006/main">
  <p:tag name="AS_UNIQUEID" val="928"/>
</p:tagLst>
</file>

<file path=ppt/tags/tag208.xml><?xml version="1.0" encoding="utf-8"?>
<p:tagLst xmlns:p="http://schemas.openxmlformats.org/presentationml/2006/main">
  <p:tag name="AS_UNIQUEID" val="929"/>
</p:tagLst>
</file>

<file path=ppt/tags/tag209.xml><?xml version="1.0" encoding="utf-8"?>
<p:tagLst xmlns:p="http://schemas.openxmlformats.org/presentationml/2006/main">
  <p:tag name="AS_UNIQUEID" val="930"/>
</p:tagLst>
</file>

<file path=ppt/tags/tag210.xml><?xml version="1.0" encoding="utf-8"?>
<p:tagLst xmlns:p="http://schemas.openxmlformats.org/presentationml/2006/main">
  <p:tag name="AS_UNIQUEID" val="931"/>
</p:tagLst>
</file>

<file path=ppt/tags/tag211.xml><?xml version="1.0" encoding="utf-8"?>
<p:tagLst xmlns:p="http://schemas.openxmlformats.org/presentationml/2006/main">
  <p:tag name="AS_UNIQUEID" val="932"/>
</p:tagLst>
</file>

<file path=ppt/tags/tag212.xml><?xml version="1.0" encoding="utf-8"?>
<p:tagLst xmlns:p="http://schemas.openxmlformats.org/presentationml/2006/main">
  <p:tag name="AS_UNIQUEID" val="933"/>
</p:tagLst>
</file>

<file path=ppt/tags/tag213.xml><?xml version="1.0" encoding="utf-8"?>
<p:tagLst xmlns:p="http://schemas.openxmlformats.org/presentationml/2006/main">
  <p:tag name="AS_UNIQUEID" val="934"/>
</p:tagLst>
</file>

<file path=ppt/tags/tag214.xml><?xml version="1.0" encoding="utf-8"?>
<p:tagLst xmlns:p="http://schemas.openxmlformats.org/presentationml/2006/main">
  <p:tag name="AS_UNIQUEID" val="935"/>
</p:tagLst>
</file>

<file path=ppt/tags/tag215.xml><?xml version="1.0" encoding="utf-8"?>
<p:tagLst xmlns:p="http://schemas.openxmlformats.org/presentationml/2006/main">
  <p:tag name="AS_UNIQUEID" val="936"/>
</p:tagLst>
</file>

<file path=ppt/tags/tag216.xml><?xml version="1.0" encoding="utf-8"?>
<p:tagLst xmlns:p="http://schemas.openxmlformats.org/presentationml/2006/main">
  <p:tag name="AS_UNIQUEID" val="937"/>
</p:tagLst>
</file>

<file path=ppt/tags/tag217.xml><?xml version="1.0" encoding="utf-8"?>
<p:tagLst xmlns:p="http://schemas.openxmlformats.org/presentationml/2006/main">
  <p:tag name="AS_UNIQUEID" val="938"/>
</p:tagLst>
</file>

<file path=ppt/tags/tag218.xml><?xml version="1.0" encoding="utf-8"?>
<p:tagLst xmlns:p="http://schemas.openxmlformats.org/presentationml/2006/main">
  <p:tag name="AS_UNIQUEID" val="939"/>
</p:tagLst>
</file>

<file path=ppt/tags/tag219.xml><?xml version="1.0" encoding="utf-8"?>
<p:tagLst xmlns:p="http://schemas.openxmlformats.org/presentationml/2006/main">
  <p:tag name="AS_UNIQUEID" val="940"/>
</p:tagLst>
</file>

<file path=ppt/tags/tag220.xml><?xml version="1.0" encoding="utf-8"?>
<p:tagLst xmlns:p="http://schemas.openxmlformats.org/presentationml/2006/main">
  <p:tag name="AS_UNIQUEID" val="941"/>
</p:tagLst>
</file>

<file path=ppt/tags/tag221.xml><?xml version="1.0" encoding="utf-8"?>
<p:tagLst xmlns:p="http://schemas.openxmlformats.org/presentationml/2006/main">
  <p:tag name="AS_UNIQUEID" val="942"/>
  <p:tag name="KSO_WM_UNIT_TABLE_BEAUTIFY" val="smartTable{5622ee3d-f508-4712-9754-495672e3266c}"/>
  <p:tag name="TABLE_ENDDRAG_ORIGIN_RECT" val="913*277"/>
  <p:tag name="TABLE_ENDDRAG_RECT" val="18*236*913*277"/>
</p:tagLst>
</file>

<file path=ppt/tags/tag222.xml><?xml version="1.0" encoding="utf-8"?>
<p:tagLst xmlns:p="http://schemas.openxmlformats.org/presentationml/2006/main">
  <p:tag name="AS_UNIQUEID" val="943"/>
</p:tagLst>
</file>

<file path=ppt/tags/tag223.xml><?xml version="1.0" encoding="utf-8"?>
<p:tagLst xmlns:p="http://schemas.openxmlformats.org/presentationml/2006/main">
  <p:tag name="AS_UNIQUEID" val="944"/>
  <p:tag name="KSO_WM_UNIT_TABLE_BEAUTIFY" val="smartTable{4cf5fc11-584e-43c3-bb3d-6964bf79ac75}"/>
  <p:tag name="TABLE_ENDDRAG_ORIGIN_RECT" val="913*502"/>
  <p:tag name="TABLE_ENDDRAG_RECT" val="24*21*913*502"/>
</p:tagLst>
</file>

<file path=ppt/tags/tag224.xml><?xml version="1.0" encoding="utf-8"?>
<p:tagLst xmlns:p="http://schemas.openxmlformats.org/presentationml/2006/main">
  <p:tag name="AS_UNIQUEID" val="945"/>
</p:tagLst>
</file>

<file path=ppt/tags/tag225.xml><?xml version="1.0" encoding="utf-8"?>
<p:tagLst xmlns:p="http://schemas.openxmlformats.org/presentationml/2006/main">
  <p:tag name="AS_UNIQUEID" val="946"/>
</p:tagLst>
</file>

<file path=ppt/tags/tag226.xml><?xml version="1.0" encoding="utf-8"?>
<p:tagLst xmlns:p="http://schemas.openxmlformats.org/presentationml/2006/main">
  <p:tag name="AS_UNIQUEID" val="947"/>
</p:tagLst>
</file>

<file path=ppt/tags/tag227.xml><?xml version="1.0" encoding="utf-8"?>
<p:tagLst xmlns:p="http://schemas.openxmlformats.org/presentationml/2006/main">
  <p:tag name="AS_UNIQUEID" val="948"/>
</p:tagLst>
</file>

<file path=ppt/tags/tag228.xml><?xml version="1.0" encoding="utf-8"?>
<p:tagLst xmlns:p="http://schemas.openxmlformats.org/presentationml/2006/main">
  <p:tag name="AS_UNIQUEID" val="949"/>
  <p:tag name="KSO_WM_UNIT_TABLE_BEAUTIFY" val="smartTable{47533088-7b83-42da-8607-43536c57d28a}"/>
  <p:tag name="TABLE_ENDDRAG_ORIGIN_RECT" val="904*438"/>
  <p:tag name="TABLE_ENDDRAG_RECT" val="33*85*904*438"/>
</p:tagLst>
</file>

<file path=ppt/tags/tag229.xml><?xml version="1.0" encoding="utf-8"?>
<p:tagLst xmlns:p="http://schemas.openxmlformats.org/presentationml/2006/main">
  <p:tag name="AS_UNIQUEID" val="950"/>
</p:tagLst>
</file>

<file path=ppt/tags/tag230.xml><?xml version="1.0" encoding="utf-8"?>
<p:tagLst xmlns:p="http://schemas.openxmlformats.org/presentationml/2006/main">
  <p:tag name="AS_UNIQUEID" val="951"/>
</p:tagLst>
</file>

<file path=ppt/tags/tag231.xml><?xml version="1.0" encoding="utf-8"?>
<p:tagLst xmlns:p="http://schemas.openxmlformats.org/presentationml/2006/main">
  <p:tag name="AS_UNIQUEID" val="952"/>
  <p:tag name="KSO_WM_UNIT_TABLE_BEAUTIFY" val="smartTable{0be48308-fa04-4bab-98b7-c233b1d8f24d}"/>
  <p:tag name="TABLE_ENDDRAG_ORIGIN_RECT" val="913*439"/>
  <p:tag name="TABLE_ENDDRAG_RECT" val="20*73*913*439"/>
</p:tagLst>
</file>

<file path=ppt/tags/tag232.xml><?xml version="1.0" encoding="utf-8"?>
<p:tagLst xmlns:p="http://schemas.openxmlformats.org/presentationml/2006/main">
  <p:tag name="AS_UNIQUEID" val="953"/>
</p:tagLst>
</file>

<file path=ppt/tags/tag233.xml><?xml version="1.0" encoding="utf-8"?>
<p:tagLst xmlns:p="http://schemas.openxmlformats.org/presentationml/2006/main">
  <p:tag name="AS_UNIQUEID" val="954"/>
</p:tagLst>
</file>

<file path=ppt/tags/tag234.xml><?xml version="1.0" encoding="utf-8"?>
<p:tagLst xmlns:p="http://schemas.openxmlformats.org/presentationml/2006/main">
  <p:tag name="AS_UNIQUEID" val="955"/>
</p:tagLst>
</file>

<file path=ppt/tags/tag235.xml><?xml version="1.0" encoding="utf-8"?>
<p:tagLst xmlns:p="http://schemas.openxmlformats.org/presentationml/2006/main">
  <p:tag name="AS_UNIQUEID" val="956"/>
</p:tagLst>
</file>

<file path=ppt/tags/tag236.xml><?xml version="1.0" encoding="utf-8"?>
<p:tagLst xmlns:p="http://schemas.openxmlformats.org/presentationml/2006/main">
  <p:tag name="AS_UNIQUEID" val="957"/>
</p:tagLst>
</file>

<file path=ppt/tags/tag237.xml><?xml version="1.0" encoding="utf-8"?>
<p:tagLst xmlns:p="http://schemas.openxmlformats.org/presentationml/2006/main">
  <p:tag name="AS_UNIQUEID" val="958"/>
</p:tagLst>
</file>

<file path=ppt/tags/tag238.xml><?xml version="1.0" encoding="utf-8"?>
<p:tagLst xmlns:p="http://schemas.openxmlformats.org/presentationml/2006/main">
  <p:tag name="AS_UNIQUEID" val="959"/>
</p:tagLst>
</file>

<file path=ppt/tags/tag239.xml><?xml version="1.0" encoding="utf-8"?>
<p:tagLst xmlns:p="http://schemas.openxmlformats.org/presentationml/2006/main">
  <p:tag name="AS_UNIQUEID" val="960"/>
</p:tagLst>
</file>

<file path=ppt/tags/tag240.xml><?xml version="1.0" encoding="utf-8"?>
<p:tagLst xmlns:p="http://schemas.openxmlformats.org/presentationml/2006/main">
  <p:tag name="AS_UNIQUEID" val="961"/>
</p:tagLst>
</file>

<file path=ppt/tags/tag241.xml><?xml version="1.0" encoding="utf-8"?>
<p:tagLst xmlns:p="http://schemas.openxmlformats.org/presentationml/2006/main">
  <p:tag name="AS_UNIQUEID" val="962"/>
</p:tagLst>
</file>

<file path=ppt/tags/tag242.xml><?xml version="1.0" encoding="utf-8"?>
<p:tagLst xmlns:p="http://schemas.openxmlformats.org/presentationml/2006/main">
  <p:tag name="AS_UNIQUEID" val="963"/>
</p:tagLst>
</file>

<file path=ppt/tags/tag243.xml><?xml version="1.0" encoding="utf-8"?>
<p:tagLst xmlns:p="http://schemas.openxmlformats.org/presentationml/2006/main">
  <p:tag name="AS_UNIQUEID" val="964"/>
</p:tagLst>
</file>

<file path=ppt/tags/tag244.xml><?xml version="1.0" encoding="utf-8"?>
<p:tagLst xmlns:p="http://schemas.openxmlformats.org/presentationml/2006/main">
  <p:tag name="AS_UNIQUEID" val="965"/>
</p:tagLst>
</file>

<file path=ppt/tags/tag245.xml><?xml version="1.0" encoding="utf-8"?>
<p:tagLst xmlns:p="http://schemas.openxmlformats.org/presentationml/2006/main">
  <p:tag name="AS_UNIQUEID" val="966"/>
</p:tagLst>
</file>

<file path=ppt/tags/tag246.xml><?xml version="1.0" encoding="utf-8"?>
<p:tagLst xmlns:p="http://schemas.openxmlformats.org/presentationml/2006/main">
  <p:tag name="AS_UNIQUEID" val="967"/>
</p:tagLst>
</file>

<file path=ppt/tags/tag247.xml><?xml version="1.0" encoding="utf-8"?>
<p:tagLst xmlns:p="http://schemas.openxmlformats.org/presentationml/2006/main">
  <p:tag name="AS_UNIQUEID" val="968"/>
</p:tagLst>
</file>

<file path=ppt/tags/tag248.xml><?xml version="1.0" encoding="utf-8"?>
<p:tagLst xmlns:p="http://schemas.openxmlformats.org/presentationml/2006/main">
  <p:tag name="AS_UNIQUEID" val="969"/>
</p:tagLst>
</file>

<file path=ppt/tags/tag249.xml><?xml version="1.0" encoding="utf-8"?>
<p:tagLst xmlns:p="http://schemas.openxmlformats.org/presentationml/2006/main">
  <p:tag name="AS_UNIQUEID" val="970"/>
</p:tagLst>
</file>

<file path=ppt/tags/tag250.xml><?xml version="1.0" encoding="utf-8"?>
<p:tagLst xmlns:p="http://schemas.openxmlformats.org/presentationml/2006/main">
  <p:tag name="AS_UNIQUEID" val="971"/>
</p:tagLst>
</file>

<file path=ppt/tags/tag251.xml><?xml version="1.0" encoding="utf-8"?>
<p:tagLst xmlns:p="http://schemas.openxmlformats.org/presentationml/2006/main">
  <p:tag name="AS_UNIQUEID" val="972"/>
</p:tagLst>
</file>

<file path=ppt/tags/tag252.xml><?xml version="1.0" encoding="utf-8"?>
<p:tagLst xmlns:p="http://schemas.openxmlformats.org/presentationml/2006/main">
  <p:tag name="AS_UNIQUEID" val="973"/>
</p:tagLst>
</file>

<file path=ppt/tags/tag253.xml><?xml version="1.0" encoding="utf-8"?>
<p:tagLst xmlns:p="http://schemas.openxmlformats.org/presentationml/2006/main">
  <p:tag name="AS_UNIQUEID" val="974"/>
</p:tagLst>
</file>

<file path=ppt/tags/tag254.xml><?xml version="1.0" encoding="utf-8"?>
<p:tagLst xmlns:p="http://schemas.openxmlformats.org/presentationml/2006/main">
  <p:tag name="AS_UNIQUEID" val="975"/>
</p:tagLst>
</file>

<file path=ppt/tags/tag255.xml><?xml version="1.0" encoding="utf-8"?>
<p:tagLst xmlns:p="http://schemas.openxmlformats.org/presentationml/2006/main">
  <p:tag name="AS_UNIQUEID" val="976"/>
</p:tagLst>
</file>

<file path=ppt/tags/tag256.xml><?xml version="1.0" encoding="utf-8"?>
<p:tagLst xmlns:p="http://schemas.openxmlformats.org/presentationml/2006/main">
  <p:tag name="AS_UNIQUEID" val="977"/>
</p:tagLst>
</file>

<file path=ppt/tags/tag257.xml><?xml version="1.0" encoding="utf-8"?>
<p:tagLst xmlns:p="http://schemas.openxmlformats.org/presentationml/2006/main">
  <p:tag name="AS_UNIQUEID" val="978"/>
</p:tagLst>
</file>

<file path=ppt/tags/tag258.xml><?xml version="1.0" encoding="utf-8"?>
<p:tagLst xmlns:p="http://schemas.openxmlformats.org/presentationml/2006/main">
  <p:tag name="AS_UNIQUEID" val="979"/>
</p:tagLst>
</file>

<file path=ppt/tags/tag259.xml><?xml version="1.0" encoding="utf-8"?>
<p:tagLst xmlns:p="http://schemas.openxmlformats.org/presentationml/2006/main">
  <p:tag name="AS_UNIQUEID" val="980"/>
</p:tagLst>
</file>

<file path=ppt/tags/tag260.xml><?xml version="1.0" encoding="utf-8"?>
<p:tagLst xmlns:p="http://schemas.openxmlformats.org/presentationml/2006/main">
  <p:tag name="AS_UNIQUEID" val="981"/>
</p:tagLst>
</file>

<file path=ppt/tags/tag261.xml><?xml version="1.0" encoding="utf-8"?>
<p:tagLst xmlns:p="http://schemas.openxmlformats.org/presentationml/2006/main">
  <p:tag name="AS_UNIQUEID" val="982"/>
</p:tagLst>
</file>

<file path=ppt/tags/tag262.xml><?xml version="1.0" encoding="utf-8"?>
<p:tagLst xmlns:p="http://schemas.openxmlformats.org/presentationml/2006/main">
  <p:tag name="AS_UNIQUEID" val="983"/>
</p:tagLst>
</file>

<file path=ppt/tags/tag263.xml><?xml version="1.0" encoding="utf-8"?>
<p:tagLst xmlns:p="http://schemas.openxmlformats.org/presentationml/2006/main">
  <p:tag name="AS_UNIQUEID" val="984"/>
</p:tagLst>
</file>

<file path=ppt/tags/tag264.xml><?xml version="1.0" encoding="utf-8"?>
<p:tagLst xmlns:p="http://schemas.openxmlformats.org/presentationml/2006/main">
  <p:tag name="AS_UNIQUEID" val="985"/>
</p:tagLst>
</file>

<file path=ppt/tags/tag265.xml><?xml version="1.0" encoding="utf-8"?>
<p:tagLst xmlns:p="http://schemas.openxmlformats.org/presentationml/2006/main">
  <p:tag name="AS_UNIQUEID" val="986"/>
</p:tagLst>
</file>

<file path=ppt/tags/tag266.xml><?xml version="1.0" encoding="utf-8"?>
<p:tagLst xmlns:p="http://schemas.openxmlformats.org/presentationml/2006/main">
  <p:tag name="AS_UNIQUEID" val="987"/>
</p:tagLst>
</file>

<file path=ppt/tags/tag267.xml><?xml version="1.0" encoding="utf-8"?>
<p:tagLst xmlns:p="http://schemas.openxmlformats.org/presentationml/2006/main">
  <p:tag name="AS_UNIQUEID" val="988"/>
</p:tagLst>
</file>

<file path=ppt/tags/tag268.xml><?xml version="1.0" encoding="utf-8"?>
<p:tagLst xmlns:p="http://schemas.openxmlformats.org/presentationml/2006/main">
  <p:tag name="AS_UNIQUEID" val="989"/>
</p:tagLst>
</file>

<file path=ppt/tags/tag269.xml><?xml version="1.0" encoding="utf-8"?>
<p:tagLst xmlns:p="http://schemas.openxmlformats.org/presentationml/2006/main">
  <p:tag name="AS_UNIQUEID" val="990"/>
</p:tagLst>
</file>

<file path=ppt/tags/tag270.xml><?xml version="1.0" encoding="utf-8"?>
<p:tagLst xmlns:p="http://schemas.openxmlformats.org/presentationml/2006/main">
  <p:tag name="AS_UNIQUEID" val="991"/>
</p:tagLst>
</file>

<file path=ppt/tags/tag271.xml><?xml version="1.0" encoding="utf-8"?>
<p:tagLst xmlns:p="http://schemas.openxmlformats.org/presentationml/2006/main">
  <p:tag name="AS_UNIQUEID" val="992"/>
</p:tagLst>
</file>

<file path=ppt/tags/tag272.xml><?xml version="1.0" encoding="utf-8"?>
<p:tagLst xmlns:p="http://schemas.openxmlformats.org/presentationml/2006/main">
  <p:tag name="AS_UNIQUEID" val="993"/>
</p:tagLst>
</file>

<file path=ppt/tags/tag273.xml><?xml version="1.0" encoding="utf-8"?>
<p:tagLst xmlns:p="http://schemas.openxmlformats.org/presentationml/2006/main">
  <p:tag name="AS_UNIQUEID" val="369"/>
</p:tagLst>
</file>

<file path=ppt/tags/tag274.xml><?xml version="1.0" encoding="utf-8"?>
<p:tagLst xmlns:p="http://schemas.openxmlformats.org/presentationml/2006/main">
  <p:tag name="AS_UNIQUEID" val="370"/>
</p:tagLst>
</file>

<file path=ppt/tags/tag275.xml><?xml version="1.0" encoding="utf-8"?>
<p:tagLst xmlns:p="http://schemas.openxmlformats.org/presentationml/2006/main">
  <p:tag name="AS_UNIQUEID" val="371"/>
</p:tagLst>
</file>

<file path=ppt/tags/tag276.xml><?xml version="1.0" encoding="utf-8"?>
<p:tagLst xmlns:p="http://schemas.openxmlformats.org/presentationml/2006/main">
  <p:tag name="AS_UNIQUEID" val="372"/>
</p:tagLst>
</file>

<file path=ppt/tags/tag277.xml><?xml version="1.0" encoding="utf-8"?>
<p:tagLst xmlns:p="http://schemas.openxmlformats.org/presentationml/2006/main">
  <p:tag name="AS_UNIQUEID" val="368"/>
  <p:tag name="KSO_WM_BEAUTIFY_FLAG" val="#wm#"/>
  <p:tag name="KSO_WM_DIAGRAM_GROUP_CODE" val="l1-2"/>
  <p:tag name="KSO_WM_TAG_VERSION" val="1.0"/>
  <p:tag name="KSO_WM_TEMPLATE_CATEGORY" val="custom"/>
  <p:tag name="KSO_WM_TEMPLATE_INDEX" val="20204306"/>
  <p:tag name="KSO_WM_UNIT_BLOCK" val="0"/>
  <p:tag name="KSO_WM_UNIT_COMPATIBLE" val="0"/>
  <p:tag name="KSO_WM_UNIT_DIAGRAM_ISNUMVISUAL" val="0"/>
  <p:tag name="KSO_WM_UNIT_DIAGRAM_ISREFERUNIT" val="0"/>
  <p:tag name="KSO_WM_UNIT_HIGHLIGHT" val="0"/>
  <p:tag name="KSO_WM_UNIT_ID" val="custom20204306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278.xml><?xml version="1.0" encoding="utf-8"?>
<p:tagLst xmlns:p="http://schemas.openxmlformats.org/presentationml/2006/main">
  <p:tag name="AS_UNIQUEID" val="994"/>
</p:tagLst>
</file>

<file path=ppt/tags/tag279.xml><?xml version="1.0" encoding="utf-8"?>
<p:tagLst xmlns:p="http://schemas.openxmlformats.org/presentationml/2006/main">
  <p:tag name="AS_UNIQUEID" val="995"/>
</p:tagLst>
</file>

<file path=ppt/tags/tag280.xml><?xml version="1.0" encoding="utf-8"?>
<p:tagLst xmlns:p="http://schemas.openxmlformats.org/presentationml/2006/main">
  <p:tag name="AS_UNIQUEID" val="996"/>
</p:tagLst>
</file>

<file path=ppt/tags/tag281.xml><?xml version="1.0" encoding="utf-8"?>
<p:tagLst xmlns:p="http://schemas.openxmlformats.org/presentationml/2006/main">
  <p:tag name="AS_UNIQUEID" val="997"/>
</p:tagLst>
</file>

<file path=ppt/tags/tag282.xml><?xml version="1.0" encoding="utf-8"?>
<p:tagLst xmlns:p="http://schemas.openxmlformats.org/presentationml/2006/main">
  <p:tag name="AS_UNIQUEID" val="369"/>
</p:tagLst>
</file>

<file path=ppt/tags/tag283.xml><?xml version="1.0" encoding="utf-8"?>
<p:tagLst xmlns:p="http://schemas.openxmlformats.org/presentationml/2006/main">
  <p:tag name="AS_UNIQUEID" val="368"/>
  <p:tag name="KSO_WM_BEAUTIFY_FLAG" val="#wm#"/>
  <p:tag name="KSO_WM_DIAGRAM_GROUP_CODE" val="l1-2"/>
  <p:tag name="KSO_WM_TAG_VERSION" val="1.0"/>
  <p:tag name="KSO_WM_TEMPLATE_CATEGORY" val="custom"/>
  <p:tag name="KSO_WM_TEMPLATE_INDEX" val="20204306"/>
  <p:tag name="KSO_WM_UNIT_BLOCK" val="0"/>
  <p:tag name="KSO_WM_UNIT_COMPATIBLE" val="0"/>
  <p:tag name="KSO_WM_UNIT_DIAGRAM_ISNUMVISUAL" val="0"/>
  <p:tag name="KSO_WM_UNIT_DIAGRAM_ISREFERUNIT" val="0"/>
  <p:tag name="KSO_WM_UNIT_HIGHLIGHT" val="0"/>
  <p:tag name="KSO_WM_UNIT_ID" val="custom20204306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284.xml><?xml version="1.0" encoding="utf-8"?>
<p:tagLst xmlns:p="http://schemas.openxmlformats.org/presentationml/2006/main">
  <p:tag name="AS_UNIQUEID" val="383"/>
</p:tagLst>
</file>

<file path=ppt/tags/tag285.xml><?xml version="1.0" encoding="utf-8"?>
<p:tagLst xmlns:p="http://schemas.openxmlformats.org/presentationml/2006/main">
  <p:tag name="AS_UNIQUEID" val="384"/>
</p:tagLst>
</file>

<file path=ppt/tags/tag286.xml><?xml version="1.0" encoding="utf-8"?>
<p:tagLst xmlns:p="http://schemas.openxmlformats.org/presentationml/2006/main">
  <p:tag name="AS_UNIQUEID" val="385"/>
</p:tagLst>
</file>

<file path=ppt/tags/tag287.xml><?xml version="1.0" encoding="utf-8"?>
<p:tagLst xmlns:p="http://schemas.openxmlformats.org/presentationml/2006/main">
  <p:tag name="AS_UNIQUEID" val="998"/>
</p:tagLst>
</file>

<file path=ppt/tags/tag288.xml><?xml version="1.0" encoding="utf-8"?>
<p:tagLst xmlns:p="http://schemas.openxmlformats.org/presentationml/2006/main">
  <p:tag name="AS_UNIQUEID" val="999"/>
</p:tagLst>
</file>

<file path=ppt/tags/tag289.xml><?xml version="1.0" encoding="utf-8"?>
<p:tagLst xmlns:p="http://schemas.openxmlformats.org/presentationml/2006/main">
  <p:tag name="AS_UNIQUEID" val="1000"/>
</p:tagLst>
</file>

<file path=ppt/tags/tag290.xml><?xml version="1.0" encoding="utf-8"?>
<p:tagLst xmlns:p="http://schemas.openxmlformats.org/presentationml/2006/main">
  <p:tag name="AS_UNIQUEID" val="1001"/>
</p:tagLst>
</file>

<file path=ppt/tags/tag291.xml><?xml version="1.0" encoding="utf-8"?>
<p:tagLst xmlns:p="http://schemas.openxmlformats.org/presentationml/2006/main">
  <p:tag name="AS_UNIQUEID" val="1002"/>
</p:tagLst>
</file>

<file path=ppt/tags/tag292.xml><?xml version="1.0" encoding="utf-8"?>
<p:tagLst xmlns:p="http://schemas.openxmlformats.org/presentationml/2006/main">
  <p:tag name="AS_UNIQUEID" val="1003"/>
</p:tagLst>
</file>

<file path=ppt/tags/tag293.xml><?xml version="1.0" encoding="utf-8"?>
<p:tagLst xmlns:p="http://schemas.openxmlformats.org/presentationml/2006/main">
  <p:tag name="AS_UNIQUEID" val="1004"/>
</p:tagLst>
</file>

<file path=ppt/tags/tag294.xml><?xml version="1.0" encoding="utf-8"?>
<p:tagLst xmlns:p="http://schemas.openxmlformats.org/presentationml/2006/main">
  <p:tag name="AS_UNIQUEID" val="1005"/>
</p:tagLst>
</file>

<file path=ppt/tags/tag295.xml><?xml version="1.0" encoding="utf-8"?>
<p:tagLst xmlns:p="http://schemas.openxmlformats.org/presentationml/2006/main">
  <p:tag name="AS_UNIQUEID" val="1006"/>
</p:tagLst>
</file>

<file path=ppt/tags/tag296.xml><?xml version="1.0" encoding="utf-8"?>
<p:tagLst xmlns:p="http://schemas.openxmlformats.org/presentationml/2006/main">
  <p:tag name="AS_UNIQUEID" val="1007"/>
</p:tagLst>
</file>

<file path=ppt/tags/tag297.xml><?xml version="1.0" encoding="utf-8"?>
<p:tagLst xmlns:p="http://schemas.openxmlformats.org/presentationml/2006/main">
  <p:tag name="AS_UNIQUEID" val="1008"/>
</p:tagLst>
</file>

<file path=ppt/tags/tag298.xml><?xml version="1.0" encoding="utf-8"?>
<p:tagLst xmlns:p="http://schemas.openxmlformats.org/presentationml/2006/main">
  <p:tag name="AS_UNIQUEID" val="1009"/>
</p:tagLst>
</file>

<file path=ppt/tags/tag299.xml><?xml version="1.0" encoding="utf-8"?>
<p:tagLst xmlns:p="http://schemas.openxmlformats.org/presentationml/2006/main">
  <p:tag name="AS_UNIQUEID" val="1010"/>
</p:tagLst>
</file>

<file path=ppt/tags/tag300.xml><?xml version="1.0" encoding="utf-8"?>
<p:tagLst xmlns:p="http://schemas.openxmlformats.org/presentationml/2006/main">
  <p:tag name="AS_UNIQUEID" val="1011"/>
</p:tagLst>
</file>

<file path=ppt/tags/tag301.xml><?xml version="1.0" encoding="utf-8"?>
<p:tagLst xmlns:p="http://schemas.openxmlformats.org/presentationml/2006/main">
  <p:tag name="AS_UNIQUEID" val="1012"/>
</p:tagLst>
</file>

<file path=ppt/tags/tag302.xml><?xml version="1.0" encoding="utf-8"?>
<p:tagLst xmlns:p="http://schemas.openxmlformats.org/presentationml/2006/main">
  <p:tag name="AS_UNIQUEID" val="1013"/>
</p:tagLst>
</file>

<file path=ppt/tags/tag303.xml><?xml version="1.0" encoding="utf-8"?>
<p:tagLst xmlns:p="http://schemas.openxmlformats.org/presentationml/2006/main">
  <p:tag name="AS_UNIQUEID" val="1014"/>
</p:tagLst>
</file>

<file path=ppt/tags/tag304.xml><?xml version="1.0" encoding="utf-8"?>
<p:tagLst xmlns:p="http://schemas.openxmlformats.org/presentationml/2006/main">
  <p:tag name="AS_UNIQUEID" val="1015"/>
</p:tagLst>
</file>

<file path=ppt/tags/tag305.xml><?xml version="1.0" encoding="utf-8"?>
<p:tagLst xmlns:p="http://schemas.openxmlformats.org/presentationml/2006/main">
  <p:tag name="AS_UNIQUEID" val="1016"/>
</p:tagLst>
</file>

<file path=ppt/tags/tag306.xml><?xml version="1.0" encoding="utf-8"?>
<p:tagLst xmlns:p="http://schemas.openxmlformats.org/presentationml/2006/main">
  <p:tag name="AS_UNIQUEID" val="1017"/>
</p:tagLst>
</file>

<file path=ppt/tags/tag307.xml><?xml version="1.0" encoding="utf-8"?>
<p:tagLst xmlns:p="http://schemas.openxmlformats.org/presentationml/2006/main">
  <p:tag name="AS_UNIQUEID" val="1018"/>
</p:tagLst>
</file>

<file path=ppt/tags/tag308.xml><?xml version="1.0" encoding="utf-8"?>
<p:tagLst xmlns:p="http://schemas.openxmlformats.org/presentationml/2006/main">
  <p:tag name="AS_UNIQUEID" val="1019"/>
</p:tagLst>
</file>

<file path=ppt/tags/tag309.xml><?xml version="1.0" encoding="utf-8"?>
<p:tagLst xmlns:p="http://schemas.openxmlformats.org/presentationml/2006/main">
  <p:tag name="AS_UNIQUEID" val="1020"/>
</p:tagLst>
</file>

<file path=ppt/tags/tag310.xml><?xml version="1.0" encoding="utf-8"?>
<p:tagLst xmlns:p="http://schemas.openxmlformats.org/presentationml/2006/main">
  <p:tag name="AS_UNIQUEID" val="1021"/>
</p:tagLst>
</file>

<file path=ppt/tags/tag311.xml><?xml version="1.0" encoding="utf-8"?>
<p:tagLst xmlns:p="http://schemas.openxmlformats.org/presentationml/2006/main">
  <p:tag name="AS_UNIQUEID" val="1022"/>
</p:tagLst>
</file>

<file path=ppt/tags/tag312.xml><?xml version="1.0" encoding="utf-8"?>
<p:tagLst xmlns:p="http://schemas.openxmlformats.org/presentationml/2006/main">
  <p:tag name="AS_UNIQUEID" val="1023"/>
</p:tagLst>
</file>

<file path=ppt/tags/tag313.xml><?xml version="1.0" encoding="utf-8"?>
<p:tagLst xmlns:p="http://schemas.openxmlformats.org/presentationml/2006/main">
  <p:tag name="AS_UNIQUEID" val="1024"/>
</p:tagLst>
</file>

<file path=ppt/tags/tag314.xml><?xml version="1.0" encoding="utf-8"?>
<p:tagLst xmlns:p="http://schemas.openxmlformats.org/presentationml/2006/main">
  <p:tag name="AS_UNIQUEID" val="1025"/>
</p:tagLst>
</file>

<file path=ppt/tags/tag315.xml><?xml version="1.0" encoding="utf-8"?>
<p:tagLst xmlns:p="http://schemas.openxmlformats.org/presentationml/2006/main">
  <p:tag name="AS_UNIQUEID" val="1026"/>
</p:tagLst>
</file>

<file path=ppt/tags/tag316.xml><?xml version="1.0" encoding="utf-8"?>
<p:tagLst xmlns:p="http://schemas.openxmlformats.org/presentationml/2006/main">
  <p:tag name="AS_UNIQUEID" val="1027"/>
</p:tagLst>
</file>

<file path=ppt/tags/tag317.xml><?xml version="1.0" encoding="utf-8"?>
<p:tagLst xmlns:p="http://schemas.openxmlformats.org/presentationml/2006/main">
  <p:tag name="AS_UNIQUEID" val="1028"/>
</p:tagLst>
</file>

<file path=ppt/tags/tag318.xml><?xml version="1.0" encoding="utf-8"?>
<p:tagLst xmlns:p="http://schemas.openxmlformats.org/presentationml/2006/main">
  <p:tag name="AS_UNIQUEID" val="1029"/>
</p:tagLst>
</file>

<file path=ppt/tags/tag319.xml><?xml version="1.0" encoding="utf-8"?>
<p:tagLst xmlns:p="http://schemas.openxmlformats.org/presentationml/2006/main">
  <p:tag name="AS_UNIQUEID" val="1030"/>
</p:tagLst>
</file>

<file path=ppt/tags/tag320.xml><?xml version="1.0" encoding="utf-8"?>
<p:tagLst xmlns:p="http://schemas.openxmlformats.org/presentationml/2006/main">
  <p:tag name="AS_UNIQUEID" val="1031"/>
</p:tagLst>
</file>

<file path=ppt/tags/tag321.xml><?xml version="1.0" encoding="utf-8"?>
<p:tagLst xmlns:p="http://schemas.openxmlformats.org/presentationml/2006/main">
  <p:tag name="AS_UNIQUEID" val="1032"/>
</p:tagLst>
</file>

<file path=ppt/tags/tag322.xml><?xml version="1.0" encoding="utf-8"?>
<p:tagLst xmlns:p="http://schemas.openxmlformats.org/presentationml/2006/main">
  <p:tag name="AS_UNIQUEID" val="1033"/>
</p:tagLst>
</file>

<file path=ppt/tags/tag323.xml><?xml version="1.0" encoding="utf-8"?>
<p:tagLst xmlns:p="http://schemas.openxmlformats.org/presentationml/2006/main">
  <p:tag name="AS_UNIQUEID" val="1034"/>
</p:tagLst>
</file>

<file path=ppt/tags/tag324.xml><?xml version="1.0" encoding="utf-8"?>
<p:tagLst xmlns:p="http://schemas.openxmlformats.org/presentationml/2006/main">
  <p:tag name="AS_UNIQUEID" val="1035"/>
</p:tagLst>
</file>

<file path=ppt/tags/tag325.xml><?xml version="1.0" encoding="utf-8"?>
<p:tagLst xmlns:p="http://schemas.openxmlformats.org/presentationml/2006/main">
  <p:tag name="AS_UNIQUEID" val="1036"/>
</p:tagLst>
</file>

<file path=ppt/tags/tag326.xml><?xml version="1.0" encoding="utf-8"?>
<p:tagLst xmlns:p="http://schemas.openxmlformats.org/presentationml/2006/main">
  <p:tag name="AS_UNIQUEID" val="1037"/>
</p:tagLst>
</file>

<file path=ppt/tags/tag327.xml><?xml version="1.0" encoding="utf-8"?>
<p:tagLst xmlns:p="http://schemas.openxmlformats.org/presentationml/2006/main">
  <p:tag name="AS_UNIQUEID" val="1038"/>
</p:tagLst>
</file>

<file path=ppt/tags/tag328.xml><?xml version="1.0" encoding="utf-8"?>
<p:tagLst xmlns:p="http://schemas.openxmlformats.org/presentationml/2006/main">
  <p:tag name="AS_UNIQUEID" val="1039"/>
</p:tagLst>
</file>

<file path=ppt/tags/tag329.xml><?xml version="1.0" encoding="utf-8"?>
<p:tagLst xmlns:p="http://schemas.openxmlformats.org/presentationml/2006/main">
  <p:tag name="AS_UNIQUEID" val="1040"/>
</p:tagLst>
</file>

<file path=ppt/tags/tag330.xml><?xml version="1.0" encoding="utf-8"?>
<p:tagLst xmlns:p="http://schemas.openxmlformats.org/presentationml/2006/main">
  <p:tag name="AS_UNIQUEID" val="1041"/>
</p:tagLst>
</file>

<file path=ppt/tags/tag331.xml><?xml version="1.0" encoding="utf-8"?>
<p:tagLst xmlns:p="http://schemas.openxmlformats.org/presentationml/2006/main">
  <p:tag name="AS_UNIQUEID" val="1042"/>
</p:tagLst>
</file>

<file path=ppt/tags/tag332.xml><?xml version="1.0" encoding="utf-8"?>
<p:tagLst xmlns:p="http://schemas.openxmlformats.org/presentationml/2006/main">
  <p:tag name="AS_UNIQUEID" val="1043"/>
</p:tagLst>
</file>

<file path=ppt/tags/tag333.xml><?xml version="1.0" encoding="utf-8"?>
<p:tagLst xmlns:p="http://schemas.openxmlformats.org/presentationml/2006/main">
  <p:tag name="AS_UNIQUEID" val="1044"/>
</p:tagLst>
</file>

<file path=ppt/tags/tag334.xml><?xml version="1.0" encoding="utf-8"?>
<p:tagLst xmlns:p="http://schemas.openxmlformats.org/presentationml/2006/main">
  <p:tag name="AS_UNIQUEID" val="1045"/>
</p:tagLst>
</file>

<file path=ppt/tags/tag335.xml><?xml version="1.0" encoding="utf-8"?>
<p:tagLst xmlns:p="http://schemas.openxmlformats.org/presentationml/2006/main">
  <p:tag name="AS_UNIQUEID" val="1046"/>
</p:tagLst>
</file>

<file path=ppt/tags/tag336.xml><?xml version="1.0" encoding="utf-8"?>
<p:tagLst xmlns:p="http://schemas.openxmlformats.org/presentationml/2006/main">
  <p:tag name="AS_UNIQUEID" val="1047"/>
</p:tagLst>
</file>

<file path=ppt/tags/tag337.xml><?xml version="1.0" encoding="utf-8"?>
<p:tagLst xmlns:p="http://schemas.openxmlformats.org/presentationml/2006/main">
  <p:tag name="AS_UNIQUEID" val="1048"/>
</p:tagLst>
</file>

<file path=ppt/tags/tag338.xml><?xml version="1.0" encoding="utf-8"?>
<p:tagLst xmlns:p="http://schemas.openxmlformats.org/presentationml/2006/main">
  <p:tag name="AS_UNIQUEID" val="1049"/>
</p:tagLst>
</file>

<file path=ppt/tags/tag339.xml><?xml version="1.0" encoding="utf-8"?>
<p:tagLst xmlns:p="http://schemas.openxmlformats.org/presentationml/2006/main">
  <p:tag name="AS_UNIQUEID" val="1050"/>
</p:tagLst>
</file>

<file path=ppt/tags/tag340.xml><?xml version="1.0" encoding="utf-8"?>
<p:tagLst xmlns:p="http://schemas.openxmlformats.org/presentationml/2006/main">
  <p:tag name="AS_UNIQUEID" val="1051"/>
</p:tagLst>
</file>

<file path=ppt/tags/tag341.xml><?xml version="1.0" encoding="utf-8"?>
<p:tagLst xmlns:p="http://schemas.openxmlformats.org/presentationml/2006/main">
  <p:tag name="AS_UNIQUEID" val="1052"/>
</p:tagLst>
</file>

<file path=ppt/tags/tag342.xml><?xml version="1.0" encoding="utf-8"?>
<p:tagLst xmlns:p="http://schemas.openxmlformats.org/presentationml/2006/main">
  <p:tag name="AS_UNIQUEID" val="1053"/>
</p:tagLst>
</file>

<file path=ppt/tags/tag343.xml><?xml version="1.0" encoding="utf-8"?>
<p:tagLst xmlns:p="http://schemas.openxmlformats.org/presentationml/2006/main">
  <p:tag name="AS_UNIQUEID" val="1054"/>
</p:tagLst>
</file>

<file path=ppt/tags/tag344.xml><?xml version="1.0" encoding="utf-8"?>
<p:tagLst xmlns:p="http://schemas.openxmlformats.org/presentationml/2006/main">
  <p:tag name="AS_UNIQUEID" val="1055"/>
</p:tagLst>
</file>

<file path=ppt/tags/tag345.xml><?xml version="1.0" encoding="utf-8"?>
<p:tagLst xmlns:p="http://schemas.openxmlformats.org/presentationml/2006/main">
  <p:tag name="AS_UNIQUEID" val="1056"/>
</p:tagLst>
</file>

<file path=ppt/tags/tag346.xml><?xml version="1.0" encoding="utf-8"?>
<p:tagLst xmlns:p="http://schemas.openxmlformats.org/presentationml/2006/main">
  <p:tag name="AS_UNIQUEID" val="1057"/>
</p:tagLst>
</file>

<file path=ppt/tags/tag347.xml><?xml version="1.0" encoding="utf-8"?>
<p:tagLst xmlns:p="http://schemas.openxmlformats.org/presentationml/2006/main">
  <p:tag name="AS_UNIQUEID" val="1058"/>
</p:tagLst>
</file>

<file path=ppt/tags/tag348.xml><?xml version="1.0" encoding="utf-8"?>
<p:tagLst xmlns:p="http://schemas.openxmlformats.org/presentationml/2006/main">
  <p:tag name="AS_UNIQUEID" val="1059"/>
</p:tagLst>
</file>

<file path=ppt/tags/tag349.xml><?xml version="1.0" encoding="utf-8"?>
<p:tagLst xmlns:p="http://schemas.openxmlformats.org/presentationml/2006/main">
  <p:tag name="AS_UNIQUEID" val="1060"/>
</p:tagLst>
</file>

<file path=ppt/tags/tag350.xml><?xml version="1.0" encoding="utf-8"?>
<p:tagLst xmlns:p="http://schemas.openxmlformats.org/presentationml/2006/main">
  <p:tag name="AS_UNIQUEID" val="1061"/>
  <p:tag name="KSO_WM_UNIT_TABLE_BEAUTIFY" val="smartTable{ad74101d-e8e7-4f2f-a6a3-86fc756687b5}"/>
  <p:tag name="TABLE_ENDDRAG_ORIGIN_RECT" val="926*412"/>
  <p:tag name="TABLE_ENDDRAG_RECT" val="17*117*926*412"/>
</p:tagLst>
</file>

<file path=ppt/tags/tag351.xml><?xml version="1.0" encoding="utf-8"?>
<p:tagLst xmlns:p="http://schemas.openxmlformats.org/presentationml/2006/main">
  <p:tag name="AS_UNIQUEID" val="1062"/>
</p:tagLst>
</file>

<file path=ppt/tags/tag352.xml><?xml version="1.0" encoding="utf-8"?>
<p:tagLst xmlns:p="http://schemas.openxmlformats.org/presentationml/2006/main">
  <p:tag name="AS_UNIQUEID" val="1063"/>
  <p:tag name="KSO_WM_UNIT_TABLE_BEAUTIFY" val="smartTable{0c909f0a-c3f1-474a-bb04-4d7afcaf7d5c}"/>
  <p:tag name="TABLE_ENDDRAG_ORIGIN_RECT" val="924*509"/>
  <p:tag name="TABLE_ENDDRAG_RECT" val="17*20*924*509"/>
</p:tagLst>
</file>

<file path=ppt/tags/tag353.xml><?xml version="1.0" encoding="utf-8"?>
<p:tagLst xmlns:p="http://schemas.openxmlformats.org/presentationml/2006/main">
  <p:tag name="AS_UNIQUEID" val="1064"/>
</p:tagLst>
</file>

<file path=ppt/tags/tag354.xml><?xml version="1.0" encoding="utf-8"?>
<p:tagLst xmlns:p="http://schemas.openxmlformats.org/presentationml/2006/main">
  <p:tag name="AS_UNIQUEID" val="1065"/>
</p:tagLst>
</file>

<file path=ppt/tags/tag355.xml><?xml version="1.0" encoding="utf-8"?>
<p:tagLst xmlns:p="http://schemas.openxmlformats.org/presentationml/2006/main">
  <p:tag name="AS_UNIQUEID" val="1066"/>
  <p:tag name="KSO_WM_UNIT_TABLE_BEAUTIFY" val="smartTable{997afa3b-812a-4112-a3d1-a9ba5add8adb}"/>
  <p:tag name="TABLE_ENDDRAG_ORIGIN_RECT" val="906*419"/>
  <p:tag name="TABLE_ENDDRAG_RECT" val="19*104*906*419"/>
</p:tagLst>
</file>

<file path=ppt/tags/tag356.xml><?xml version="1.0" encoding="utf-8"?>
<p:tagLst xmlns:p="http://schemas.openxmlformats.org/presentationml/2006/main">
  <p:tag name="AS_UNIQUEID" val="1067"/>
</p:tagLst>
</file>

<file path=ppt/tags/tag357.xml><?xml version="1.0" encoding="utf-8"?>
<p:tagLst xmlns:p="http://schemas.openxmlformats.org/presentationml/2006/main">
  <p:tag name="AS_UNIQUEID" val="1068"/>
  <p:tag name="KSO_WM_UNIT_TABLE_BEAUTIFY" val="smartTable{16dff68b-0803-430a-b7ed-8eaad688ec83}"/>
  <p:tag name="TABLE_ENDDRAG_ORIGIN_RECT" val="904*513"/>
  <p:tag name="TABLE_ENDDRAG_RECT" val="39*22*904*513"/>
</p:tagLst>
</file>

<file path=ppt/tags/tag358.xml><?xml version="1.0" encoding="utf-8"?>
<p:tagLst xmlns:p="http://schemas.openxmlformats.org/presentationml/2006/main">
  <p:tag name="AS_UNIQUEID" val="1069"/>
</p:tagLst>
</file>

<file path=ppt/tags/tag359.xml><?xml version="1.0" encoding="utf-8"?>
<p:tagLst xmlns:p="http://schemas.openxmlformats.org/presentationml/2006/main">
  <p:tag name="AS_UNIQUEID" val="1070"/>
</p:tagLst>
</file>

<file path=ppt/tags/tag360.xml><?xml version="1.0" encoding="utf-8"?>
<p:tagLst xmlns:p="http://schemas.openxmlformats.org/presentationml/2006/main">
  <p:tag name="AS_UNIQUEID" val="1071"/>
</p:tagLst>
</file>

<file path=ppt/tags/tag361.xml><?xml version="1.0" encoding="utf-8"?>
<p:tagLst xmlns:p="http://schemas.openxmlformats.org/presentationml/2006/main">
  <p:tag name="AS_UNIQUEID" val="1072"/>
</p:tagLst>
</file>

<file path=ppt/tags/tag362.xml><?xml version="1.0" encoding="utf-8"?>
<p:tagLst xmlns:p="http://schemas.openxmlformats.org/presentationml/2006/main">
  <p:tag name="AS_UNIQUEID" val="1073"/>
</p:tagLst>
</file>

<file path=ppt/tags/tag363.xml><?xml version="1.0" encoding="utf-8"?>
<p:tagLst xmlns:p="http://schemas.openxmlformats.org/presentationml/2006/main">
  <p:tag name="AS_UNIQUEID" val="1074"/>
</p:tagLst>
</file>

<file path=ppt/tags/tag364.xml><?xml version="1.0" encoding="utf-8"?>
<p:tagLst xmlns:p="http://schemas.openxmlformats.org/presentationml/2006/main">
  <p:tag name="AS_UNIQUEID" val="1075"/>
</p:tagLst>
</file>

<file path=ppt/tags/tag365.xml><?xml version="1.0" encoding="utf-8"?>
<p:tagLst xmlns:p="http://schemas.openxmlformats.org/presentationml/2006/main">
  <p:tag name="AS_UNIQUEID" val="1076"/>
</p:tagLst>
</file>

<file path=ppt/tags/tag366.xml><?xml version="1.0" encoding="utf-8"?>
<p:tagLst xmlns:p="http://schemas.openxmlformats.org/presentationml/2006/main">
  <p:tag name="AS_UNIQUEID" val="1077"/>
</p:tagLst>
</file>

<file path=ppt/tags/tag367.xml><?xml version="1.0" encoding="utf-8"?>
<p:tagLst xmlns:p="http://schemas.openxmlformats.org/presentationml/2006/main">
  <p:tag name="AS_UNIQUEID" val="1078"/>
</p:tagLst>
</file>

<file path=ppt/tags/tag368.xml><?xml version="1.0" encoding="utf-8"?>
<p:tagLst xmlns:p="http://schemas.openxmlformats.org/presentationml/2006/main">
  <p:tag name="AS_UNIQUEID" val="1079"/>
</p:tagLst>
</file>

<file path=ppt/tags/tag369.xml><?xml version="1.0" encoding="utf-8"?>
<p:tagLst xmlns:p="http://schemas.openxmlformats.org/presentationml/2006/main">
  <p:tag name="AS_UNIQUEID" val="1080"/>
</p:tagLst>
</file>

<file path=ppt/tags/tag370.xml><?xml version="1.0" encoding="utf-8"?>
<p:tagLst xmlns:p="http://schemas.openxmlformats.org/presentationml/2006/main">
  <p:tag name="AS_UNIQUEID" val="1081"/>
  <p:tag name="KSO_WM_UNIT_TABLE_BEAUTIFY" val="smartTable{edb0b3c2-c5df-414c-b39c-c65ea0dcef99}"/>
  <p:tag name="TABLE_ENDDRAG_ORIGIN_RECT" val="914*418"/>
  <p:tag name="TABLE_ENDDRAG_RECT" val="22*77*914*418"/>
</p:tagLst>
</file>

<file path=ppt/tags/tag371.xml><?xml version="1.0" encoding="utf-8"?>
<p:tagLst xmlns:p="http://schemas.openxmlformats.org/presentationml/2006/main">
  <p:tag name="AS_UNIQUEID" val="1082"/>
</p:tagLst>
</file>

<file path=ppt/tags/tag372.xml><?xml version="1.0" encoding="utf-8"?>
<p:tagLst xmlns:p="http://schemas.openxmlformats.org/presentationml/2006/main">
  <p:tag name="AS_UNIQUEID" val="1083"/>
</p:tagLst>
</file>

<file path=ppt/tags/tag373.xml><?xml version="1.0" encoding="utf-8"?>
<p:tagLst xmlns:p="http://schemas.openxmlformats.org/presentationml/2006/main">
  <p:tag name="AS_UNIQUEID" val="1084"/>
  <p:tag name="KSO_WM_UNIT_TABLE_BEAUTIFY" val="smartTable{3e4aa42a-bd96-4943-af6f-8110d7cd69f6}"/>
  <p:tag name="TABLE_ENDDRAG_ORIGIN_RECT" val="937*465"/>
  <p:tag name="TABLE_ENDDRAG_RECT" val="12*61*937*465"/>
</p:tagLst>
</file>

<file path=ppt/tags/tag374.xml><?xml version="1.0" encoding="utf-8"?>
<p:tagLst xmlns:p="http://schemas.openxmlformats.org/presentationml/2006/main">
  <p:tag name="AS_UNIQUEID" val="1085"/>
</p:tagLst>
</file>

<file path=ppt/tags/tag375.xml><?xml version="1.0" encoding="utf-8"?>
<p:tagLst xmlns:p="http://schemas.openxmlformats.org/presentationml/2006/main">
  <p:tag name="AS_UNIQUEID" val="1086"/>
</p:tagLst>
</file>

<file path=ppt/tags/tag376.xml><?xml version="1.0" encoding="utf-8"?>
<p:tagLst xmlns:p="http://schemas.openxmlformats.org/presentationml/2006/main">
  <p:tag name="AS_UNIQUEID" val="1087"/>
</p:tagLst>
</file>

<file path=ppt/tags/tag377.xml><?xml version="1.0" encoding="utf-8"?>
<p:tagLst xmlns:p="http://schemas.openxmlformats.org/presentationml/2006/main">
  <p:tag name="AS_UNIQUEID" val="1088"/>
</p:tagLst>
</file>

<file path=ppt/tags/tag378.xml><?xml version="1.0" encoding="utf-8"?>
<p:tagLst xmlns:p="http://schemas.openxmlformats.org/presentationml/2006/main">
  <p:tag name="AS_UNIQUEID" val="1089"/>
</p:tagLst>
</file>

<file path=ppt/tags/tag379.xml><?xml version="1.0" encoding="utf-8"?>
<p:tagLst xmlns:p="http://schemas.openxmlformats.org/presentationml/2006/main">
  <p:tag name="AS_UNIQUEID" val="1090"/>
</p:tagLst>
</file>

<file path=ppt/tags/tag380.xml><?xml version="1.0" encoding="utf-8"?>
<p:tagLst xmlns:p="http://schemas.openxmlformats.org/presentationml/2006/main">
  <p:tag name="AS_UNIQUEID" val="1091"/>
</p:tagLst>
</file>

<file path=ppt/tags/tag381.xml><?xml version="1.0" encoding="utf-8"?>
<p:tagLst xmlns:p="http://schemas.openxmlformats.org/presentationml/2006/main">
  <p:tag name="AS_UNIQUEID" val="1092"/>
</p:tagLst>
</file>

<file path=ppt/tags/tag382.xml><?xml version="1.0" encoding="utf-8"?>
<p:tagLst xmlns:p="http://schemas.openxmlformats.org/presentationml/2006/main">
  <p:tag name="AS_UNIQUEID" val="1093"/>
</p:tagLst>
</file>

<file path=ppt/tags/tag383.xml><?xml version="1.0" encoding="utf-8"?>
<p:tagLst xmlns:p="http://schemas.openxmlformats.org/presentationml/2006/main">
  <p:tag name="AS_UNIQUEID" val="1094"/>
</p:tagLst>
</file>

<file path=ppt/tags/tag384.xml><?xml version="1.0" encoding="utf-8"?>
<p:tagLst xmlns:p="http://schemas.openxmlformats.org/presentationml/2006/main">
  <p:tag name="AS_UNIQUEID" val="1095"/>
</p:tagLst>
</file>

<file path=ppt/tags/tag385.xml><?xml version="1.0" encoding="utf-8"?>
<p:tagLst xmlns:p="http://schemas.openxmlformats.org/presentationml/2006/main">
  <p:tag name="AS_UNIQUEID" val="1096"/>
</p:tagLst>
</file>

<file path=ppt/tags/tag386.xml><?xml version="1.0" encoding="utf-8"?>
<p:tagLst xmlns:p="http://schemas.openxmlformats.org/presentationml/2006/main">
  <p:tag name="AS_UNIQUEID" val="1097"/>
</p:tagLst>
</file>

<file path=ppt/tags/tag387.xml><?xml version="1.0" encoding="utf-8"?>
<p:tagLst xmlns:p="http://schemas.openxmlformats.org/presentationml/2006/main">
  <p:tag name="AS_UNIQUEID" val="1098"/>
</p:tagLst>
</file>

<file path=ppt/tags/tag388.xml><?xml version="1.0" encoding="utf-8"?>
<p:tagLst xmlns:p="http://schemas.openxmlformats.org/presentationml/2006/main">
  <p:tag name="AS_UNIQUEID" val="1099"/>
</p:tagLst>
</file>

<file path=ppt/tags/tag389.xml><?xml version="1.0" encoding="utf-8"?>
<p:tagLst xmlns:p="http://schemas.openxmlformats.org/presentationml/2006/main">
  <p:tag name="AS_UNIQUEID" val="1100"/>
</p:tagLst>
</file>

<file path=ppt/tags/tag390.xml><?xml version="1.0" encoding="utf-8"?>
<p:tagLst xmlns:p="http://schemas.openxmlformats.org/presentationml/2006/main">
  <p:tag name="AS_UNIQUEID" val="1101"/>
</p:tagLst>
</file>

<file path=ppt/tags/tag391.xml><?xml version="1.0" encoding="utf-8"?>
<p:tagLst xmlns:p="http://schemas.openxmlformats.org/presentationml/2006/main">
  <p:tag name="AS_UNIQUEID" val="1102"/>
</p:tagLst>
</file>

<file path=ppt/tags/tag392.xml><?xml version="1.0" encoding="utf-8"?>
<p:tagLst xmlns:p="http://schemas.openxmlformats.org/presentationml/2006/main">
  <p:tag name="AS_UNIQUEID" val="1103"/>
</p:tagLst>
</file>

<file path=ppt/tags/tag393.xml><?xml version="1.0" encoding="utf-8"?>
<p:tagLst xmlns:p="http://schemas.openxmlformats.org/presentationml/2006/main">
  <p:tag name="AS_UNIQUEID" val="1104"/>
</p:tagLst>
</file>

<file path=ppt/tags/tag394.xml><?xml version="1.0" encoding="utf-8"?>
<p:tagLst xmlns:p="http://schemas.openxmlformats.org/presentationml/2006/main">
  <p:tag name="AS_UNIQUEID" val="1105"/>
</p:tagLst>
</file>

<file path=ppt/tags/tag395.xml><?xml version="1.0" encoding="utf-8"?>
<p:tagLst xmlns:p="http://schemas.openxmlformats.org/presentationml/2006/main">
  <p:tag name="AS_UNIQUEID" val="1106"/>
</p:tagLst>
</file>

<file path=ppt/tags/tag396.xml><?xml version="1.0" encoding="utf-8"?>
<p:tagLst xmlns:p="http://schemas.openxmlformats.org/presentationml/2006/main">
  <p:tag name="AS_UNIQUEID" val="1107"/>
</p:tagLst>
</file>

<file path=ppt/tags/tag397.xml><?xml version="1.0" encoding="utf-8"?>
<p:tagLst xmlns:p="http://schemas.openxmlformats.org/presentationml/2006/main">
  <p:tag name="AS_UNIQUEID" val="1108"/>
</p:tagLst>
</file>

<file path=ppt/tags/tag398.xml><?xml version="1.0" encoding="utf-8"?>
<p:tagLst xmlns:p="http://schemas.openxmlformats.org/presentationml/2006/main">
  <p:tag name="AS_UNIQUEID" val="1109"/>
</p:tagLst>
</file>

<file path=ppt/tags/tag399.xml><?xml version="1.0" encoding="utf-8"?>
<p:tagLst xmlns:p="http://schemas.openxmlformats.org/presentationml/2006/main">
  <p:tag name="AS_UNIQUEID" val="1110"/>
</p:tagLst>
</file>

<file path=ppt/tags/tag400.xml><?xml version="1.0" encoding="utf-8"?>
<p:tagLst xmlns:p="http://schemas.openxmlformats.org/presentationml/2006/main">
  <p:tag name="AS_UNIQUEID" val="1111"/>
</p:tagLst>
</file>

<file path=ppt/tags/tag401.xml><?xml version="1.0" encoding="utf-8"?>
<p:tagLst xmlns:p="http://schemas.openxmlformats.org/presentationml/2006/main">
  <p:tag name="AS_UNIQUEID" val="1112"/>
</p:tagLst>
</file>

<file path=ppt/tags/tag402.xml><?xml version="1.0" encoding="utf-8"?>
<p:tagLst xmlns:p="http://schemas.openxmlformats.org/presentationml/2006/main">
  <p:tag name="AS_UNIQUEID" val="1113"/>
</p:tagLst>
</file>

<file path=ppt/tags/tag403.xml><?xml version="1.0" encoding="utf-8"?>
<p:tagLst xmlns:p="http://schemas.openxmlformats.org/presentationml/2006/main">
  <p:tag name="AS_UNIQUEID" val="67"/>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404.xml><?xml version="1.0" encoding="utf-8"?>
<p:tagLst xmlns:p="http://schemas.openxmlformats.org/presentationml/2006/main">
  <p:tag name="AS_UNIQUEID" val="68"/>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405.xml><?xml version="1.0" encoding="utf-8"?>
<p:tagLst xmlns:p="http://schemas.openxmlformats.org/presentationml/2006/main">
  <p:tag name="AS_UNIQUEID" val="69"/>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406.xml><?xml version="1.0" encoding="utf-8"?>
<p:tagLst xmlns:p="http://schemas.openxmlformats.org/presentationml/2006/main">
  <p:tag name="AS_UNIQUEID" val="70"/>
</p:tagLst>
</file>

<file path=ppt/tags/tag407.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408.xml><?xml version="1.0" encoding="utf-8"?>
<p:tagLst xmlns:p="http://schemas.openxmlformats.org/presentationml/2006/main">
  <p:tag name="AS_UNIQUEID" val="1114"/>
</p:tagLst>
</file>

<file path=ppt/tags/tag409.xml><?xml version="1.0" encoding="utf-8"?>
<p:tagLst xmlns:p="http://schemas.openxmlformats.org/presentationml/2006/main">
  <p:tag name="AS_UNIQUEID" val="73"/>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410.xml><?xml version="1.0" encoding="utf-8"?>
<p:tagLst xmlns:p="http://schemas.openxmlformats.org/presentationml/2006/main">
  <p:tag name="AS_UNIQUEID" val="74"/>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411.xml><?xml version="1.0" encoding="utf-8"?>
<p:tagLst xmlns:p="http://schemas.openxmlformats.org/presentationml/2006/main">
  <p:tag name="AS_UNIQUEID" val="75"/>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412.xml><?xml version="1.0" encoding="utf-8"?>
<p:tagLst xmlns:p="http://schemas.openxmlformats.org/presentationml/2006/main">
  <p:tag name="AS_UNIQUEID" val="76"/>
</p:tagLst>
</file>

<file path=ppt/tags/tag413.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414.xml><?xml version="1.0" encoding="utf-8"?>
<p:tagLst xmlns:p="http://schemas.openxmlformats.org/presentationml/2006/main">
  <p:tag name="AS_UNIQUEID" val="1115"/>
</p:tagLst>
</file>

<file path=ppt/tags/tag415.xml><?xml version="1.0" encoding="utf-8"?>
<p:tagLst xmlns:p="http://schemas.openxmlformats.org/presentationml/2006/main">
  <p:tag name="AS_UNIQUEID" val="79"/>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416.xml><?xml version="1.0" encoding="utf-8"?>
<p:tagLst xmlns:p="http://schemas.openxmlformats.org/presentationml/2006/main">
  <p:tag name="AS_UNIQUEID" val="80"/>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417.xml><?xml version="1.0" encoding="utf-8"?>
<p:tagLst xmlns:p="http://schemas.openxmlformats.org/presentationml/2006/main">
  <p:tag name="AS_UNIQUEID" val="81"/>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418.xml><?xml version="1.0" encoding="utf-8"?>
<p:tagLst xmlns:p="http://schemas.openxmlformats.org/presentationml/2006/main">
  <p:tag name="AS_UNIQUEID" val="82"/>
</p:tagLst>
</file>

<file path=ppt/tags/tag419.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420.xml><?xml version="1.0" encoding="utf-8"?>
<p:tagLst xmlns:p="http://schemas.openxmlformats.org/presentationml/2006/main">
  <p:tag name="AS_UNIQUEID" val="1116"/>
</p:tagLst>
</file>

<file path=ppt/tags/tag421.xml><?xml version="1.0" encoding="utf-8"?>
<p:tagLst xmlns:p="http://schemas.openxmlformats.org/presentationml/2006/main">
  <p:tag name="AS_UNIQUEID" val="85"/>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422.xml><?xml version="1.0" encoding="utf-8"?>
<p:tagLst xmlns:p="http://schemas.openxmlformats.org/presentationml/2006/main">
  <p:tag name="AS_UNIQUEID" val="86"/>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423.xml><?xml version="1.0" encoding="utf-8"?>
<p:tagLst xmlns:p="http://schemas.openxmlformats.org/presentationml/2006/main">
  <p:tag name="AS_UNIQUEID" val="87"/>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424.xml><?xml version="1.0" encoding="utf-8"?>
<p:tagLst xmlns:p="http://schemas.openxmlformats.org/presentationml/2006/main">
  <p:tag name="AS_UNIQUEID" val="88"/>
</p:tagLst>
</file>

<file path=ppt/tags/tag425.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426.xml><?xml version="1.0" encoding="utf-8"?>
<p:tagLst xmlns:p="http://schemas.openxmlformats.org/presentationml/2006/main">
  <p:tag name="AS_UNIQUEID" val="1117"/>
</p:tagLst>
</file>

<file path=ppt/tags/tag427.xml><?xml version="1.0" encoding="utf-8"?>
<p:tagLst xmlns:p="http://schemas.openxmlformats.org/presentationml/2006/main">
  <p:tag name="AS_UNIQUEID" val="1118"/>
</p:tagLst>
</file>

<file path=ppt/tags/tag428.xml><?xml version="1.0" encoding="utf-8"?>
<p:tagLst xmlns:p="http://schemas.openxmlformats.org/presentationml/2006/main">
  <p:tag name="AS_UNIQUEID" val="1119"/>
  <p:tag name="KSO_WM_UNIT_TABLE_BEAUTIFY" val="smartTable{0c9d13d4-6a7e-4c87-9cc5-cfcb9093bda6}"/>
  <p:tag name="TABLE_ENDDRAG_ORIGIN_RECT" val="901*460"/>
  <p:tag name="TABLE_ENDDRAG_RECT" val="40*67*901*460"/>
</p:tagLst>
</file>

<file path=ppt/tags/tag429.xml><?xml version="1.0" encoding="utf-8"?>
<p:tagLst xmlns:p="http://schemas.openxmlformats.org/presentationml/2006/main">
  <p:tag name="AS_UNIQUEID" val="1120"/>
</p:tagLst>
</file>

<file path=ppt/tags/tag430.xml><?xml version="1.0" encoding="utf-8"?>
<p:tagLst xmlns:p="http://schemas.openxmlformats.org/presentationml/2006/main">
  <p:tag name="AS_UNIQUEID" val="1121"/>
</p:tagLst>
</file>

<file path=ppt/tags/tag431.xml><?xml version="1.0" encoding="utf-8"?>
<p:tagLst xmlns:p="http://schemas.openxmlformats.org/presentationml/2006/main">
  <p:tag name="AS_UNIQUEID" val="1122"/>
</p:tagLst>
</file>

<file path=ppt/tags/tag432.xml><?xml version="1.0" encoding="utf-8"?>
<p:tagLst xmlns:p="http://schemas.openxmlformats.org/presentationml/2006/main">
  <p:tag name="AS_UNIQUEID" val="1123"/>
</p:tagLst>
</file>

<file path=ppt/tags/tag433.xml><?xml version="1.0" encoding="utf-8"?>
<p:tagLst xmlns:p="http://schemas.openxmlformats.org/presentationml/2006/main">
  <p:tag name="AS_UNIQUEID" val="1124"/>
  <p:tag name="KSO_WM_UNIT_TABLE_BEAUTIFY" val="smartTable{c70a2f79-e95d-42e4-b460-8a183a6fbccb}"/>
  <p:tag name="TABLE_ENDDRAG_ORIGIN_RECT" val="914*455"/>
  <p:tag name="TABLE_ENDDRAG_RECT" val="21*65*914*455"/>
</p:tagLst>
</file>

<file path=ppt/tags/tag434.xml><?xml version="1.0" encoding="utf-8"?>
<p:tagLst xmlns:p="http://schemas.openxmlformats.org/presentationml/2006/main">
  <p:tag name="AS_UNIQUEID" val="1125"/>
</p:tagLst>
</file>

<file path=ppt/tags/tag435.xml><?xml version="1.0" encoding="utf-8"?>
<p:tagLst xmlns:p="http://schemas.openxmlformats.org/presentationml/2006/main">
  <p:tag name="AS_UNIQUEID" val="1126"/>
  <p:tag name="KSO_WM_UNIT_TABLE_BEAUTIFY" val="smartTable{8101103b-29aa-48f4-b665-408f19bc6005}"/>
  <p:tag name="TABLE_ENDDRAG_ORIGIN_RECT" val="914*468"/>
  <p:tag name="TABLE_ENDDRAG_RECT" val="28*41*914*468"/>
</p:tagLst>
</file>

<file path=ppt/tags/tag436.xml><?xml version="1.0" encoding="utf-8"?>
<p:tagLst xmlns:p="http://schemas.openxmlformats.org/presentationml/2006/main">
  <p:tag name="AS_UNIQUEID" val="1127"/>
</p:tagLst>
</file>

<file path=ppt/tags/tag437.xml><?xml version="1.0" encoding="utf-8"?>
<p:tagLst xmlns:p="http://schemas.openxmlformats.org/presentationml/2006/main">
  <p:tag name="AS_UNIQUEID" val="1128"/>
</p:tagLst>
</file>

<file path=ppt/tags/tag438.xml><?xml version="1.0" encoding="utf-8"?>
<p:tagLst xmlns:p="http://schemas.openxmlformats.org/presentationml/2006/main">
  <p:tag name="AS_UNIQUEID" val="1129"/>
</p:tagLst>
</file>

<file path=ppt/tags/tag439.xml><?xml version="1.0" encoding="utf-8"?>
<p:tagLst xmlns:p="http://schemas.openxmlformats.org/presentationml/2006/main">
  <p:tag name="AS_UNIQUEID" val="1130"/>
</p:tagLst>
</file>

<file path=ppt/tags/tag440.xml><?xml version="1.0" encoding="utf-8"?>
<p:tagLst xmlns:p="http://schemas.openxmlformats.org/presentationml/2006/main">
  <p:tag name="AS_UNIQUEID" val="1131"/>
</p:tagLst>
</file>

<file path=ppt/tags/tag441.xml><?xml version="1.0" encoding="utf-8"?>
<p:tagLst xmlns:p="http://schemas.openxmlformats.org/presentationml/2006/main">
  <p:tag name="AS_UNIQUEID" val="1132"/>
</p:tagLst>
</file>

<file path=ppt/tags/tag442.xml><?xml version="1.0" encoding="utf-8"?>
<p:tagLst xmlns:p="http://schemas.openxmlformats.org/presentationml/2006/main">
  <p:tag name="AS_UNIQUEID" val="1133"/>
  <p:tag name="KSO_WM_UNIT_TABLE_BEAUTIFY" val="smartTable{ca608e8c-b02e-4705-803f-446d95cf2718}"/>
  <p:tag name="TABLE_ENDDRAG_ORIGIN_RECT" val="900*440"/>
  <p:tag name="TABLE_ENDDRAG_RECT" val="37*76*900*440"/>
</p:tagLst>
</file>

<file path=ppt/tags/tag443.xml><?xml version="1.0" encoding="utf-8"?>
<p:tagLst xmlns:p="http://schemas.openxmlformats.org/presentationml/2006/main">
  <p:tag name="AS_UNIQUEID" val="1134"/>
</p:tagLst>
</file>

<file path=ppt/tags/tag444.xml><?xml version="1.0" encoding="utf-8"?>
<p:tagLst xmlns:p="http://schemas.openxmlformats.org/presentationml/2006/main">
  <p:tag name="AS_UNIQUEID" val="119"/>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445.xml><?xml version="1.0" encoding="utf-8"?>
<p:tagLst xmlns:p="http://schemas.openxmlformats.org/presentationml/2006/main">
  <p:tag name="AS_UNIQUEID" val="120"/>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446.xml><?xml version="1.0" encoding="utf-8"?>
<p:tagLst xmlns:p="http://schemas.openxmlformats.org/presentationml/2006/main">
  <p:tag name="AS_UNIQUEID" val="121"/>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447.xml><?xml version="1.0" encoding="utf-8"?>
<p:tagLst xmlns:p="http://schemas.openxmlformats.org/presentationml/2006/main">
  <p:tag name="AS_UNIQUEID" val="122"/>
</p:tagLst>
</file>

<file path=ppt/tags/tag448.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449.xml><?xml version="1.0" encoding="utf-8"?>
<p:tagLst xmlns:p="http://schemas.openxmlformats.org/presentationml/2006/main">
  <p:tag name="AS_UNIQUEID" val="1135"/>
</p:tagLst>
</file>

<file path=ppt/tags/tag450.xml><?xml version="1.0" encoding="utf-8"?>
<p:tagLst xmlns:p="http://schemas.openxmlformats.org/presentationml/2006/main">
  <p:tag name="AS_UNIQUEID" val="125"/>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451.xml><?xml version="1.0" encoding="utf-8"?>
<p:tagLst xmlns:p="http://schemas.openxmlformats.org/presentationml/2006/main">
  <p:tag name="AS_UNIQUEID" val="126"/>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452.xml><?xml version="1.0" encoding="utf-8"?>
<p:tagLst xmlns:p="http://schemas.openxmlformats.org/presentationml/2006/main">
  <p:tag name="AS_UNIQUEID" val="127"/>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l_h_f*1_1_1"/>
  <p:tag name="KSO_WM_UNIT_INDEX" val="1_1_1"/>
  <p:tag name="KSO_WM_UNIT_IS_LAYOUT_DIAGRAM" val="1"/>
  <p:tag name="KSO_WM_UNIT_LAYERLEVEL" val="1_1_1"/>
  <p:tag name="KSO_WM_UNIT_NOCLEAR" val="0"/>
  <p:tag name="KSO_WM_UNIT_PRESET_TEXT" val="点击此处添加正文，文字是您思想的提炼，为了演示发布的良好效果，请您尽可能提炼思想的精髓，然后简单的阐述您的观点。如果您的内容确实非常重要又难以精简，也请使用分段处理，对内容进行简单的梳理和提炼，这样会使逻辑框架相对清晰明了。"/>
  <p:tag name="KSO_WM_UNIT_SUBTYPE" val="a"/>
  <p:tag name="KSO_WM_UNIT_TEXT_FILL_FORE_SCHEMECOLOR_INDEX" val="13"/>
  <p:tag name="KSO_WM_UNIT_TEXT_FILL_TYPE" val="1"/>
  <p:tag name="KSO_WM_UNIT_TYPE" val="l_h_f"/>
  <p:tag name="KSO_WM_UNIT_USESOURCEFORMAT_APPLY" val="1"/>
  <p:tag name="KSO_WM_UNIT_VALUE" val="130"/>
</p:tagLst>
</file>

<file path=ppt/tags/tag453.xml><?xml version="1.0" encoding="utf-8"?>
<p:tagLst xmlns:p="http://schemas.openxmlformats.org/presentationml/2006/main">
  <p:tag name="AS_UNIQUEID" val="128"/>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454.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455.xml><?xml version="1.0" encoding="utf-8"?>
<p:tagLst xmlns:p="http://schemas.openxmlformats.org/presentationml/2006/main">
  <p:tag name="AS_UNIQUEID" val="1136"/>
</p:tagLst>
</file>

<file path=ppt/tags/tag456.xml><?xml version="1.0" encoding="utf-8"?>
<p:tagLst xmlns:p="http://schemas.openxmlformats.org/presentationml/2006/main">
  <p:tag name="AS_UNIQUEID" val="1137"/>
</p:tagLst>
</file>

<file path=ppt/tags/tag457.xml><?xml version="1.0" encoding="utf-8"?>
<p:tagLst xmlns:p="http://schemas.openxmlformats.org/presentationml/2006/main">
  <p:tag name="AS_UNIQUEID" val="1138"/>
</p:tagLst>
</file>

<file path=ppt/tags/tag458.xml><?xml version="1.0" encoding="utf-8"?>
<p:tagLst xmlns:p="http://schemas.openxmlformats.org/presentationml/2006/main">
  <p:tag name="AS_UNIQUEID" val="1139"/>
</p:tagLst>
</file>

<file path=ppt/tags/tag459.xml><?xml version="1.0" encoding="utf-8"?>
<p:tagLst xmlns:p="http://schemas.openxmlformats.org/presentationml/2006/main">
  <p:tag name="AS_UNIQUEID" val="131"/>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460.xml><?xml version="1.0" encoding="utf-8"?>
<p:tagLst xmlns:p="http://schemas.openxmlformats.org/presentationml/2006/main">
  <p:tag name="AS_UNIQUEID" val="132"/>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461.xml><?xml version="1.0" encoding="utf-8"?>
<p:tagLst xmlns:p="http://schemas.openxmlformats.org/presentationml/2006/main">
  <p:tag name="AS_UNIQUEID" val="133"/>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462.xml><?xml version="1.0" encoding="utf-8"?>
<p:tagLst xmlns:p="http://schemas.openxmlformats.org/presentationml/2006/main">
  <p:tag name="AS_UNIQUEID" val="134"/>
</p:tagLst>
</file>

<file path=ppt/tags/tag463.xml><?xml version="1.0" encoding="utf-8"?>
<p:tagLst xmlns:p="http://schemas.openxmlformats.org/presentationml/2006/main">
  <p:tag name="AS_UNIQUEID" val="1140"/>
</p:tagLst>
</file>

<file path=ppt/tags/tag464.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465.xml><?xml version="1.0" encoding="utf-8"?>
<p:tagLst xmlns:p="http://schemas.openxmlformats.org/presentationml/2006/main">
  <p:tag name="AS_UNIQUEID" val="1141"/>
</p:tagLst>
</file>

<file path=ppt/tags/tag466.xml><?xml version="1.0" encoding="utf-8"?>
<p:tagLst xmlns:p="http://schemas.openxmlformats.org/presentationml/2006/main">
  <p:tag name="AS_UNIQUEID" val="1142"/>
</p:tagLst>
</file>

<file path=ppt/tags/tag467.xml><?xml version="1.0" encoding="utf-8"?>
<p:tagLst xmlns:p="http://schemas.openxmlformats.org/presentationml/2006/main">
  <p:tag name="AS_UNIQUEID" val="1143"/>
</p:tagLst>
</file>

<file path=ppt/tags/tag468.xml><?xml version="1.0" encoding="utf-8"?>
<p:tagLst xmlns:p="http://schemas.openxmlformats.org/presentationml/2006/main">
  <p:tag name="AS_UNIQUEID" val="1144"/>
</p:tagLst>
</file>

<file path=ppt/tags/tag469.xml><?xml version="1.0" encoding="utf-8"?>
<p:tagLst xmlns:p="http://schemas.openxmlformats.org/presentationml/2006/main">
  <p:tag name="AS_UNIQUEID" val="138"/>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470.xml><?xml version="1.0" encoding="utf-8"?>
<p:tagLst xmlns:p="http://schemas.openxmlformats.org/presentationml/2006/main">
  <p:tag name="AS_UNIQUEID" val="139"/>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471.xml><?xml version="1.0" encoding="utf-8"?>
<p:tagLst xmlns:p="http://schemas.openxmlformats.org/presentationml/2006/main">
  <p:tag name="AS_UNIQUEID" val="140"/>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472.xml><?xml version="1.0" encoding="utf-8"?>
<p:tagLst xmlns:p="http://schemas.openxmlformats.org/presentationml/2006/main">
  <p:tag name="AS_UNIQUEID" val="141"/>
</p:tagLst>
</file>

<file path=ppt/tags/tag473.xml><?xml version="1.0" encoding="utf-8"?>
<p:tagLst xmlns:p="http://schemas.openxmlformats.org/presentationml/2006/main">
  <p:tag name="AS_UNIQUEID" val="1145"/>
</p:tagLst>
</file>

<file path=ppt/tags/tag474.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475.xml><?xml version="1.0" encoding="utf-8"?>
<p:tagLst xmlns:p="http://schemas.openxmlformats.org/presentationml/2006/main">
  <p:tag name="AS_UNIQUEID" val="1146"/>
</p:tagLst>
</file>

<file path=ppt/tags/tag476.xml><?xml version="1.0" encoding="utf-8"?>
<p:tagLst xmlns:p="http://schemas.openxmlformats.org/presentationml/2006/main">
  <p:tag name="AS_UNIQUEID" val="145"/>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477.xml><?xml version="1.0" encoding="utf-8"?>
<p:tagLst xmlns:p="http://schemas.openxmlformats.org/presentationml/2006/main">
  <p:tag name="AS_UNIQUEID" val="146"/>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478.xml><?xml version="1.0" encoding="utf-8"?>
<p:tagLst xmlns:p="http://schemas.openxmlformats.org/presentationml/2006/main">
  <p:tag name="AS_UNIQUEID" val="147"/>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479.xml><?xml version="1.0" encoding="utf-8"?>
<p:tagLst xmlns:p="http://schemas.openxmlformats.org/presentationml/2006/main">
  <p:tag name="AS_UNIQUEID" val="148"/>
</p:tagLst>
</file>

<file path=ppt/tags/tag480.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481.xml><?xml version="1.0" encoding="utf-8"?>
<p:tagLst xmlns:p="http://schemas.openxmlformats.org/presentationml/2006/main">
  <p:tag name="AS_UNIQUEID" val="1147"/>
</p:tagLst>
</file>

<file path=ppt/tags/tag482.xml><?xml version="1.0" encoding="utf-8"?>
<p:tagLst xmlns:p="http://schemas.openxmlformats.org/presentationml/2006/main">
  <p:tag name="AS_UNIQUEID" val="151"/>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483.xml><?xml version="1.0" encoding="utf-8"?>
<p:tagLst xmlns:p="http://schemas.openxmlformats.org/presentationml/2006/main">
  <p:tag name="AS_UNIQUEID" val="152"/>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484.xml><?xml version="1.0" encoding="utf-8"?>
<p:tagLst xmlns:p="http://schemas.openxmlformats.org/presentationml/2006/main">
  <p:tag name="AS_UNIQUEID" val="153"/>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485.xml><?xml version="1.0" encoding="utf-8"?>
<p:tagLst xmlns:p="http://schemas.openxmlformats.org/presentationml/2006/main">
  <p:tag name="AS_UNIQUEID" val="154"/>
</p:tagLst>
</file>

<file path=ppt/tags/tag486.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487.xml><?xml version="1.0" encoding="utf-8"?>
<p:tagLst xmlns:p="http://schemas.openxmlformats.org/presentationml/2006/main">
  <p:tag name="AS_UNIQUEID" val="1148"/>
</p:tagLst>
</file>

<file path=ppt/tags/tag488.xml><?xml version="1.0" encoding="utf-8"?>
<p:tagLst xmlns:p="http://schemas.openxmlformats.org/presentationml/2006/main">
  <p:tag name="AS_UNIQUEID" val="157"/>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489.xml><?xml version="1.0" encoding="utf-8"?>
<p:tagLst xmlns:p="http://schemas.openxmlformats.org/presentationml/2006/main">
  <p:tag name="AS_UNIQUEID" val="158"/>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490.xml><?xml version="1.0" encoding="utf-8"?>
<p:tagLst xmlns:p="http://schemas.openxmlformats.org/presentationml/2006/main">
  <p:tag name="AS_UNIQUEID" val="159"/>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491.xml><?xml version="1.0" encoding="utf-8"?>
<p:tagLst xmlns:p="http://schemas.openxmlformats.org/presentationml/2006/main">
  <p:tag name="AS_UNIQUEID" val="160"/>
</p:tagLst>
</file>

<file path=ppt/tags/tag492.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493.xml><?xml version="1.0" encoding="utf-8"?>
<p:tagLst xmlns:p="http://schemas.openxmlformats.org/presentationml/2006/main">
  <p:tag name="AS_UNIQUEID" val="1149"/>
</p:tagLst>
</file>

<file path=ppt/tags/tag494.xml><?xml version="1.0" encoding="utf-8"?>
<p:tagLst xmlns:p="http://schemas.openxmlformats.org/presentationml/2006/main">
  <p:tag name="AS_UNIQUEID" val="163"/>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495.xml><?xml version="1.0" encoding="utf-8"?>
<p:tagLst xmlns:p="http://schemas.openxmlformats.org/presentationml/2006/main">
  <p:tag name="AS_UNIQUEID" val="164"/>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496.xml><?xml version="1.0" encoding="utf-8"?>
<p:tagLst xmlns:p="http://schemas.openxmlformats.org/presentationml/2006/main">
  <p:tag name="AS_UNIQUEID" val="165"/>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497.xml><?xml version="1.0" encoding="utf-8"?>
<p:tagLst xmlns:p="http://schemas.openxmlformats.org/presentationml/2006/main">
  <p:tag name="AS_UNIQUEID" val="166"/>
</p:tagLst>
</file>

<file path=ppt/tags/tag498.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499.xml><?xml version="1.0" encoding="utf-8"?>
<p:tagLst xmlns:p="http://schemas.openxmlformats.org/presentationml/2006/main">
  <p:tag name="AS_UNIQUEID" val="1150"/>
</p:tagLst>
</file>

<file path=ppt/tags/tag500.xml><?xml version="1.0" encoding="utf-8"?>
<p:tagLst xmlns:p="http://schemas.openxmlformats.org/presentationml/2006/main">
  <p:tag name="AS_UNIQUEID" val="169"/>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501.xml><?xml version="1.0" encoding="utf-8"?>
<p:tagLst xmlns:p="http://schemas.openxmlformats.org/presentationml/2006/main">
  <p:tag name="AS_UNIQUEID" val="170"/>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502.xml><?xml version="1.0" encoding="utf-8"?>
<p:tagLst xmlns:p="http://schemas.openxmlformats.org/presentationml/2006/main">
  <p:tag name="AS_UNIQUEID" val="171"/>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503.xml><?xml version="1.0" encoding="utf-8"?>
<p:tagLst xmlns:p="http://schemas.openxmlformats.org/presentationml/2006/main">
  <p:tag name="AS_UNIQUEID" val="172"/>
</p:tagLst>
</file>

<file path=ppt/tags/tag504.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505.xml><?xml version="1.0" encoding="utf-8"?>
<p:tagLst xmlns:p="http://schemas.openxmlformats.org/presentationml/2006/main">
  <p:tag name="AS_UNIQUEID" val="1151"/>
</p:tagLst>
</file>

<file path=ppt/tags/tag506.xml><?xml version="1.0" encoding="utf-8"?>
<p:tagLst xmlns:p="http://schemas.openxmlformats.org/presentationml/2006/main">
  <p:tag name="AS_UNIQUEID" val="175"/>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507.xml><?xml version="1.0" encoding="utf-8"?>
<p:tagLst xmlns:p="http://schemas.openxmlformats.org/presentationml/2006/main">
  <p:tag name="AS_UNIQUEID" val="176"/>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508.xml><?xml version="1.0" encoding="utf-8"?>
<p:tagLst xmlns:p="http://schemas.openxmlformats.org/presentationml/2006/main">
  <p:tag name="AS_UNIQUEID" val="177"/>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509.xml><?xml version="1.0" encoding="utf-8"?>
<p:tagLst xmlns:p="http://schemas.openxmlformats.org/presentationml/2006/main">
  <p:tag name="AS_UNIQUEID" val="178"/>
</p:tagLst>
</file>

<file path=ppt/tags/tag510.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511.xml><?xml version="1.0" encoding="utf-8"?>
<p:tagLst xmlns:p="http://schemas.openxmlformats.org/presentationml/2006/main">
  <p:tag name="AS_UNIQUEID" val="1152"/>
</p:tagLst>
</file>

<file path=ppt/tags/tag512.xml><?xml version="1.0" encoding="utf-8"?>
<p:tagLst xmlns:p="http://schemas.openxmlformats.org/presentationml/2006/main">
  <p:tag name="AS_UNIQUEID" val="181"/>
  <p:tag name="KSO_WM_BEAUTIFY_FLAG" val="#wm#"/>
  <p:tag name="KSO_WM_SLIDE_BACKGROUND_TYPE" val="belt"/>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8*i*2"/>
  <p:tag name="KSO_WM_UNIT_INDEX" val="2"/>
  <p:tag name="KSO_WM_UNIT_LAYERLEVEL" val="1"/>
  <p:tag name="KSO_WM_UNIT_TYPE" val="i"/>
</p:tagLst>
</file>

<file path=ppt/tags/tag513.xml><?xml version="1.0" encoding="utf-8"?>
<p:tagLst xmlns:p="http://schemas.openxmlformats.org/presentationml/2006/main">
  <p:tag name="AS_UNIQUEID" val="182"/>
  <p:tag name="KSO_WM_BEAUTIFY_FLAG" val="#wm#"/>
  <p:tag name="KSO_WM_SLIDE_BACKGROUND_TYPE" val="belt"/>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8*i*3"/>
  <p:tag name="KSO_WM_UNIT_INDEX" val="3"/>
  <p:tag name="KSO_WM_UNIT_LAYERLEVEL" val="1"/>
  <p:tag name="KSO_WM_UNIT_TYPE" val="i"/>
</p:tagLst>
</file>

<file path=ppt/tags/tag514.xml><?xml version="1.0" encoding="utf-8"?>
<p:tagLst xmlns:p="http://schemas.openxmlformats.org/presentationml/2006/main">
  <p:tag name="AS_UNIQUEID" val="183"/>
  <p:tag name="KSO_WM_BEAUTIFY_FLAG" val="#wm#"/>
  <p:tag name="KSO_WM_TAG_VERSION" val="1.0"/>
  <p:tag name="KSO_WM_TEMPLATE_CATEGORY" val="custom"/>
  <p:tag name="KSO_WM_TEMPLATE_INDEX" val="20204309"/>
  <p:tag name="KSO_WM_UNIT_BLOCK" val="0"/>
  <p:tag name="KSO_WM_UNIT_COMPATIBLE" val="0"/>
  <p:tag name="KSO_WM_UNIT_DEFAULT_FONT" val="28;32;4"/>
  <p:tag name="KSO_WM_UNIT_DIAGRAM_ISNUMVISUAL" val="0"/>
  <p:tag name="KSO_WM_UNIT_DIAGRAM_ISREFERUNIT" val="0"/>
  <p:tag name="KSO_WM_UNIT_HIGHLIGHT" val="0"/>
  <p:tag name="KSO_WM_UNIT_ID" val="custom20204309_18*a*1"/>
  <p:tag name="KSO_WM_UNIT_INDEX" val="1"/>
  <p:tag name="KSO_WM_UNIT_ISCONTENTSTITLE" val="0"/>
  <p:tag name="KSO_WM_UNIT_ISNUMDGMTITLE" val="0"/>
  <p:tag name="KSO_WM_UNIT_LAYERLEVEL" val="1"/>
  <p:tag name="KSO_WM_UNIT_NOCLEAR" val="0"/>
  <p:tag name="KSO_WM_UNIT_PRESET_TEXT" val="单击此处添加大标题"/>
  <p:tag name="KSO_WM_UNIT_TYPE" val="a"/>
  <p:tag name="KSO_WM_UNIT_VALUE" val="14"/>
</p:tagLst>
</file>

<file path=ppt/tags/tag515.xml><?xml version="1.0" encoding="utf-8"?>
<p:tagLst xmlns:p="http://schemas.openxmlformats.org/presentationml/2006/main">
  <p:tag name="AS_UNIQUEID" val="184"/>
</p:tagLst>
</file>

<file path=ppt/tags/tag516.xml><?xml version="1.0" encoding="utf-8"?>
<p:tagLst xmlns:p="http://schemas.openxmlformats.org/presentationml/2006/main">
  <p:tag name="AS_UNIQUEID" val="185"/>
</p:tagLst>
</file>

<file path=ppt/tags/tag517.xml><?xml version="1.0" encoding="utf-8"?>
<p:tagLst xmlns:p="http://schemas.openxmlformats.org/presentationml/2006/main">
  <p:tag name="AS_UNIQUEID" val="186"/>
</p:tagLst>
</file>

<file path=ppt/tags/tag518.xml><?xml version="1.0" encoding="utf-8"?>
<p:tagLst xmlns:p="http://schemas.openxmlformats.org/presentationml/2006/main">
  <p:tag name="AS_UNIQUEID" val="187"/>
</p:tagLst>
</file>

<file path=ppt/tags/tag519.xml><?xml version="1.0" encoding="utf-8"?>
<p:tagLst xmlns:p="http://schemas.openxmlformats.org/presentationml/2006/main">
  <p:tag name="KSO_WM_BEAUTIFY_FLAG" val="#wm#"/>
  <p:tag name="KSO_WM_SLIDE_BACKGROUND" val="[&quot;general&quot;,&quot;belt&quot;]"/>
  <p:tag name="KSO_WM_SLIDE_CAN_ADD_NAVIGATION" val="1"/>
  <p:tag name="KSO_WM_SLIDE_ID" val="custom20204309_18"/>
  <p:tag name="KSO_WM_SLIDE_INDEX" val="18"/>
  <p:tag name="KSO_WM_SLIDE_ITEM_CNT" val="0"/>
  <p:tag name="KSO_WM_SLIDE_LAYOUT" val="a_f_i"/>
  <p:tag name="KSO_WM_SLIDE_LAYOUT_CNT" val="1_1_1"/>
  <p:tag name="KSO_WM_SLIDE_LAYOUT_INFO" val="{&quot;direction&quot;:1,&quot;horizontalAlign&quot;:1,&quot;verticalAlign&quot;:1,&quot;type&quot;:0,&quot;diagramDirection&quot;:0,&quot;canSetOverLayout&quot;:0,&quot;isOverLayout&quot;:0,&quot;normalSize&quot;:{&quot;size1&quot;:82.3},&quot;minSize&quot;:{&quot;size1&quot;:82.3},&quot;maxSize&quot;:{&quot;size1&quot;:82.3},&quot;edge&quot;:{&quot;left&quot;:true,&quot;top&quot;:true,&quot;right&quot;:true,&quot;bottom&quot;:true},&quot;backgroundInfo&quot;:[{&quot;type&quot;:&quot;general&quot;,&quot;left&quot;:0.0,&quot;top&quot;:0.0,&quot;right&quot;:0.0,&quot;bottom&quot;:0.0,&quot;leftAbs&quot;:false,&quot;topAbs&quot;:false,&quot;rightAbs&quot;:false,&quot;bottomAbs&quot;:false},{&quot;type&quot;:&quot;belt&quot;,&quot;left&quot;:0.0,&quot;top&quot;:0.0887139142,&quot;right&quot;:0.0,&quot;bottom&quot;:0.0887139142,&quot;leftAbs&quot;:false,&quot;topAbs&quot;:false,&quot;rightAbs&quot;:false,&quot;bottomAbs&quot;:false}],&quot;subLayout&quot;:[{&quot;direction&quot;:0,&quot;horizontalAlign&quot;:2,&quot;verticalAlign&quot;:1,&quot;type&quot;:0,&quot;diagramDirection&quot;:0,&quot;canSetOverLayout&quot;:0,&quot;isOverLayout&quot;:0,&quot;margin&quot;:{&quot;left&quot;:2.54,&quot;top&quot;:3.39,&quot;right&quot;:0.394,&quot;bottom&quot;:3.39},&quot;edge&quot;:{&quot;left&quot;:true,&quot;top&quot;:true,&quot;right&quot;:false,&quot;bottom&quot;:true}},{&quot;direction&quot;:0,&quot;horizontalAlign&quot;:0,&quot;verticalAlign&quot;:1,&quot;type&quot;:0,&quot;diagramDirection&quot;:0,&quot;canSetOverLayout&quot;:0,&quot;isOverLayout&quot;:0,&quot;margin&quot;:{&quot;left&quot;:0.026,&quot;top&quot;:3.39,&quot;right&quot;:2.54,&quot;bottom&quot;:3.39},&quot;edge&quot;:{&quot;left&quot;:false,&quot;top&quot;:true,&quot;right&quot;:true,&quot;bottom&quot;:true}}]}"/>
  <p:tag name="KSO_WM_SLIDE_POSITION" val="0*47"/>
  <p:tag name="KSO_WM_SLIDE_RATIO" val="1.777778"/>
  <p:tag name="KSO_WM_SLIDE_SIZE" val="960*492"/>
  <p:tag name="KSO_WM_SLIDE_SUBTYPE" val="pureTxt"/>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520.xml><?xml version="1.0" encoding="utf-8"?>
<p:tagLst xmlns:p="http://schemas.openxmlformats.org/presentationml/2006/main">
  <p:tag name="AS_UNIQUEID" val="1153"/>
</p:tagLst>
</file>

<file path=ppt/tags/tag521.xml><?xml version="1.0" encoding="utf-8"?>
<p:tagLst xmlns:p="http://schemas.openxmlformats.org/presentationml/2006/main">
  <p:tag name="AS_UNIQUEID" val="190"/>
  <p:tag name="KSO_WM_BEAUTIFY_FLAG" val="#wm#"/>
  <p:tag name="KSO_WM_SLIDE_BACKGROUND_TYPE" val="belt"/>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8*i*2"/>
  <p:tag name="KSO_WM_UNIT_INDEX" val="2"/>
  <p:tag name="KSO_WM_UNIT_LAYERLEVEL" val="1"/>
  <p:tag name="KSO_WM_UNIT_TYPE" val="i"/>
</p:tagLst>
</file>

<file path=ppt/tags/tag522.xml><?xml version="1.0" encoding="utf-8"?>
<p:tagLst xmlns:p="http://schemas.openxmlformats.org/presentationml/2006/main">
  <p:tag name="AS_UNIQUEID" val="191"/>
  <p:tag name="KSO_WM_BEAUTIFY_FLAG" val="#wm#"/>
  <p:tag name="KSO_WM_SLIDE_BACKGROUND_TYPE" val="belt"/>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8*i*3"/>
  <p:tag name="KSO_WM_UNIT_INDEX" val="3"/>
  <p:tag name="KSO_WM_UNIT_LAYERLEVEL" val="1"/>
  <p:tag name="KSO_WM_UNIT_TYPE" val="i"/>
</p:tagLst>
</file>

<file path=ppt/tags/tag523.xml><?xml version="1.0" encoding="utf-8"?>
<p:tagLst xmlns:p="http://schemas.openxmlformats.org/presentationml/2006/main">
  <p:tag name="AS_UNIQUEID" val="192"/>
  <p:tag name="KSO_WM_BEAUTIFY_FLAG" val="#wm#"/>
  <p:tag name="KSO_WM_TAG_VERSION" val="1.0"/>
  <p:tag name="KSO_WM_TEMPLATE_CATEGORY" val="custom"/>
  <p:tag name="KSO_WM_TEMPLATE_INDEX" val="20204309"/>
  <p:tag name="KSO_WM_UNIT_BLOCK" val="0"/>
  <p:tag name="KSO_WM_UNIT_COMPATIBLE" val="0"/>
  <p:tag name="KSO_WM_UNIT_DEFAULT_FONT" val="28;32;4"/>
  <p:tag name="KSO_WM_UNIT_DIAGRAM_ISNUMVISUAL" val="0"/>
  <p:tag name="KSO_WM_UNIT_DIAGRAM_ISREFERUNIT" val="0"/>
  <p:tag name="KSO_WM_UNIT_HIGHLIGHT" val="0"/>
  <p:tag name="KSO_WM_UNIT_ID" val="custom20204309_18*a*1"/>
  <p:tag name="KSO_WM_UNIT_INDEX" val="1"/>
  <p:tag name="KSO_WM_UNIT_ISCONTENTSTITLE" val="0"/>
  <p:tag name="KSO_WM_UNIT_ISNUMDGMTITLE" val="0"/>
  <p:tag name="KSO_WM_UNIT_LAYERLEVEL" val="1"/>
  <p:tag name="KSO_WM_UNIT_NOCLEAR" val="0"/>
  <p:tag name="KSO_WM_UNIT_PRESET_TEXT" val="单击此处添加大标题"/>
  <p:tag name="KSO_WM_UNIT_TYPE" val="a"/>
  <p:tag name="KSO_WM_UNIT_VALUE" val="14"/>
</p:tagLst>
</file>

<file path=ppt/tags/tag524.xml><?xml version="1.0" encoding="utf-8"?>
<p:tagLst xmlns:p="http://schemas.openxmlformats.org/presentationml/2006/main">
  <p:tag name="AS_UNIQUEID" val="193"/>
</p:tagLst>
</file>

<file path=ppt/tags/tag525.xml><?xml version="1.0" encoding="utf-8"?>
<p:tagLst xmlns:p="http://schemas.openxmlformats.org/presentationml/2006/main">
  <p:tag name="AS_UNIQUEID" val="194"/>
</p:tagLst>
</file>

<file path=ppt/tags/tag526.xml><?xml version="1.0" encoding="utf-8"?>
<p:tagLst xmlns:p="http://schemas.openxmlformats.org/presentationml/2006/main">
  <p:tag name="AS_UNIQUEID" val="195"/>
</p:tagLst>
</file>

<file path=ppt/tags/tag527.xml><?xml version="1.0" encoding="utf-8"?>
<p:tagLst xmlns:p="http://schemas.openxmlformats.org/presentationml/2006/main">
  <p:tag name="KSO_WM_BEAUTIFY_FLAG" val="#wm#"/>
  <p:tag name="KSO_WM_SLIDE_BACKGROUND" val="[&quot;general&quot;,&quot;belt&quot;]"/>
  <p:tag name="KSO_WM_SLIDE_CAN_ADD_NAVIGATION" val="1"/>
  <p:tag name="KSO_WM_SLIDE_ID" val="custom20204309_18"/>
  <p:tag name="KSO_WM_SLIDE_INDEX" val="18"/>
  <p:tag name="KSO_WM_SLIDE_ITEM_CNT" val="0"/>
  <p:tag name="KSO_WM_SLIDE_LAYOUT" val="a_f_i"/>
  <p:tag name="KSO_WM_SLIDE_LAYOUT_CNT" val="1_1_1"/>
  <p:tag name="KSO_WM_SLIDE_LAYOUT_INFO" val="{&quot;direction&quot;:1,&quot;horizontalAlign&quot;:1,&quot;verticalAlign&quot;:1,&quot;type&quot;:0,&quot;diagramDirection&quot;:0,&quot;canSetOverLayout&quot;:0,&quot;isOverLayout&quot;:0,&quot;normalSize&quot;:{&quot;size1&quot;:82.3},&quot;minSize&quot;:{&quot;size1&quot;:82.3},&quot;maxSize&quot;:{&quot;size1&quot;:82.3},&quot;edge&quot;:{&quot;left&quot;:true,&quot;top&quot;:true,&quot;right&quot;:true,&quot;bottom&quot;:true},&quot;backgroundInfo&quot;:[{&quot;type&quot;:&quot;general&quot;,&quot;left&quot;:0.0,&quot;top&quot;:0.0,&quot;right&quot;:0.0,&quot;bottom&quot;:0.0,&quot;leftAbs&quot;:false,&quot;topAbs&quot;:false,&quot;rightAbs&quot;:false,&quot;bottomAbs&quot;:false},{&quot;type&quot;:&quot;belt&quot;,&quot;left&quot;:0.0,&quot;top&quot;:0.0887139142,&quot;right&quot;:0.0,&quot;bottom&quot;:0.0887139142,&quot;leftAbs&quot;:false,&quot;topAbs&quot;:false,&quot;rightAbs&quot;:false,&quot;bottomAbs&quot;:false}],&quot;subLayout&quot;:[{&quot;direction&quot;:0,&quot;horizontalAlign&quot;:2,&quot;verticalAlign&quot;:1,&quot;type&quot;:0,&quot;diagramDirection&quot;:0,&quot;canSetOverLayout&quot;:0,&quot;isOverLayout&quot;:0,&quot;margin&quot;:{&quot;left&quot;:2.54,&quot;top&quot;:3.39,&quot;right&quot;:0.394,&quot;bottom&quot;:3.39},&quot;edge&quot;:{&quot;left&quot;:true,&quot;top&quot;:true,&quot;right&quot;:false,&quot;bottom&quot;:true}},{&quot;direction&quot;:0,&quot;horizontalAlign&quot;:0,&quot;verticalAlign&quot;:1,&quot;type&quot;:0,&quot;diagramDirection&quot;:0,&quot;canSetOverLayout&quot;:0,&quot;isOverLayout&quot;:0,&quot;margin&quot;:{&quot;left&quot;:0.026,&quot;top&quot;:3.39,&quot;right&quot;:2.54,&quot;bottom&quot;:3.39},&quot;edge&quot;:{&quot;left&quot;:false,&quot;top&quot;:true,&quot;right&quot;:true,&quot;bottom&quot;:true}}]}"/>
  <p:tag name="KSO_WM_SLIDE_POSITION" val="0*47"/>
  <p:tag name="KSO_WM_SLIDE_RATIO" val="1.777778"/>
  <p:tag name="KSO_WM_SLIDE_SIZE" val="960*492"/>
  <p:tag name="KSO_WM_SLIDE_SUBTYPE" val="pureTxt"/>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528.xml><?xml version="1.0" encoding="utf-8"?>
<p:tagLst xmlns:p="http://schemas.openxmlformats.org/presentationml/2006/main">
  <p:tag name="AS_UNIQUEID" val="1154"/>
</p:tagLst>
</file>

<file path=ppt/tags/tag529.xml><?xml version="1.0" encoding="utf-8"?>
<p:tagLst xmlns:p="http://schemas.openxmlformats.org/presentationml/2006/main">
  <p:tag name="AS_UNIQUEID" val="1155"/>
</p:tagLst>
</file>

<file path=ppt/tags/tag530.xml><?xml version="1.0" encoding="utf-8"?>
<p:tagLst xmlns:p="http://schemas.openxmlformats.org/presentationml/2006/main">
  <p:tag name="AS_UNIQUEID" val="1156"/>
</p:tagLst>
</file>

<file path=ppt/tags/tag531.xml><?xml version="1.0" encoding="utf-8"?>
<p:tagLst xmlns:p="http://schemas.openxmlformats.org/presentationml/2006/main">
  <p:tag name="AS_UNIQUEID" val="1157"/>
</p:tagLst>
</file>

<file path=ppt/tags/tag532.xml><?xml version="1.0" encoding="utf-8"?>
<p:tagLst xmlns:p="http://schemas.openxmlformats.org/presentationml/2006/main">
  <p:tag name="AS_UNIQUEID" val="198"/>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533.xml><?xml version="1.0" encoding="utf-8"?>
<p:tagLst xmlns:p="http://schemas.openxmlformats.org/presentationml/2006/main">
  <p:tag name="AS_UNIQUEID" val="199"/>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534.xml><?xml version="1.0" encoding="utf-8"?>
<p:tagLst xmlns:p="http://schemas.openxmlformats.org/presentationml/2006/main">
  <p:tag name="AS_UNIQUEID" val="200"/>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535.xml><?xml version="1.0" encoding="utf-8"?>
<p:tagLst xmlns:p="http://schemas.openxmlformats.org/presentationml/2006/main">
  <p:tag name="AS_UNIQUEID" val="201"/>
</p:tagLst>
</file>

<file path=ppt/tags/tag536.xml><?xml version="1.0" encoding="utf-8"?>
<p:tagLst xmlns:p="http://schemas.openxmlformats.org/presentationml/2006/main">
  <p:tag name="AS_UNIQUEID" val="1158"/>
</p:tagLst>
</file>

<file path=ppt/tags/tag537.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538.xml><?xml version="1.0" encoding="utf-8"?>
<p:tagLst xmlns:p="http://schemas.openxmlformats.org/presentationml/2006/main">
  <p:tag name="AS_UNIQUEID" val="1159"/>
</p:tagLst>
</file>

<file path=ppt/tags/tag539.xml><?xml version="1.0" encoding="utf-8"?>
<p:tagLst xmlns:p="http://schemas.openxmlformats.org/presentationml/2006/main">
  <p:tag name="AS_UNIQUEID" val="1160"/>
</p:tagLst>
</file>

<file path=ppt/tags/tag540.xml><?xml version="1.0" encoding="utf-8"?>
<p:tagLst xmlns:p="http://schemas.openxmlformats.org/presentationml/2006/main">
  <p:tag name="AS_UNIQUEID" val="1161"/>
</p:tagLst>
</file>

<file path=ppt/tags/tag541.xml><?xml version="1.0" encoding="utf-8"?>
<p:tagLst xmlns:p="http://schemas.openxmlformats.org/presentationml/2006/main">
  <p:tag name="AS_UNIQUEID" val="1162"/>
</p:tagLst>
</file>

<file path=ppt/tags/tag542.xml><?xml version="1.0" encoding="utf-8"?>
<p:tagLst xmlns:p="http://schemas.openxmlformats.org/presentationml/2006/main">
  <p:tag name="AS_UNIQUEID" val="205"/>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543.xml><?xml version="1.0" encoding="utf-8"?>
<p:tagLst xmlns:p="http://schemas.openxmlformats.org/presentationml/2006/main">
  <p:tag name="AS_UNIQUEID" val="206"/>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544.xml><?xml version="1.0" encoding="utf-8"?>
<p:tagLst xmlns:p="http://schemas.openxmlformats.org/presentationml/2006/main">
  <p:tag name="AS_UNIQUEID" val="207"/>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545.xml><?xml version="1.0" encoding="utf-8"?>
<p:tagLst xmlns:p="http://schemas.openxmlformats.org/presentationml/2006/main">
  <p:tag name="AS_UNIQUEID" val="208"/>
</p:tagLst>
</file>

<file path=ppt/tags/tag546.xml><?xml version="1.0" encoding="utf-8"?>
<p:tagLst xmlns:p="http://schemas.openxmlformats.org/presentationml/2006/main">
  <p:tag name="AS_UNIQUEID" val="209"/>
</p:tagLst>
</file>

<file path=ppt/tags/tag547.xml><?xml version="1.0" encoding="utf-8"?>
<p:tagLst xmlns:p="http://schemas.openxmlformats.org/presentationml/2006/main">
  <p:tag name="AS_UNIQUEID" val="1163"/>
</p:tagLst>
</file>

<file path=ppt/tags/tag548.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549.xml><?xml version="1.0" encoding="utf-8"?>
<p:tagLst xmlns:p="http://schemas.openxmlformats.org/presentationml/2006/main">
  <p:tag name="AS_UNIQUEID" val="1164"/>
</p:tagLst>
</file>

<file path=ppt/tags/tag550.xml><?xml version="1.0" encoding="utf-8"?>
<p:tagLst xmlns:p="http://schemas.openxmlformats.org/presentationml/2006/main">
  <p:tag name="AS_UNIQUEID" val="1165"/>
</p:tagLst>
</file>

<file path=ppt/tags/tag551.xml><?xml version="1.0" encoding="utf-8"?>
<p:tagLst xmlns:p="http://schemas.openxmlformats.org/presentationml/2006/main">
  <p:tag name="AS_UNIQUEID" val="1166"/>
</p:tagLst>
</file>

<file path=ppt/tags/tag552.xml><?xml version="1.0" encoding="utf-8"?>
<p:tagLst xmlns:p="http://schemas.openxmlformats.org/presentationml/2006/main">
  <p:tag name="AS_UNIQUEID" val="1167"/>
</p:tagLst>
</file>

<file path=ppt/tags/tag553.xml><?xml version="1.0" encoding="utf-8"?>
<p:tagLst xmlns:p="http://schemas.openxmlformats.org/presentationml/2006/main">
  <p:tag name="AS_UNIQUEID" val="212"/>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554.xml><?xml version="1.0" encoding="utf-8"?>
<p:tagLst xmlns:p="http://schemas.openxmlformats.org/presentationml/2006/main">
  <p:tag name="AS_UNIQUEID" val="213"/>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555.xml><?xml version="1.0" encoding="utf-8"?>
<p:tagLst xmlns:p="http://schemas.openxmlformats.org/presentationml/2006/main">
  <p:tag name="AS_UNIQUEID" val="214"/>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556.xml><?xml version="1.0" encoding="utf-8"?>
<p:tagLst xmlns:p="http://schemas.openxmlformats.org/presentationml/2006/main">
  <p:tag name="AS_UNIQUEID" val="215"/>
</p:tagLst>
</file>

<file path=ppt/tags/tag557.xml><?xml version="1.0" encoding="utf-8"?>
<p:tagLst xmlns:p="http://schemas.openxmlformats.org/presentationml/2006/main">
  <p:tag name="AS_UNIQUEID" val="1168"/>
</p:tagLst>
</file>

<file path=ppt/tags/tag558.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559.xml><?xml version="1.0" encoding="utf-8"?>
<p:tagLst xmlns:p="http://schemas.openxmlformats.org/presentationml/2006/main">
  <p:tag name="AS_UNIQUEID" val="1169"/>
</p:tagLst>
</file>

<file path=ppt/tags/tag560.xml><?xml version="1.0" encoding="utf-8"?>
<p:tagLst xmlns:p="http://schemas.openxmlformats.org/presentationml/2006/main">
  <p:tag name="AS_UNIQUEID" val="1170"/>
</p:tagLst>
</file>

<file path=ppt/tags/tag561.xml><?xml version="1.0" encoding="utf-8"?>
<p:tagLst xmlns:p="http://schemas.openxmlformats.org/presentationml/2006/main">
  <p:tag name="AS_UNIQUEID" val="1171"/>
</p:tagLst>
</file>

<file path=ppt/tags/tag562.xml><?xml version="1.0" encoding="utf-8"?>
<p:tagLst xmlns:p="http://schemas.openxmlformats.org/presentationml/2006/main">
  <p:tag name="AS_UNIQUEID" val="1172"/>
</p:tagLst>
</file>

<file path=ppt/tags/tag563.xml><?xml version="1.0" encoding="utf-8"?>
<p:tagLst xmlns:p="http://schemas.openxmlformats.org/presentationml/2006/main">
  <p:tag name="AS_UNIQUEID" val="219"/>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564.xml><?xml version="1.0" encoding="utf-8"?>
<p:tagLst xmlns:p="http://schemas.openxmlformats.org/presentationml/2006/main">
  <p:tag name="AS_UNIQUEID" val="220"/>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565.xml><?xml version="1.0" encoding="utf-8"?>
<p:tagLst xmlns:p="http://schemas.openxmlformats.org/presentationml/2006/main">
  <p:tag name="AS_UNIQUEID" val="221"/>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566.xml><?xml version="1.0" encoding="utf-8"?>
<p:tagLst xmlns:p="http://schemas.openxmlformats.org/presentationml/2006/main">
  <p:tag name="AS_UNIQUEID" val="222"/>
</p:tagLst>
</file>

<file path=ppt/tags/tag567.xml><?xml version="1.0" encoding="utf-8"?>
<p:tagLst xmlns:p="http://schemas.openxmlformats.org/presentationml/2006/main">
  <p:tag name="AS_UNIQUEID" val="1173"/>
</p:tagLst>
</file>

<file path=ppt/tags/tag568.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569.xml><?xml version="1.0" encoding="utf-8"?>
<p:tagLst xmlns:p="http://schemas.openxmlformats.org/presentationml/2006/main">
  <p:tag name="AS_UNIQUEID" val="1174"/>
</p:tagLst>
</file>

<file path=ppt/tags/tag570.xml><?xml version="1.0" encoding="utf-8"?>
<p:tagLst xmlns:p="http://schemas.openxmlformats.org/presentationml/2006/main">
  <p:tag name="AS_UNIQUEID" val="1175"/>
</p:tagLst>
</file>

<file path=ppt/tags/tag571.xml><?xml version="1.0" encoding="utf-8"?>
<p:tagLst xmlns:p="http://schemas.openxmlformats.org/presentationml/2006/main">
  <p:tag name="AS_UNIQUEID" val="1176"/>
</p:tagLst>
</file>

<file path=ppt/tags/tag572.xml><?xml version="1.0" encoding="utf-8"?>
<p:tagLst xmlns:p="http://schemas.openxmlformats.org/presentationml/2006/main">
  <p:tag name="AS_UNIQUEID" val="1177"/>
</p:tagLst>
</file>

<file path=ppt/tags/tag573.xml><?xml version="1.0" encoding="utf-8"?>
<p:tagLst xmlns:p="http://schemas.openxmlformats.org/presentationml/2006/main">
  <p:tag name="AS_UNIQUEID" val="226"/>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574.xml><?xml version="1.0" encoding="utf-8"?>
<p:tagLst xmlns:p="http://schemas.openxmlformats.org/presentationml/2006/main">
  <p:tag name="AS_UNIQUEID" val="227"/>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575.xml><?xml version="1.0" encoding="utf-8"?>
<p:tagLst xmlns:p="http://schemas.openxmlformats.org/presentationml/2006/main">
  <p:tag name="AS_UNIQUEID" val="228"/>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576.xml><?xml version="1.0" encoding="utf-8"?>
<p:tagLst xmlns:p="http://schemas.openxmlformats.org/presentationml/2006/main">
  <p:tag name="AS_UNIQUEID" val="229"/>
</p:tagLst>
</file>

<file path=ppt/tags/tag577.xml><?xml version="1.0" encoding="utf-8"?>
<p:tagLst xmlns:p="http://schemas.openxmlformats.org/presentationml/2006/main">
  <p:tag name="AS_UNIQUEID" val="1178"/>
</p:tagLst>
</file>

<file path=ppt/tags/tag578.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579.xml><?xml version="1.0" encoding="utf-8"?>
<p:tagLst xmlns:p="http://schemas.openxmlformats.org/presentationml/2006/main">
  <p:tag name="AS_UNIQUEID" val="1179"/>
</p:tagLst>
</file>

<file path=ppt/tags/tag580.xml><?xml version="1.0" encoding="utf-8"?>
<p:tagLst xmlns:p="http://schemas.openxmlformats.org/presentationml/2006/main">
  <p:tag name="AS_UNIQUEID" val="233"/>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581.xml><?xml version="1.0" encoding="utf-8"?>
<p:tagLst xmlns:p="http://schemas.openxmlformats.org/presentationml/2006/main">
  <p:tag name="AS_UNIQUEID" val="234"/>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582.xml><?xml version="1.0" encoding="utf-8"?>
<p:tagLst xmlns:p="http://schemas.openxmlformats.org/presentationml/2006/main">
  <p:tag name="AS_UNIQUEID" val="235"/>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583.xml><?xml version="1.0" encoding="utf-8"?>
<p:tagLst xmlns:p="http://schemas.openxmlformats.org/presentationml/2006/main">
  <p:tag name="AS_UNIQUEID" val="236"/>
</p:tagLst>
</file>

<file path=ppt/tags/tag584.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585.xml><?xml version="1.0" encoding="utf-8"?>
<p:tagLst xmlns:p="http://schemas.openxmlformats.org/presentationml/2006/main">
  <p:tag name="AS_UNIQUEID" val="1180"/>
</p:tagLst>
</file>

<file path=ppt/tags/tag586.xml><?xml version="1.0" encoding="utf-8"?>
<p:tagLst xmlns:p="http://schemas.openxmlformats.org/presentationml/2006/main">
  <p:tag name="AS_UNIQUEID" val="239"/>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587.xml><?xml version="1.0" encoding="utf-8"?>
<p:tagLst xmlns:p="http://schemas.openxmlformats.org/presentationml/2006/main">
  <p:tag name="AS_UNIQUEID" val="240"/>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588.xml><?xml version="1.0" encoding="utf-8"?>
<p:tagLst xmlns:p="http://schemas.openxmlformats.org/presentationml/2006/main">
  <p:tag name="AS_UNIQUEID" val="241"/>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589.xml><?xml version="1.0" encoding="utf-8"?>
<p:tagLst xmlns:p="http://schemas.openxmlformats.org/presentationml/2006/main">
  <p:tag name="AS_UNIQUEID" val="242"/>
</p:tagLst>
</file>

<file path=ppt/tags/tag590.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591.xml><?xml version="1.0" encoding="utf-8"?>
<p:tagLst xmlns:p="http://schemas.openxmlformats.org/presentationml/2006/main">
  <p:tag name="AS_UNIQUEID" val="1181"/>
</p:tagLst>
</file>

<file path=ppt/tags/tag592.xml><?xml version="1.0" encoding="utf-8"?>
<p:tagLst xmlns:p="http://schemas.openxmlformats.org/presentationml/2006/main">
  <p:tag name="AS_UNIQUEID" val="245"/>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593.xml><?xml version="1.0" encoding="utf-8"?>
<p:tagLst xmlns:p="http://schemas.openxmlformats.org/presentationml/2006/main">
  <p:tag name="AS_UNIQUEID" val="246"/>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594.xml><?xml version="1.0" encoding="utf-8"?>
<p:tagLst xmlns:p="http://schemas.openxmlformats.org/presentationml/2006/main">
  <p:tag name="AS_UNIQUEID" val="247"/>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595.xml><?xml version="1.0" encoding="utf-8"?>
<p:tagLst xmlns:p="http://schemas.openxmlformats.org/presentationml/2006/main">
  <p:tag name="AS_UNIQUEID" val="248"/>
</p:tagLst>
</file>

<file path=ppt/tags/tag596.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597.xml><?xml version="1.0" encoding="utf-8"?>
<p:tagLst xmlns:p="http://schemas.openxmlformats.org/presentationml/2006/main">
  <p:tag name="AS_UNIQUEID" val="1182"/>
</p:tagLst>
</file>

<file path=ppt/tags/tag598.xml><?xml version="1.0" encoding="utf-8"?>
<p:tagLst xmlns:p="http://schemas.openxmlformats.org/presentationml/2006/main">
  <p:tag name="AS_UNIQUEID" val="251"/>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599.xml><?xml version="1.0" encoding="utf-8"?>
<p:tagLst xmlns:p="http://schemas.openxmlformats.org/presentationml/2006/main">
  <p:tag name="AS_UNIQUEID" val="252"/>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600.xml><?xml version="1.0" encoding="utf-8"?>
<p:tagLst xmlns:p="http://schemas.openxmlformats.org/presentationml/2006/main">
  <p:tag name="AS_UNIQUEID" val="253"/>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601.xml><?xml version="1.0" encoding="utf-8"?>
<p:tagLst xmlns:p="http://schemas.openxmlformats.org/presentationml/2006/main">
  <p:tag name="AS_UNIQUEID" val="254"/>
</p:tagLst>
</file>

<file path=ppt/tags/tag602.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603.xml><?xml version="1.0" encoding="utf-8"?>
<p:tagLst xmlns:p="http://schemas.openxmlformats.org/presentationml/2006/main">
  <p:tag name="AS_UNIQUEID" val="1183"/>
</p:tagLst>
</file>

<file path=ppt/tags/tag604.xml><?xml version="1.0" encoding="utf-8"?>
<p:tagLst xmlns:p="http://schemas.openxmlformats.org/presentationml/2006/main">
  <p:tag name="AS_UNIQUEID" val="257"/>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605.xml><?xml version="1.0" encoding="utf-8"?>
<p:tagLst xmlns:p="http://schemas.openxmlformats.org/presentationml/2006/main">
  <p:tag name="AS_UNIQUEID" val="258"/>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606.xml><?xml version="1.0" encoding="utf-8"?>
<p:tagLst xmlns:p="http://schemas.openxmlformats.org/presentationml/2006/main">
  <p:tag name="AS_UNIQUEID" val="259"/>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607.xml><?xml version="1.0" encoding="utf-8"?>
<p:tagLst xmlns:p="http://schemas.openxmlformats.org/presentationml/2006/main">
  <p:tag name="AS_UNIQUEID" val="260"/>
</p:tagLst>
</file>

<file path=ppt/tags/tag608.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609.xml><?xml version="1.0" encoding="utf-8"?>
<p:tagLst xmlns:p="http://schemas.openxmlformats.org/presentationml/2006/main">
  <p:tag name="AS_UNIQUEID" val="1184"/>
</p:tagLst>
</file>

<file path=ppt/tags/tag610.xml><?xml version="1.0" encoding="utf-8"?>
<p:tagLst xmlns:p="http://schemas.openxmlformats.org/presentationml/2006/main">
  <p:tag name="AS_UNIQUEID" val="263"/>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2"/>
  <p:tag name="KSO_WM_UNIT_INDEX" val="2"/>
  <p:tag name="KSO_WM_UNIT_LAYERLEVEL" val="1"/>
  <p:tag name="KSO_WM_UNIT_TYPE" val="i"/>
  <p:tag name="KSO_WM_UNIT_USESOURCEFORMAT_APPLY" val="1"/>
</p:tagLst>
</file>

<file path=ppt/tags/tag611.xml><?xml version="1.0" encoding="utf-8"?>
<p:tagLst xmlns:p="http://schemas.openxmlformats.org/presentationml/2006/main">
  <p:tag name="AS_UNIQUEID" val="264"/>
  <p:tag name="KSO_WM_BEAUTIFY_FLAG" val="#wm#"/>
  <p:tag name="KSO_WM_DIAGRAM_GROUP_CODE" val="l1-3"/>
  <p:tag name="KSO_WM_SLIDE_BACKGROUND_TYPE" val="frame"/>
  <p:tag name="KSO_WM_TAG_VERSION" val="1.0"/>
  <p:tag name="KSO_WM_TEMPLATE_CATEGORY" val="custom"/>
  <p:tag name="KSO_WM_TEMPLATE_INDEX" val="20204309"/>
  <p:tag name="KSO_WM_UNIT_COMPATIBLE" val="0"/>
  <p:tag name="KSO_WM_UNIT_DIAGRAM_ISNUMVISUAL" val="0"/>
  <p:tag name="KSO_WM_UNIT_DIAGRAM_ISREFERUNIT" val="0"/>
  <p:tag name="KSO_WM_UNIT_HIGHLIGHT" val="0"/>
  <p:tag name="KSO_WM_UNIT_ID" val="custom20204309_11*i*3"/>
  <p:tag name="KSO_WM_UNIT_INDEX" val="3"/>
  <p:tag name="KSO_WM_UNIT_LAYERLEVEL" val="1"/>
  <p:tag name="KSO_WM_UNIT_TYPE" val="i"/>
  <p:tag name="KSO_WM_UNIT_USESOURCEFORMAT_APPLY" val="1"/>
</p:tagLst>
</file>

<file path=ppt/tags/tag612.xml><?xml version="1.0" encoding="utf-8"?>
<p:tagLst xmlns:p="http://schemas.openxmlformats.org/presentationml/2006/main">
  <p:tag name="AS_UNIQUEID" val="265"/>
  <p:tag name="KSO_WM_BEAUTIFY_FLAG" val="#wm#"/>
  <p:tag name="KSO_WM_DIAGRAM_GROUP_CODE" val="l1-3"/>
  <p:tag name="KSO_WM_TAG_VERSION" val="1.0"/>
  <p:tag name="KSO_WM_TEMPLATE_CATEGORY" val="custom"/>
  <p:tag name="KSO_WM_TEMPLATE_INDEX" val="20204309"/>
  <p:tag name="KSO_WM_UNIT_BLOCK" val="0"/>
  <p:tag name="KSO_WM_UNIT_COMPATIBLE" val="0"/>
  <p:tag name="KSO_WM_UNIT_DIAGRAM_ISNUMVISUAL" val="0"/>
  <p:tag name="KSO_WM_UNIT_DIAGRAM_ISREFERUNIT" val="0"/>
  <p:tag name="KSO_WM_UNIT_HIGHLIGHT" val="0"/>
  <p:tag name="KSO_WM_UNIT_ID" val="custom20204309_11*a*1"/>
  <p:tag name="KSO_WM_UNIT_INDEX" val="1"/>
  <p:tag name="KSO_WM_UNIT_ISCONTENTSTITLE" val="0"/>
  <p:tag name="KSO_WM_UNIT_ISNUMDGMTITLE" val="0"/>
  <p:tag name="KSO_WM_UNIT_LAYERLEVEL" val="1"/>
  <p:tag name="KSO_WM_UNIT_NOCLEAR" val="0"/>
  <p:tag name="KSO_WM_UNIT_PRESET_TEXT" val="单击此处添加大标题"/>
  <p:tag name="KSO_WM_UNIT_TEXT_FILL_FORE_SCHEMECOLOR_INDEX" val="13"/>
  <p:tag name="KSO_WM_UNIT_TEXT_FILL_TYPE" val="1"/>
  <p:tag name="KSO_WM_UNIT_TYPE" val="a"/>
  <p:tag name="KSO_WM_UNIT_USESOURCEFORMAT_APPLY" val="1"/>
  <p:tag name="KSO_WM_UNIT_VALUE" val="26"/>
</p:tagLst>
</file>

<file path=ppt/tags/tag613.xml><?xml version="1.0" encoding="utf-8"?>
<p:tagLst xmlns:p="http://schemas.openxmlformats.org/presentationml/2006/main">
  <p:tag name="AS_UNIQUEID" val="266"/>
</p:tagLst>
</file>

<file path=ppt/tags/tag614.xml><?xml version="1.0" encoding="utf-8"?>
<p:tagLst xmlns:p="http://schemas.openxmlformats.org/presentationml/2006/main">
  <p:tag name="KSO_WM_BEAUTIFY_FLAG" val="#wm#"/>
  <p:tag name="KSO_WM_DIAGRAM_GROUP_CODE" val="l1-3"/>
  <p:tag name="KSO_WM_SLIDE_BACKGROUND" val="[&quot;general&quot;,&quot;frame&quot;]"/>
  <p:tag name="KSO_WM_SLIDE_DIAGTYPE" val="l"/>
  <p:tag name="KSO_WM_SLIDE_ID" val="custom20204309_11"/>
  <p:tag name="KSO_WM_SLIDE_INDEX" val="11"/>
  <p:tag name="KSO_WM_SLIDE_ITEM_CNT" val="3"/>
  <p:tag name="KSO_WM_SLIDE_LAYOUT" val="a_i_l"/>
  <p:tag name="KSO_WM_SLIDE_LAYOUT_CNT" val="1_1_1"/>
  <p:tag name="KSO_WM_SLIDE_LAYOUT_INFO" val="{&quot;direction&quot;:0,&quot;horizontalAlign&quot;:-1,&quot;verticalAlign&quot;:-1,&quot;type&quot;:0,&quot;diagramDirection&quot;:0,&quot;canSetOverLayout&quot;:0,&quot;isOverLayout&quot;:0,&quot;margin&quot;:{&quot;left&quot;:1.69,&quot;top&quot;:1.69,&quot;right&quot;:1.69,&quot;bottom&quot;:1.69},&quot;edge&quot;:{&quot;left&quot;:true,&quot;top&quot;:true,&quot;right&quot;:true,&quot;bottom&quot;:true},&quot;backgroundInfo&quot;:[{&quot;type&quot;:&quot;general&quot;,&quot;left&quot;:&quot;NaN&quot;,&quot;top&quot;:&quot;NaN&quot;,&quot;right&quot;:&quot;NaN&quot;,&quot;bottom&quot;:&quot;NaN&quot;,&quot;leftAbs&quot;:false,&quot;topAbs&quot;:false,&quot;rightAbs&quot;:false,&quot;bottomAbs&quot;:false},{&quot;type&quot;:&quot;frame&quot;,&quot;left&quot;:&quot;NaN&quot;,&quot;top&quot;:&quot;NaN&quot;,&quot;right&quot;:&quot;NaN&quot;,&quot;bottom&quot;:&quot;NaN&quot;,&quot;leftAbs&quot;:false,&quot;topAbs&quot;:false,&quot;rightAbs&quot;:false,&quot;bottomAbs&quot;:false}]}"/>
  <p:tag name="KSO_WM_SLIDE_POSITION" val="47.9555*160.6"/>
  <p:tag name="KSO_WM_SLIDE_RATIO" val="1.777778"/>
  <p:tag name="KSO_WM_SLIDE_SIZE" val="863.894*331.494"/>
  <p:tag name="KSO_WM_SLIDE_SUBTYPE" val="diag"/>
  <p:tag name="KSO_WM_SLIDE_TYPE" val="text"/>
  <p:tag name="KSO_WM_TAG_VERSION" val="1.0"/>
  <p:tag name="KSO_WM_TEMPLATE_CATEGORY" val="custom"/>
  <p:tag name="KSO_WM_TEMPLATE_COLOR_TYPE" val="1"/>
  <p:tag name="KSO_WM_TEMPLATE_INDEX" val="20204309"/>
  <p:tag name="KSO_WM_TEMPLATE_MASTER_TYPE" val="1"/>
  <p:tag name="KSO_WM_TEMPLATE_SUBCATEGORY" val="0"/>
</p:tagLst>
</file>

<file path=ppt/tags/tag615.xml><?xml version="1.0" encoding="utf-8"?>
<p:tagLst xmlns:p="http://schemas.openxmlformats.org/presentationml/2006/main">
  <p:tag name="AS_UNIQUEID" val="1185"/>
</p:tagLst>
</file>

<file path=ppt/tags/tag616.xml><?xml version="1.0" encoding="utf-8"?>
<p:tagLst xmlns:p="http://schemas.openxmlformats.org/presentationml/2006/main">
  <p:tag name="AS_UNIQUEID" val="1186"/>
</p:tagLst>
</file>

<file path=ppt/tags/tag617.xml><?xml version="1.0" encoding="utf-8"?>
<p:tagLst xmlns:p="http://schemas.openxmlformats.org/presentationml/2006/main">
  <p:tag name="AS_UNIQUEID" val="1187"/>
</p:tagLst>
</file>

<file path=ppt/tags/tag618.xml><?xml version="1.0" encoding="utf-8"?>
<p:tagLst xmlns:p="http://schemas.openxmlformats.org/presentationml/2006/main">
  <p:tag name="AS_UNIQUEID" val="1188"/>
</p:tagLst>
</file>

<file path=ppt/tags/tag619.xml><?xml version="1.0" encoding="utf-8"?>
<p:tagLst xmlns:p="http://schemas.openxmlformats.org/presentationml/2006/main">
  <p:tag name="AS_UNIQUEID" val="1189"/>
</p:tagLst>
</file>

<file path=ppt/tags/tag620.xml><?xml version="1.0" encoding="utf-8"?>
<p:tagLst xmlns:p="http://schemas.openxmlformats.org/presentationml/2006/main">
  <p:tag name="AS_UNIQUEID" val="1190"/>
</p:tagLst>
</file>

<file path=ppt/tags/tag621.xml><?xml version="1.0" encoding="utf-8"?>
<p:tagLst xmlns:p="http://schemas.openxmlformats.org/presentationml/2006/main">
  <p:tag name="AS_UNIQUEID" val="1191"/>
</p:tagLst>
</file>

<file path=ppt/tags/tag622.xml><?xml version="1.0" encoding="utf-8"?>
<p:tagLst xmlns:p="http://schemas.openxmlformats.org/presentationml/2006/main">
  <p:tag name="AS_UNIQUEID" val="1192"/>
</p:tagLst>
</file>

<file path=ppt/tags/tag623.xml><?xml version="1.0" encoding="utf-8"?>
<p:tagLst xmlns:p="http://schemas.openxmlformats.org/presentationml/2006/main">
  <p:tag name="AS_UNIQUEID" val="1193"/>
</p:tagLst>
</file>

<file path=ppt/tags/tag624.xml><?xml version="1.0" encoding="utf-8"?>
<p:tagLst xmlns:p="http://schemas.openxmlformats.org/presentationml/2006/main">
  <p:tag name="AS_UNIQUEID" val="1194"/>
</p:tagLst>
</file>

<file path=ppt/tags/tag625.xml><?xml version="1.0" encoding="utf-8"?>
<p:tagLst xmlns:p="http://schemas.openxmlformats.org/presentationml/2006/main">
  <p:tag name="AS_UNIQUEID" val="1195"/>
</p:tagLst>
</file>

<file path=ppt/tags/tag626.xml><?xml version="1.0" encoding="utf-8"?>
<p:tagLst xmlns:p="http://schemas.openxmlformats.org/presentationml/2006/main">
  <p:tag name="AS_UNIQUEID" val="1196"/>
</p:tagLst>
</file>

<file path=ppt/tags/tag627.xml><?xml version="1.0" encoding="utf-8"?>
<p:tagLst xmlns:p="http://schemas.openxmlformats.org/presentationml/2006/main">
  <p:tag name="AS_UNIQUEID" val="1197"/>
</p:tagLst>
</file>

<file path=ppt/tags/tag628.xml><?xml version="1.0" encoding="utf-8"?>
<p:tagLst xmlns:p="http://schemas.openxmlformats.org/presentationml/2006/main">
  <p:tag name="AS_UNIQUEID" val="1198"/>
</p:tagLst>
</file>

<file path=ppt/tags/tag629.xml><?xml version="1.0" encoding="utf-8"?>
<p:tagLst xmlns:p="http://schemas.openxmlformats.org/presentationml/2006/main">
  <p:tag name="AS_UNIQUEID" val="1199"/>
</p:tagLst>
</file>

<file path=ppt/tags/tag630.xml><?xml version="1.0" encoding="utf-8"?>
<p:tagLst xmlns:p="http://schemas.openxmlformats.org/presentationml/2006/main">
  <p:tag name="AS_UNIQUEID" val="1200"/>
</p:tagLst>
</file>

<file path=ppt/tags/tag631.xml><?xml version="1.0" encoding="utf-8"?>
<p:tagLst xmlns:p="http://schemas.openxmlformats.org/presentationml/2006/main">
  <p:tag name="AS_OS" val="Unix 3.10 unknown"/>
  <p:tag name="AS_RELEASE_DATE" val="2020.11.30"/>
  <p:tag name="AS_TITLE" val="Aspose.Slides for Java"/>
  <p:tag name="AS_VERSION" val="20.11"/>
  <p:tag name="COMMONDATA" val="eyJoZGlkIjoiNmJlNmU2NmUyZjE2NTg0NjQ2ZjAxNGRmODkxNjliYzcifQ=="/>
</p:tagLst>
</file>

<file path=ppt/theme/theme1.xml><?xml version="1.0" encoding="utf-8"?>
<a:theme xmlns:r="http://schemas.openxmlformats.org/officeDocument/2006/relationships" xmlns:a="http://schemas.openxmlformats.org/drawingml/2006/main" name="2_Office 主题​​">
  <a:themeElements>
    <a:clrScheme name="7613">
      <a:dk1>
        <a:sysClr val="windowText" lastClr="000000"/>
      </a:dk1>
      <a:lt1>
        <a:sysClr val="window" lastClr="FFFFFF"/>
      </a:lt1>
      <a:dk2>
        <a:srgbClr val="EED0CA"/>
      </a:dk2>
      <a:lt2>
        <a:srgbClr val="FFFFFF"/>
      </a:lt2>
      <a:accent1>
        <a:srgbClr val="C00000"/>
      </a:accent1>
      <a:accent2>
        <a:srgbClr val="C60F00"/>
      </a:accent2>
      <a:accent3>
        <a:srgbClr val="CC1E00"/>
      </a:accent3>
      <a:accent4>
        <a:srgbClr val="D22D00"/>
      </a:accent4>
      <a:accent5>
        <a:srgbClr val="D83C00"/>
      </a:accent5>
      <a:accent6>
        <a:srgbClr val="DE4B00"/>
      </a:accent6>
      <a:hlink>
        <a:srgbClr val="658BD5"/>
      </a:hlink>
      <a:folHlink>
        <a:srgbClr val="A16AA5"/>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406</Paragraphs>
  <Slides>108</Slides>
  <Notes>41</Notes>
  <TotalTime>0</TotalTime>
  <HiddenSlides>0</HiddenSlides>
  <MMClips>0</MMClips>
  <ScaleCrop>0</ScaleCrop>
  <HeadingPairs>
    <vt:vector baseType="variant" size="6">
      <vt:variant>
        <vt:lpstr>Fonts used</vt:lpstr>
      </vt:variant>
      <vt:variant>
        <vt:i4>16</vt:i4>
      </vt:variant>
      <vt:variant>
        <vt:lpstr>Theme</vt:lpstr>
      </vt:variant>
      <vt:variant>
        <vt:i4>1</vt:i4>
      </vt:variant>
      <vt:variant>
        <vt:lpstr>Slide Titles</vt:lpstr>
      </vt:variant>
      <vt:variant>
        <vt:i4>108</vt:i4>
      </vt:variant>
    </vt:vector>
  </HeadingPairs>
  <TitlesOfParts>
    <vt:vector baseType="lpstr" size="125">
      <vt:lpstr>Arial</vt:lpstr>
      <vt:lpstr>微软雅黑</vt:lpstr>
      <vt:lpstr>楷体</vt:lpstr>
      <vt:lpstr>汉仪尚巍手书W</vt:lpstr>
      <vt:lpstr>黑体</vt:lpstr>
      <vt:lpstr>Calibri Light</vt:lpstr>
      <vt:lpstr>Calibri</vt:lpstr>
      <vt:lpstr>汉仪青云简</vt:lpstr>
      <vt:lpstr>隶书</vt:lpstr>
      <vt:lpstr>等线</vt:lpstr>
      <vt:lpstr>宋体</vt:lpstr>
      <vt:lpstr>NEU-BZ-S92</vt:lpstr>
      <vt:lpstr>Wingdings</vt:lpstr>
      <vt:lpstr>Segoe UI</vt:lpstr>
      <vt:lpstr>汉仪细圆简</vt:lpstr>
      <vt:lpstr>Times New Roman</vt:lpstr>
      <vt:lpstr>2_Office 主题​​</vt:lpstr>
      <vt:lpstr>专题六 为人民服务的政府</vt:lpstr>
      <vt:lpstr>  知识体系构建</vt:lpstr>
      <vt:lpstr>PowerPoint Presentation</vt:lpstr>
      <vt:lpstr>PowerPoint Presentation</vt:lpstr>
      <vt:lpstr>  考点1  我国政府的职能和责任</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(4)政府为公民提供的求助或投诉的途径。</vt:lpstr>
      <vt:lpstr>5.政府与公民</vt:lpstr>
      <vt:lpstr>6.政府的性质、职能和责任的关系(1)国家性质、政府性质、政府职能、政府宗旨、政府原则、政府作用的关系。</vt:lpstr>
      <vt:lpstr>(2)政府如何正确履行自身职能。①要切实履行自身的职能,并推动职能转变,建设服务型政府。②坚持对人民负责的原则,提高办事效率,增强服务意识。政府应该坚持为人民服务的工作态度,树立求真务实的工作作风,坚持从群众中来到群众中去的工作方法,为公民求助或投诉提供多种途径。③坚持依法行政,搞好自身建设。④自觉接受监督。政府接受监督是坚持依法行政、做好工作的必要保证。</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考点2  政府权力的行使与监督</vt:lpstr>
      <vt:lpstr>PowerPoint Presentation</vt:lpstr>
      <vt:lpstr>PowerPoint Presentation</vt:lpstr>
      <vt:lpstr>PowerPoint Presentation</vt:lpstr>
      <vt:lpstr>【名词点击】权力清单、责任清单、负面清单(1)“权力清单”是对于各级政府及其各部门权力的数量、种类、运行程序、适用条件、行使边界等予以详细统计，形成目录清单，为权力划定清晰界限。“权力清单”明确的是“法无授权不可为”的原则。(2)“责任清单”就是要明确政府履行哪些职责，做到“法定职责必须为”，它与权力清单互相制约，防止责权失衡。(3)“负面清单”是指政府规定哪些经济领域不开放，除了清单上的禁区，其他行业、领域和经济活动都许可。</vt:lpstr>
      <vt:lpstr>拓展延伸 　    法治政府建设的标准、措施和意义[新教材内容]1.法治政府建设的标准　　(1)职能科学;(2)权责法定;(3)执法严明;(4)公开公正;(5)廉洁高效;(6)守法诚信。2.法治政府建设的要求 (1)建设法治政府,就要把政府工作全面纳入法治轨道,让政府用法治思维和法治方式履行职责,确保行政权在法治框架内运行。</vt:lpstr>
      <vt:lpstr>(2)各级政府及其工作人员要坚持有法必依、执法必严、违法必究,严格规范公正文明执法,规范执法自由裁量权,加大关系群众切身利益的重点领域执法力度。(3)具体要求。①依法全面履行政府职能。②完善依法行政制度体系。③推进行政决策科学化、民主化、法治化。④严格规范公正文明执法。⑤强化对行政权力的制约和监督。⑥全面提高政府工作人员法治思维和依法行政能力。</vt:lpstr>
      <vt:lpstr>3.法治政府建设的意义(1)对政府自身:通过建设法治政府,能够督促政府更好地行使权力,积极履行职责,提高行政服务水平,实现善政。(2)与群众关系:通过建设法治政府,能够更好地促进政府和公民、社会组织的沟通,形成互信互助的新型官民关系。(3)对社会:通过建设法治政府,可以切实保障社会公平正义,促进社会稳定和谐,使人民群众生活得更加幸福、更有尊严。</vt:lpstr>
      <vt:lpstr>2.科学决策、民主决策、依法决策 [2020山东高考第6题](1)环节：政府权力的行使包括决策、执行、监督等环节。(2)含义:①科学决策,就是要坚持从实际出发,运用科学方法,尊重客观规律,保证决策符合经济社会发展的客观实际和需要;②民主决策,就是要坚持民主集中制,贯彻群众路线,保障人民群众通过多种途径参与决策,保证决策符合最大多数人的利益;③依法决策,就是要坚持各项决策严格遵守宪法和法律规定,保证决策权限合法、程序合法、实体合法。(3)侧重点:科学决策侧重于决策的科学性,民主决策侧重于决策的透明与公众参与,依法决策侧重于决策的内容和程序符合法律要求。</vt:lpstr>
      <vt:lpstr>(3)具体要求。</vt:lpstr>
      <vt:lpstr>(4)【厘清术语】科学决策、民主决策、依法决策</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3.对政府权力进行制约和监督 [2017全国卷Ⅲ第18题]</vt:lpstr>
      <vt:lpstr>PowerPoint Presentation</vt:lpstr>
      <vt:lpstr>4.我国的行政监督体系</vt:lpstr>
      <vt:lpstr>PowerPoint Presentation</vt:lpstr>
      <vt:lpstr>名师点拨1.国家监察机关的监督(1)目的:加强党对反腐败工作的集中统一领导,实现对所有行使公权力的公职人员监察全覆盖,推动反腐败斗争深入发展,进一步增强人民群众对党的信心和信赖,厚植党执政的政治基础。(2)性质:行政系统外部的监督和国家机关的监督。</vt:lpstr>
      <vt:lpstr>2.各类监督的效力和作用(1)国家权力机关、国家监察机关、国家司法机关及行政系统内部的监督具有明显的强制性和法律效力。(2)人民政协作为爱国统一战线组织,具有民主监督的职能,社会与公民有民主监督的权利,但不具有强制性和法律效力。 (3)中国共产党的党内监督,虽不具有法律效力,但可通过党规党纪对党员干部进行有效制约,并可向国家权力机关提出相应建议,最终形成强有力的监督。</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热点   以垃圾分类助力人居环境改善 </vt:lpstr>
      <vt:lpstr>素材解读素材一　据统计,全国城市生活垃圾的年产生量达1.5亿吨,且以每年8%—10%的速度增长。全国城市生活垃圾累积堆存量已达70亿吨,占地约80多万亩,高速发展中的中国城市,正在遭遇“垃圾围城”之痛。面对日益增长的垃圾产量和环境状况恶化的局面,如何通过垃圾分类管理,最大限度地实现垃圾资源化利用,减少垃圾处置量,改善生存环境质量,是当前世界各国共同关注的迫切问题之一。</vt:lpstr>
      <vt:lpstr>角度1　运用所学经济知识,分析推行垃圾分类所产生的经济效益和社会效益。解读　经济效益:①提高垃圾处理效率,降低垃圾处理成本;②变废为宝,促进资源回收利用;保护生态环境,推动经济社会可持续发展。      社会效益:①改善人居环境,提升城市形象;②促进城市精细化管理,维护生态安全;③提升国民素质,促进社会文明进步。</vt:lpstr>
      <vt:lpstr>角度2　运用政治生活知识,说明在我国应如何推行、落实垃圾分类制度。解读　①立法机关制定和完善垃圾分类处理方面的法律法规,为推行垃圾分类制度提供法律依据。②政府坚持科学决策,完善相关管理制度;切实履行职能,创新管理和服务方式,有效推行垃圾分类制度。③人大代表、政协委员深入调研,为推行垃圾分类制度建言献策。④公民应坚持个人利益与国家利益相结合的原则,为推行、落实垃圾分类制度出谋划策。</vt:lpstr>
      <vt:lpstr>素材二　近年来,我国加速推行垃圾分类制度,全国垃圾分类工作由点到面、逐步启动、成效初显,46个重点城市先行先试,推进垃圾分类取得积极进展。2019年起,全国地级及以上城市全面启动生活垃圾分类工作,到2020年底,46个重点城市将基本建成垃圾分类处理系统,2025年底前全国地级及以上城市将基本建成垃圾分类处理系统。</vt:lpstr>
      <vt:lpstr>角度1　运用“实践是认识的基础”的相关知识,阐述垃圾分类制度实施的意义。解读　①实践是认识的来源,是认识发展的动力。垃圾分类制度的实施有利于培养人们的垃圾分类意识和习惯,让人们更深入地掌握垃圾分类知识,更深刻地体验垃圾分类的价值。②实践是认识的目的。实施垃圾分类制度,不仅能利用资源、保护环境,还能推动形成绿色发展的生产方式和生活方式。</vt:lpstr>
      <vt:lpstr>角度2　运用矛盾普遍性与特殊性原理,分析垃圾分类工作需要由点到面、总结经验后推广的依据。解读　矛盾的普遍性和特殊性相互联结,普遍性寓于特殊性之中,特殊性离不开普遍性。这要求我们坚持矛盾的普遍性和特殊性、共性和个性的具体的历史的统一。住建部部署垃圾分类工作,先在46个重点城市开展试点,然后总结经验向全国推广,坚持了矛盾的普遍性与特殊性、共性与个性的具体的历史的统一。</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2022-06-29T14:14:13.130</cp:lastPrinted>
  <dcterms:created xsi:type="dcterms:W3CDTF">2022-06-29T14:14:13Z</dcterms:created>
  <dcterms:modified xsi:type="dcterms:W3CDTF">2022-06-29T06:14:14Z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