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1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34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6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5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6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5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47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16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5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2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402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1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40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10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70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01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3BB705-2E87-40E0-982D-06870B96F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2</a:t>
            </a:r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课作业讲评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7CEF35-E786-4840-BDB0-8EC163D8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79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086CB6-BF85-4BDE-AD1F-78073BC9B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0" y="572784"/>
            <a:ext cx="8099075" cy="571243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P13-6(1)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这句名言告诉我们什么道理？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①学习，不仅让我们能够生存，而且让我们能够拥有更充实的生活。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P18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学习点亮我们心中的明灯，激发前进的动力。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P19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学习让我们获得成长，帮助他人，服务社会，为幸福生活奠基。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P19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凡有所学，皆成性格。</a:t>
            </a:r>
            <a:endParaRPr lang="en-US" altLang="zh-CN" sz="28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谈谈令你印象深刻的两段学习经历。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具体例子。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937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086CB6-BF85-4BDE-AD1F-78073BC9B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291" y="154112"/>
            <a:ext cx="8804952" cy="662683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P14-6(1)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请把以下的典故或名言与对应的人物姓名连起来。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A--⑤;B--⑥;C--①;D--③;E--④;F--②;G--⑦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请选择其中一个人物，说说他的学习故事。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车胤家贫，无油点灯，便收集萤火虫装在白绢口袋中照明读书，后遂用“囊萤照读”表示勤学苦读。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已成为初中生的你，准备如何应对初中的学习？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①学会学习，需要发现并保持对学习的兴趣。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P22</a:t>
            </a:r>
          </a:p>
          <a:p>
            <a:pPr marL="0" indent="0" algn="just"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学会学习，需要掌握科学的学习方法。包括：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A.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掌握基本学习策略，合理安排学习时间，养成良好学习习惯，不断提升学习能力。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学习方法因人而异，合适自己最好。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C.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课堂笔记策略：课前准备，课中记录，课后补充。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P23</a:t>
            </a:r>
          </a:p>
          <a:p>
            <a:pPr marL="0" indent="0" algn="just">
              <a:buNone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学会学习，要善于运用不同的学习方式。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A.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可以与同伴互相帮助、分工合作，共同完成任务。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也可以去探究，独立思考，不断质疑，自主学习培养能力。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P23</a:t>
            </a:r>
          </a:p>
          <a:p>
            <a:pPr marL="0" indent="0" algn="just">
              <a:buNone/>
            </a:pP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44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51</TotalTime>
  <Words>331</Words>
  <Application>Microsoft Office PowerPoint</Application>
  <PresentationFormat>全屏显示(4:3)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华文琥珀</vt:lpstr>
      <vt:lpstr>华文中宋</vt:lpstr>
      <vt:lpstr>楷体</vt:lpstr>
      <vt:lpstr>Arial</vt:lpstr>
      <vt:lpstr>Tw Cen MT</vt:lpstr>
      <vt:lpstr>水滴</vt:lpstr>
      <vt:lpstr>第2课作业讲评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第1-2课作业讲评</dc:title>
  <dc:creator>cheng yao</dc:creator>
  <cp:lastModifiedBy>cheng yao</cp:lastModifiedBy>
  <cp:revision>14</cp:revision>
  <dcterms:created xsi:type="dcterms:W3CDTF">2020-09-25T05:25:23Z</dcterms:created>
  <dcterms:modified xsi:type="dcterms:W3CDTF">2021-01-21T00:56:40Z</dcterms:modified>
</cp:coreProperties>
</file>