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5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6.xml" ContentType="application/vnd.openxmlformats-officedocument.theme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7.xml" ContentType="application/vnd.openxmlformats-officedocument.theme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theme/theme8.xml" ContentType="application/vnd.openxmlformats-officedocument.theme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theme/theme9.xml" ContentType="application/vnd.openxmlformats-officedocument.theme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theme/theme10.xml" ContentType="application/vnd.openxmlformats-officedocument.theme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theme/theme11.xml" ContentType="application/vnd.openxmlformats-officedocument.theme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theme/theme12.xml" ContentType="application/vnd.openxmlformats-officedocument.theme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3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theme/theme14.xml" ContentType="application/vnd.openxmlformats-officedocument.theme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theme/theme15.xml" ContentType="application/vnd.openxmlformats-officedocument.theme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theme/theme16.xml" ContentType="application/vnd.openxmlformats-officedocument.theme+xml"/>
  <Override PartName="/ppt/theme/theme17.xml" ContentType="application/vnd.openxmlformats-officedocument.theme+xml"/>
  <Override PartName="/ppt/theme/themeOverride1.xml" ContentType="application/vnd.openxmlformats-officedocument.themeOverr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3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2"/>
    <p:sldMasterId id="2147483672" r:id="rId3"/>
    <p:sldMasterId id="2147483685" r:id="rId4"/>
    <p:sldMasterId id="2147483698" r:id="rId5"/>
    <p:sldMasterId id="2147483711" r:id="rId6"/>
    <p:sldMasterId id="2147483724" r:id="rId7"/>
    <p:sldMasterId id="2147483737" r:id="rId8"/>
    <p:sldMasterId id="2147483750" r:id="rId9"/>
    <p:sldMasterId id="2147483763" r:id="rId10"/>
    <p:sldMasterId id="2147483776" r:id="rId11"/>
    <p:sldMasterId id="2147483789" r:id="rId12"/>
    <p:sldMasterId id="2147483802" r:id="rId13"/>
    <p:sldMasterId id="2147483828" r:id="rId14"/>
    <p:sldMasterId id="2147483854" r:id="rId15"/>
    <p:sldMasterId id="2147483867" r:id="rId16"/>
  </p:sldMasterIdLst>
  <p:notesMasterIdLst>
    <p:notesMasterId r:id="rId52"/>
  </p:notesMasterIdLst>
  <p:sldIdLst>
    <p:sldId id="345" r:id="rId17"/>
    <p:sldId id="444" r:id="rId18"/>
    <p:sldId id="258" r:id="rId19"/>
    <p:sldId id="381" r:id="rId20"/>
    <p:sldId id="383" r:id="rId21"/>
    <p:sldId id="382" r:id="rId22"/>
    <p:sldId id="401" r:id="rId23"/>
    <p:sldId id="286" r:id="rId24"/>
    <p:sldId id="416" r:id="rId25"/>
    <p:sldId id="418" r:id="rId26"/>
    <p:sldId id="419" r:id="rId27"/>
    <p:sldId id="321" r:id="rId28"/>
    <p:sldId id="423" r:id="rId29"/>
    <p:sldId id="288" r:id="rId30"/>
    <p:sldId id="369" r:id="rId31"/>
    <p:sldId id="289" r:id="rId32"/>
    <p:sldId id="422" r:id="rId33"/>
    <p:sldId id="424" r:id="rId34"/>
    <p:sldId id="425" r:id="rId35"/>
    <p:sldId id="426" r:id="rId36"/>
    <p:sldId id="427" r:id="rId37"/>
    <p:sldId id="428" r:id="rId38"/>
    <p:sldId id="429" r:id="rId39"/>
    <p:sldId id="430" r:id="rId40"/>
    <p:sldId id="431" r:id="rId41"/>
    <p:sldId id="432" r:id="rId42"/>
    <p:sldId id="433" r:id="rId43"/>
    <p:sldId id="434" r:id="rId44"/>
    <p:sldId id="435" r:id="rId45"/>
    <p:sldId id="440" r:id="rId46"/>
    <p:sldId id="441" r:id="rId47"/>
    <p:sldId id="437" r:id="rId48"/>
    <p:sldId id="439" r:id="rId49"/>
    <p:sldId id="443" r:id="rId50"/>
    <p:sldId id="442" r:id="rId51"/>
  </p:sldIdLst>
  <p:sldSz cx="12192000" cy="6858000"/>
  <p:notesSz cx="7104063" cy="10234613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90204" pitchFamily="34" charset="0"/>
        <a:ea typeface="黑体" pitchFamily="49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Arial" panose="020B0604020202090204" pitchFamily="34" charset="0"/>
        <a:ea typeface="黑体" pitchFamily="49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Arial" panose="020B0604020202090204" pitchFamily="34" charset="0"/>
        <a:ea typeface="黑体" pitchFamily="49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Arial" panose="020B0604020202090204" pitchFamily="34" charset="0"/>
        <a:ea typeface="黑体" pitchFamily="49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Arial" panose="020B0604020202090204" pitchFamily="34" charset="0"/>
        <a:ea typeface="黑体" pitchFamily="49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Arial" panose="020B0604020202090204" pitchFamily="34" charset="0"/>
        <a:ea typeface="黑体" pitchFamily="49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Arial" panose="020B0604020202090204" pitchFamily="34" charset="0"/>
        <a:ea typeface="黑体" pitchFamily="49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Arial" panose="020B0604020202090204" pitchFamily="34" charset="0"/>
        <a:ea typeface="黑体" pitchFamily="49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Arial" panose="020B0604020202090204" pitchFamily="34" charset="0"/>
        <a:ea typeface="黑体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/>
    <p:restoredTop sz="94660"/>
  </p:normalViewPr>
  <p:slideViewPr>
    <p:cSldViewPr snapToGrid="0" showGuides="1">
      <p:cViewPr varScale="1">
        <p:scale>
          <a:sx n="72" d="100"/>
          <a:sy n="72" d="100"/>
        </p:scale>
        <p:origin x="-618" y="-102"/>
      </p:cViewPr>
      <p:guideLst>
        <p:guide orient="horz" pos="1994"/>
        <p:guide pos="293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2.xml"/><Relationship Id="rId26" Type="http://schemas.openxmlformats.org/officeDocument/2006/relationships/slide" Target="slides/slide10.xml"/><Relationship Id="rId39" Type="http://schemas.openxmlformats.org/officeDocument/2006/relationships/slide" Target="slides/slide23.xml"/><Relationship Id="rId21" Type="http://schemas.openxmlformats.org/officeDocument/2006/relationships/slide" Target="slides/slide5.xml"/><Relationship Id="rId34" Type="http://schemas.openxmlformats.org/officeDocument/2006/relationships/slide" Target="slides/slide18.xml"/><Relationship Id="rId42" Type="http://schemas.openxmlformats.org/officeDocument/2006/relationships/slide" Target="slides/slide26.xml"/><Relationship Id="rId47" Type="http://schemas.openxmlformats.org/officeDocument/2006/relationships/slide" Target="slides/slide31.xml"/><Relationship Id="rId50" Type="http://schemas.openxmlformats.org/officeDocument/2006/relationships/slide" Target="slides/slide34.xml"/><Relationship Id="rId55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13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8.xml"/><Relationship Id="rId32" Type="http://schemas.openxmlformats.org/officeDocument/2006/relationships/slide" Target="slides/slide16.xml"/><Relationship Id="rId37" Type="http://schemas.openxmlformats.org/officeDocument/2006/relationships/slide" Target="slides/slide21.xml"/><Relationship Id="rId40" Type="http://schemas.openxmlformats.org/officeDocument/2006/relationships/slide" Target="slides/slide24.xml"/><Relationship Id="rId45" Type="http://schemas.openxmlformats.org/officeDocument/2006/relationships/slide" Target="slides/slide29.xml"/><Relationship Id="rId53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3.xml"/><Relationship Id="rId31" Type="http://schemas.openxmlformats.org/officeDocument/2006/relationships/slide" Target="slides/slide15.xml"/><Relationship Id="rId44" Type="http://schemas.openxmlformats.org/officeDocument/2006/relationships/slide" Target="slides/slide28.xml"/><Relationship Id="rId52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6.xml"/><Relationship Id="rId27" Type="http://schemas.openxmlformats.org/officeDocument/2006/relationships/slide" Target="slides/slide11.xml"/><Relationship Id="rId30" Type="http://schemas.openxmlformats.org/officeDocument/2006/relationships/slide" Target="slides/slide14.xml"/><Relationship Id="rId35" Type="http://schemas.openxmlformats.org/officeDocument/2006/relationships/slide" Target="slides/slide19.xml"/><Relationship Id="rId43" Type="http://schemas.openxmlformats.org/officeDocument/2006/relationships/slide" Target="slides/slide27.xml"/><Relationship Id="rId48" Type="http://schemas.openxmlformats.org/officeDocument/2006/relationships/slide" Target="slides/slide32.xml"/><Relationship Id="rId56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5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1.xml"/><Relationship Id="rId25" Type="http://schemas.openxmlformats.org/officeDocument/2006/relationships/slide" Target="slides/slide9.xml"/><Relationship Id="rId33" Type="http://schemas.openxmlformats.org/officeDocument/2006/relationships/slide" Target="slides/slide17.xml"/><Relationship Id="rId38" Type="http://schemas.openxmlformats.org/officeDocument/2006/relationships/slide" Target="slides/slide22.xml"/><Relationship Id="rId46" Type="http://schemas.openxmlformats.org/officeDocument/2006/relationships/slide" Target="slides/slide30.xml"/><Relationship Id="rId20" Type="http://schemas.openxmlformats.org/officeDocument/2006/relationships/slide" Target="slides/slide4.xml"/><Relationship Id="rId41" Type="http://schemas.openxmlformats.org/officeDocument/2006/relationships/slide" Target="slides/slide25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7.xml"/><Relationship Id="rId28" Type="http://schemas.openxmlformats.org/officeDocument/2006/relationships/slide" Target="slides/slide12.xml"/><Relationship Id="rId36" Type="http://schemas.openxmlformats.org/officeDocument/2006/relationships/slide" Target="slides/slide20.xml"/><Relationship Id="rId49" Type="http://schemas.openxmlformats.org/officeDocument/2006/relationships/slide" Target="slides/slide3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auto"/>
            <a:fld id="{D2A48B96-639E-45A3-A0BA-2464DFDB1FAA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2022/3/15</a:t>
            </a:fld>
            <a:endParaRPr lang="zh-CN" altLang="en-US" strike="noStrike" noProof="1"/>
          </a:p>
        </p:txBody>
      </p:sp>
      <p:sp>
        <p:nvSpPr>
          <p:cNvPr id="5124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125" name="备注占位符 4"/>
          <p:cNvSpPr>
            <a:spLocks noGrp="1"/>
          </p:cNvSpPr>
          <p:nvPr>
            <p:ph type="body" sz="quarter"/>
          </p:nvPr>
        </p:nvSpPr>
        <p:spPr>
          <a:xfrm>
            <a:off x="709613" y="4926013"/>
            <a:ext cx="5683250" cy="4029075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0"/>
            <a:r>
              <a:rPr lang="zh-CN" altLang="en-US"/>
              <a:t>第二级</a:t>
            </a:r>
          </a:p>
          <a:p>
            <a:pPr lvl="2" indent="0"/>
            <a:r>
              <a:rPr lang="zh-CN" altLang="en-US"/>
              <a:t>第三级</a:t>
            </a:r>
          </a:p>
          <a:p>
            <a:pPr lvl="3" indent="0"/>
            <a:r>
              <a:rPr lang="zh-CN" altLang="en-US"/>
              <a:t>第四级</a:t>
            </a:r>
          </a:p>
          <a:p>
            <a:pPr lvl="4" indent="0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263"/>
            <a:ext cx="3078163" cy="5143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0263"/>
            <a:ext cx="3078163" cy="5143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auto"/>
            <a:fld id="{A6837353-30EB-4A48-80EB-173D804AEFBD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  <p:extLst>
      <p:ext uri="{BB962C8B-B14F-4D97-AF65-F5344CB8AC3E}">
        <p14:creationId xmlns:p14="http://schemas.microsoft.com/office/powerpoint/2010/main" val="345530147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9218" name="备注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 lIns="91440" tIns="45720" rIns="91440" bIns="45720" rtlCol="0" anchor="b"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charset="0"/>
                <a:ea typeface="微软雅黑" charset="-122"/>
                <a:cs typeface="+mn-cs"/>
                <a:sym typeface="+mn-ea"/>
              </a:r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charset="0"/>
              <a:ea typeface="微软雅黑" charset="-122"/>
              <a:cs typeface="+mn-cs"/>
              <a:sym typeface="+mn-ea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9218" name="备注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 lIns="91440" tIns="45720" rIns="91440" bIns="45720" rtlCol="0" anchor="b"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charset="0"/>
                <a:ea typeface="微软雅黑" charset="-122"/>
                <a:cs typeface="+mn-cs"/>
                <a:sym typeface="+mn-ea"/>
              </a:r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charset="0"/>
              <a:ea typeface="微软雅黑" charset="-122"/>
              <a:cs typeface="+mn-cs"/>
              <a:sym typeface="+mn-ea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7170" name="备注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717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4024313" y="9720263"/>
            <a:ext cx="3078162" cy="5143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lstStyle/>
          <a:p>
            <a:pPr lvl="0" indent="0" algn="r"/>
            <a:fld id="{9A0DB2DC-4C9A-4742-B13C-FB6460FD3503}" type="slidenum">
              <a:rPr lang="zh-CN" altLang="en-US" sz="1200">
                <a:latin typeface="Calibri" charset="0"/>
                <a:ea typeface="宋体" pitchFamily="2" charset="-122"/>
              </a:rPr>
              <a:t>3</a:t>
            </a:fld>
            <a:endParaRPr lang="zh-CN" altLang="en-US" sz="1200">
              <a:latin typeface="Calibri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圆角矩形 11"/>
          <p:cNvSpPr/>
          <p:nvPr/>
        </p:nvSpPr>
        <p:spPr>
          <a:xfrm>
            <a:off x="3473451" y="1638300"/>
            <a:ext cx="5245100" cy="2159000"/>
          </a:xfrm>
          <a:prstGeom prst="roundRect">
            <a:avLst>
              <a:gd name="adj" fmla="val 7259"/>
            </a:avLst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784851" y="3532191"/>
            <a:ext cx="622300" cy="49212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5784851" y="1409968"/>
            <a:ext cx="622300" cy="4937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" name="燕尾形 12"/>
          <p:cNvSpPr/>
          <p:nvPr/>
        </p:nvSpPr>
        <p:spPr>
          <a:xfrm rot="5400000">
            <a:off x="6020645" y="1520298"/>
            <a:ext cx="150813" cy="234951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14" name="燕尾形 13"/>
          <p:cNvSpPr/>
          <p:nvPr/>
        </p:nvSpPr>
        <p:spPr>
          <a:xfrm rot="16200000" flipV="1">
            <a:off x="6019800" y="3679827"/>
            <a:ext cx="152400" cy="234951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grpSp>
        <p:nvGrpSpPr>
          <p:cNvPr id="2055" name="组合 14"/>
          <p:cNvGrpSpPr/>
          <p:nvPr/>
        </p:nvGrpSpPr>
        <p:grpSpPr>
          <a:xfrm>
            <a:off x="4400551" y="4559300"/>
            <a:ext cx="3390900" cy="889000"/>
            <a:chOff x="4400550" y="4558659"/>
            <a:chExt cx="3390900" cy="889000"/>
          </a:xfrm>
        </p:grpSpPr>
        <p:sp>
          <p:nvSpPr>
            <p:cNvPr id="16" name="矩形 15"/>
            <p:cNvSpPr/>
            <p:nvPr/>
          </p:nvSpPr>
          <p:spPr>
            <a:xfrm>
              <a:off x="4400550" y="4721886"/>
              <a:ext cx="3390900" cy="5641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5915831" y="4823778"/>
              <a:ext cx="360339" cy="360339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98"/>
            <p:cNvSpPr>
              <a:spLocks noEditPoints="1"/>
            </p:cNvSpPr>
            <p:nvPr/>
          </p:nvSpPr>
          <p:spPr bwMode="auto">
            <a:xfrm>
              <a:off x="6001842" y="4924231"/>
              <a:ext cx="188316" cy="159433"/>
            </a:xfrm>
            <a:custGeom>
              <a:avLst/>
              <a:gdLst>
                <a:gd name="T0" fmla="*/ 262 w 288"/>
                <a:gd name="T1" fmla="*/ 36 h 244"/>
                <a:gd name="T2" fmla="*/ 262 w 288"/>
                <a:gd name="T3" fmla="*/ 0 h 244"/>
                <a:gd name="T4" fmla="*/ 144 w 288"/>
                <a:gd name="T5" fmla="*/ 35 h 244"/>
                <a:gd name="T6" fmla="*/ 26 w 288"/>
                <a:gd name="T7" fmla="*/ 0 h 244"/>
                <a:gd name="T8" fmla="*/ 26 w 288"/>
                <a:gd name="T9" fmla="*/ 36 h 244"/>
                <a:gd name="T10" fmla="*/ 0 w 288"/>
                <a:gd name="T11" fmla="*/ 35 h 244"/>
                <a:gd name="T12" fmla="*/ 0 w 288"/>
                <a:gd name="T13" fmla="*/ 219 h 244"/>
                <a:gd name="T14" fmla="*/ 119 w 288"/>
                <a:gd name="T15" fmla="*/ 231 h 244"/>
                <a:gd name="T16" fmla="*/ 144 w 288"/>
                <a:gd name="T17" fmla="*/ 244 h 244"/>
                <a:gd name="T18" fmla="*/ 169 w 288"/>
                <a:gd name="T19" fmla="*/ 231 h 244"/>
                <a:gd name="T20" fmla="*/ 288 w 288"/>
                <a:gd name="T21" fmla="*/ 219 h 244"/>
                <a:gd name="T22" fmla="*/ 288 w 288"/>
                <a:gd name="T23" fmla="*/ 35 h 244"/>
                <a:gd name="T24" fmla="*/ 262 w 288"/>
                <a:gd name="T25" fmla="*/ 36 h 244"/>
                <a:gd name="T26" fmla="*/ 39 w 288"/>
                <a:gd name="T27" fmla="*/ 13 h 244"/>
                <a:gd name="T28" fmla="*/ 132 w 288"/>
                <a:gd name="T29" fmla="*/ 41 h 244"/>
                <a:gd name="T30" fmla="*/ 135 w 288"/>
                <a:gd name="T31" fmla="*/ 48 h 244"/>
                <a:gd name="T32" fmla="*/ 135 w 288"/>
                <a:gd name="T33" fmla="*/ 207 h 244"/>
                <a:gd name="T34" fmla="*/ 40 w 288"/>
                <a:gd name="T35" fmla="*/ 188 h 244"/>
                <a:gd name="T36" fmla="*/ 39 w 288"/>
                <a:gd name="T37" fmla="*/ 188 h 244"/>
                <a:gd name="T38" fmla="*/ 39 w 288"/>
                <a:gd name="T39" fmla="*/ 13 h 244"/>
                <a:gd name="T40" fmla="*/ 248 w 288"/>
                <a:gd name="T41" fmla="*/ 13 h 244"/>
                <a:gd name="T42" fmla="*/ 248 w 288"/>
                <a:gd name="T43" fmla="*/ 188 h 244"/>
                <a:gd name="T44" fmla="*/ 247 w 288"/>
                <a:gd name="T45" fmla="*/ 188 h 244"/>
                <a:gd name="T46" fmla="*/ 152 w 288"/>
                <a:gd name="T47" fmla="*/ 207 h 244"/>
                <a:gd name="T48" fmla="*/ 152 w 288"/>
                <a:gd name="T49" fmla="*/ 49 h 244"/>
                <a:gd name="T50" fmla="*/ 156 w 288"/>
                <a:gd name="T51" fmla="*/ 41 h 244"/>
                <a:gd name="T52" fmla="*/ 248 w 288"/>
                <a:gd name="T53" fmla="*/ 13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88" h="244">
                  <a:moveTo>
                    <a:pt x="262" y="36"/>
                  </a:moveTo>
                  <a:cubicBezTo>
                    <a:pt x="262" y="0"/>
                    <a:pt x="262" y="0"/>
                    <a:pt x="262" y="0"/>
                  </a:cubicBezTo>
                  <a:cubicBezTo>
                    <a:pt x="160" y="0"/>
                    <a:pt x="145" y="33"/>
                    <a:pt x="144" y="35"/>
                  </a:cubicBezTo>
                  <a:cubicBezTo>
                    <a:pt x="143" y="33"/>
                    <a:pt x="127" y="0"/>
                    <a:pt x="26" y="0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18" y="35"/>
                    <a:pt x="9" y="35"/>
                    <a:pt x="0" y="35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19"/>
                    <a:pt x="79" y="210"/>
                    <a:pt x="119" y="231"/>
                  </a:cubicBezTo>
                  <a:cubicBezTo>
                    <a:pt x="126" y="235"/>
                    <a:pt x="133" y="244"/>
                    <a:pt x="144" y="244"/>
                  </a:cubicBezTo>
                  <a:cubicBezTo>
                    <a:pt x="155" y="244"/>
                    <a:pt x="162" y="235"/>
                    <a:pt x="169" y="231"/>
                  </a:cubicBezTo>
                  <a:cubicBezTo>
                    <a:pt x="208" y="210"/>
                    <a:pt x="288" y="219"/>
                    <a:pt x="288" y="219"/>
                  </a:cubicBezTo>
                  <a:cubicBezTo>
                    <a:pt x="288" y="35"/>
                    <a:pt x="288" y="35"/>
                    <a:pt x="288" y="35"/>
                  </a:cubicBezTo>
                  <a:cubicBezTo>
                    <a:pt x="278" y="35"/>
                    <a:pt x="270" y="35"/>
                    <a:pt x="262" y="36"/>
                  </a:cubicBezTo>
                  <a:close/>
                  <a:moveTo>
                    <a:pt x="39" y="13"/>
                  </a:moveTo>
                  <a:cubicBezTo>
                    <a:pt x="117" y="16"/>
                    <a:pt x="131" y="39"/>
                    <a:pt x="132" y="41"/>
                  </a:cubicBezTo>
                  <a:cubicBezTo>
                    <a:pt x="135" y="48"/>
                    <a:pt x="135" y="48"/>
                    <a:pt x="135" y="48"/>
                  </a:cubicBezTo>
                  <a:cubicBezTo>
                    <a:pt x="135" y="207"/>
                    <a:pt x="135" y="207"/>
                    <a:pt x="135" y="207"/>
                  </a:cubicBezTo>
                  <a:cubicBezTo>
                    <a:pt x="107" y="191"/>
                    <a:pt x="66" y="188"/>
                    <a:pt x="40" y="188"/>
                  </a:cubicBezTo>
                  <a:cubicBezTo>
                    <a:pt x="40" y="188"/>
                    <a:pt x="39" y="188"/>
                    <a:pt x="39" y="188"/>
                  </a:cubicBezTo>
                  <a:lnTo>
                    <a:pt x="39" y="13"/>
                  </a:lnTo>
                  <a:close/>
                  <a:moveTo>
                    <a:pt x="248" y="13"/>
                  </a:moveTo>
                  <a:cubicBezTo>
                    <a:pt x="248" y="188"/>
                    <a:pt x="248" y="188"/>
                    <a:pt x="248" y="188"/>
                  </a:cubicBezTo>
                  <a:cubicBezTo>
                    <a:pt x="248" y="188"/>
                    <a:pt x="248" y="188"/>
                    <a:pt x="247" y="188"/>
                  </a:cubicBezTo>
                  <a:cubicBezTo>
                    <a:pt x="221" y="188"/>
                    <a:pt x="180" y="191"/>
                    <a:pt x="152" y="207"/>
                  </a:cubicBezTo>
                  <a:cubicBezTo>
                    <a:pt x="152" y="49"/>
                    <a:pt x="152" y="49"/>
                    <a:pt x="152" y="49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6" y="39"/>
                    <a:pt x="171" y="16"/>
                    <a:pt x="248" y="1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114924" tIns="57462" rIns="114924" bIns="57462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55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6979550" y="4823778"/>
              <a:ext cx="360339" cy="360339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242"/>
            <p:cNvSpPr>
              <a:spLocks noEditPoints="1"/>
            </p:cNvSpPr>
            <p:nvPr/>
          </p:nvSpPr>
          <p:spPr bwMode="auto">
            <a:xfrm>
              <a:off x="7048659" y="4890995"/>
              <a:ext cx="189470" cy="188316"/>
            </a:xfrm>
            <a:custGeom>
              <a:avLst/>
              <a:gdLst>
                <a:gd name="T0" fmla="*/ 164 w 164"/>
                <a:gd name="T1" fmla="*/ 0 h 163"/>
                <a:gd name="T2" fmla="*/ 164 w 164"/>
                <a:gd name="T3" fmla="*/ 0 h 163"/>
                <a:gd name="T4" fmla="*/ 0 w 164"/>
                <a:gd name="T5" fmla="*/ 163 h 163"/>
                <a:gd name="T6" fmla="*/ 0 w 164"/>
                <a:gd name="T7" fmla="*/ 163 h 163"/>
                <a:gd name="T8" fmla="*/ 164 w 164"/>
                <a:gd name="T9" fmla="*/ 163 h 163"/>
                <a:gd name="T10" fmla="*/ 164 w 164"/>
                <a:gd name="T11" fmla="*/ 0 h 163"/>
                <a:gd name="T12" fmla="*/ 129 w 164"/>
                <a:gd name="T13" fmla="*/ 42 h 163"/>
                <a:gd name="T14" fmla="*/ 137 w 164"/>
                <a:gd name="T15" fmla="*/ 50 h 163"/>
                <a:gd name="T16" fmla="*/ 132 w 164"/>
                <a:gd name="T17" fmla="*/ 55 h 163"/>
                <a:gd name="T18" fmla="*/ 125 w 164"/>
                <a:gd name="T19" fmla="*/ 47 h 163"/>
                <a:gd name="T20" fmla="*/ 129 w 164"/>
                <a:gd name="T21" fmla="*/ 42 h 163"/>
                <a:gd name="T22" fmla="*/ 115 w 164"/>
                <a:gd name="T23" fmla="*/ 56 h 163"/>
                <a:gd name="T24" fmla="*/ 130 w 164"/>
                <a:gd name="T25" fmla="*/ 71 h 163"/>
                <a:gd name="T26" fmla="*/ 125 w 164"/>
                <a:gd name="T27" fmla="*/ 75 h 163"/>
                <a:gd name="T28" fmla="*/ 111 w 164"/>
                <a:gd name="T29" fmla="*/ 60 h 163"/>
                <a:gd name="T30" fmla="*/ 115 w 164"/>
                <a:gd name="T31" fmla="*/ 56 h 163"/>
                <a:gd name="T32" fmla="*/ 102 w 164"/>
                <a:gd name="T33" fmla="*/ 69 h 163"/>
                <a:gd name="T34" fmla="*/ 110 w 164"/>
                <a:gd name="T35" fmla="*/ 77 h 163"/>
                <a:gd name="T36" fmla="*/ 105 w 164"/>
                <a:gd name="T37" fmla="*/ 82 h 163"/>
                <a:gd name="T38" fmla="*/ 97 w 164"/>
                <a:gd name="T39" fmla="*/ 74 h 163"/>
                <a:gd name="T40" fmla="*/ 102 w 164"/>
                <a:gd name="T41" fmla="*/ 69 h 163"/>
                <a:gd name="T42" fmla="*/ 88 w 164"/>
                <a:gd name="T43" fmla="*/ 83 h 163"/>
                <a:gd name="T44" fmla="*/ 102 w 164"/>
                <a:gd name="T45" fmla="*/ 98 h 163"/>
                <a:gd name="T46" fmla="*/ 98 w 164"/>
                <a:gd name="T47" fmla="*/ 102 h 163"/>
                <a:gd name="T48" fmla="*/ 84 w 164"/>
                <a:gd name="T49" fmla="*/ 88 h 163"/>
                <a:gd name="T50" fmla="*/ 88 w 164"/>
                <a:gd name="T51" fmla="*/ 83 h 163"/>
                <a:gd name="T52" fmla="*/ 75 w 164"/>
                <a:gd name="T53" fmla="*/ 97 h 163"/>
                <a:gd name="T54" fmla="*/ 83 w 164"/>
                <a:gd name="T55" fmla="*/ 105 h 163"/>
                <a:gd name="T56" fmla="*/ 78 w 164"/>
                <a:gd name="T57" fmla="*/ 109 h 163"/>
                <a:gd name="T58" fmla="*/ 70 w 164"/>
                <a:gd name="T59" fmla="*/ 101 h 163"/>
                <a:gd name="T60" fmla="*/ 75 w 164"/>
                <a:gd name="T61" fmla="*/ 97 h 163"/>
                <a:gd name="T62" fmla="*/ 61 w 164"/>
                <a:gd name="T63" fmla="*/ 110 h 163"/>
                <a:gd name="T64" fmla="*/ 75 w 164"/>
                <a:gd name="T65" fmla="*/ 125 h 163"/>
                <a:gd name="T66" fmla="*/ 71 w 164"/>
                <a:gd name="T67" fmla="*/ 129 h 163"/>
                <a:gd name="T68" fmla="*/ 56 w 164"/>
                <a:gd name="T69" fmla="*/ 115 h 163"/>
                <a:gd name="T70" fmla="*/ 61 w 164"/>
                <a:gd name="T71" fmla="*/ 110 h 163"/>
                <a:gd name="T72" fmla="*/ 51 w 164"/>
                <a:gd name="T73" fmla="*/ 136 h 163"/>
                <a:gd name="T74" fmla="*/ 43 w 164"/>
                <a:gd name="T75" fmla="*/ 128 h 163"/>
                <a:gd name="T76" fmla="*/ 47 w 164"/>
                <a:gd name="T77" fmla="*/ 124 h 163"/>
                <a:gd name="T78" fmla="*/ 55 w 164"/>
                <a:gd name="T79" fmla="*/ 132 h 163"/>
                <a:gd name="T80" fmla="*/ 51 w 164"/>
                <a:gd name="T81" fmla="*/ 136 h 163"/>
                <a:gd name="T82" fmla="*/ 136 w 164"/>
                <a:gd name="T83" fmla="*/ 136 h 163"/>
                <a:gd name="T84" fmla="*/ 82 w 164"/>
                <a:gd name="T85" fmla="*/ 136 h 163"/>
                <a:gd name="T86" fmla="*/ 136 w 164"/>
                <a:gd name="T87" fmla="*/ 81 h 163"/>
                <a:gd name="T88" fmla="*/ 136 w 164"/>
                <a:gd name="T89" fmla="*/ 136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64" h="163">
                  <a:moveTo>
                    <a:pt x="164" y="0"/>
                  </a:moveTo>
                  <a:lnTo>
                    <a:pt x="164" y="0"/>
                  </a:lnTo>
                  <a:lnTo>
                    <a:pt x="0" y="163"/>
                  </a:lnTo>
                  <a:lnTo>
                    <a:pt x="0" y="163"/>
                  </a:lnTo>
                  <a:lnTo>
                    <a:pt x="164" y="163"/>
                  </a:lnTo>
                  <a:lnTo>
                    <a:pt x="164" y="0"/>
                  </a:lnTo>
                  <a:close/>
                  <a:moveTo>
                    <a:pt x="129" y="42"/>
                  </a:moveTo>
                  <a:lnTo>
                    <a:pt x="137" y="50"/>
                  </a:lnTo>
                  <a:lnTo>
                    <a:pt x="132" y="55"/>
                  </a:lnTo>
                  <a:lnTo>
                    <a:pt x="125" y="47"/>
                  </a:lnTo>
                  <a:lnTo>
                    <a:pt x="129" y="42"/>
                  </a:lnTo>
                  <a:close/>
                  <a:moveTo>
                    <a:pt x="115" y="56"/>
                  </a:moveTo>
                  <a:lnTo>
                    <a:pt x="130" y="71"/>
                  </a:lnTo>
                  <a:lnTo>
                    <a:pt x="125" y="75"/>
                  </a:lnTo>
                  <a:lnTo>
                    <a:pt x="111" y="60"/>
                  </a:lnTo>
                  <a:lnTo>
                    <a:pt x="115" y="56"/>
                  </a:lnTo>
                  <a:close/>
                  <a:moveTo>
                    <a:pt x="102" y="69"/>
                  </a:moveTo>
                  <a:lnTo>
                    <a:pt x="110" y="77"/>
                  </a:lnTo>
                  <a:lnTo>
                    <a:pt x="105" y="82"/>
                  </a:lnTo>
                  <a:lnTo>
                    <a:pt x="97" y="74"/>
                  </a:lnTo>
                  <a:lnTo>
                    <a:pt x="102" y="69"/>
                  </a:lnTo>
                  <a:close/>
                  <a:moveTo>
                    <a:pt x="88" y="83"/>
                  </a:moveTo>
                  <a:lnTo>
                    <a:pt x="102" y="98"/>
                  </a:lnTo>
                  <a:lnTo>
                    <a:pt x="98" y="102"/>
                  </a:lnTo>
                  <a:lnTo>
                    <a:pt x="84" y="88"/>
                  </a:lnTo>
                  <a:lnTo>
                    <a:pt x="88" y="83"/>
                  </a:lnTo>
                  <a:close/>
                  <a:moveTo>
                    <a:pt x="75" y="97"/>
                  </a:moveTo>
                  <a:lnTo>
                    <a:pt x="83" y="105"/>
                  </a:lnTo>
                  <a:lnTo>
                    <a:pt x="78" y="109"/>
                  </a:lnTo>
                  <a:lnTo>
                    <a:pt x="70" y="101"/>
                  </a:lnTo>
                  <a:lnTo>
                    <a:pt x="75" y="97"/>
                  </a:lnTo>
                  <a:close/>
                  <a:moveTo>
                    <a:pt x="61" y="110"/>
                  </a:moveTo>
                  <a:lnTo>
                    <a:pt x="75" y="125"/>
                  </a:lnTo>
                  <a:lnTo>
                    <a:pt x="71" y="129"/>
                  </a:lnTo>
                  <a:lnTo>
                    <a:pt x="56" y="115"/>
                  </a:lnTo>
                  <a:lnTo>
                    <a:pt x="61" y="110"/>
                  </a:lnTo>
                  <a:close/>
                  <a:moveTo>
                    <a:pt x="51" y="136"/>
                  </a:moveTo>
                  <a:lnTo>
                    <a:pt x="43" y="128"/>
                  </a:lnTo>
                  <a:lnTo>
                    <a:pt x="47" y="124"/>
                  </a:lnTo>
                  <a:lnTo>
                    <a:pt x="55" y="132"/>
                  </a:lnTo>
                  <a:lnTo>
                    <a:pt x="51" y="136"/>
                  </a:lnTo>
                  <a:close/>
                  <a:moveTo>
                    <a:pt x="136" y="136"/>
                  </a:moveTo>
                  <a:lnTo>
                    <a:pt x="82" y="136"/>
                  </a:lnTo>
                  <a:lnTo>
                    <a:pt x="136" y="81"/>
                  </a:lnTo>
                  <a:lnTo>
                    <a:pt x="136" y="13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114924" tIns="57462" rIns="114924" bIns="57462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55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4852111" y="4823778"/>
              <a:ext cx="360339" cy="360339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81"/>
            <p:cNvSpPr>
              <a:spLocks noEditPoints="1"/>
            </p:cNvSpPr>
            <p:nvPr/>
          </p:nvSpPr>
          <p:spPr bwMode="auto">
            <a:xfrm>
              <a:off x="4937768" y="5031442"/>
              <a:ext cx="66445" cy="66445"/>
            </a:xfrm>
            <a:custGeom>
              <a:avLst/>
              <a:gdLst>
                <a:gd name="T0" fmla="*/ 15 w 102"/>
                <a:gd name="T1" fmla="*/ 40 h 102"/>
                <a:gd name="T2" fmla="*/ 0 w 102"/>
                <a:gd name="T3" fmla="*/ 87 h 102"/>
                <a:gd name="T4" fmla="*/ 15 w 102"/>
                <a:gd name="T5" fmla="*/ 102 h 102"/>
                <a:gd name="T6" fmla="*/ 62 w 102"/>
                <a:gd name="T7" fmla="*/ 87 h 102"/>
                <a:gd name="T8" fmla="*/ 102 w 102"/>
                <a:gd name="T9" fmla="*/ 32 h 102"/>
                <a:gd name="T10" fmla="*/ 69 w 102"/>
                <a:gd name="T11" fmla="*/ 0 h 102"/>
                <a:gd name="T12" fmla="*/ 15 w 102"/>
                <a:gd name="T13" fmla="*/ 40 h 102"/>
                <a:gd name="T14" fmla="*/ 47 w 102"/>
                <a:gd name="T15" fmla="*/ 68 h 102"/>
                <a:gd name="T16" fmla="*/ 34 w 102"/>
                <a:gd name="T17" fmla="*/ 68 h 102"/>
                <a:gd name="T18" fmla="*/ 34 w 102"/>
                <a:gd name="T19" fmla="*/ 55 h 102"/>
                <a:gd name="T20" fmla="*/ 47 w 102"/>
                <a:gd name="T21" fmla="*/ 55 h 102"/>
                <a:gd name="T22" fmla="*/ 47 w 102"/>
                <a:gd name="T23" fmla="*/ 68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2" h="102">
                  <a:moveTo>
                    <a:pt x="15" y="40"/>
                  </a:moveTo>
                  <a:cubicBezTo>
                    <a:pt x="22" y="50"/>
                    <a:pt x="16" y="69"/>
                    <a:pt x="0" y="87"/>
                  </a:cubicBezTo>
                  <a:cubicBezTo>
                    <a:pt x="15" y="102"/>
                    <a:pt x="15" y="102"/>
                    <a:pt x="15" y="102"/>
                  </a:cubicBezTo>
                  <a:cubicBezTo>
                    <a:pt x="32" y="87"/>
                    <a:pt x="52" y="80"/>
                    <a:pt x="62" y="87"/>
                  </a:cubicBezTo>
                  <a:cubicBezTo>
                    <a:pt x="102" y="32"/>
                    <a:pt x="102" y="32"/>
                    <a:pt x="102" y="32"/>
                  </a:cubicBezTo>
                  <a:cubicBezTo>
                    <a:pt x="69" y="0"/>
                    <a:pt x="69" y="0"/>
                    <a:pt x="69" y="0"/>
                  </a:cubicBezTo>
                  <a:lnTo>
                    <a:pt x="15" y="40"/>
                  </a:lnTo>
                  <a:close/>
                  <a:moveTo>
                    <a:pt x="47" y="68"/>
                  </a:moveTo>
                  <a:cubicBezTo>
                    <a:pt x="43" y="72"/>
                    <a:pt x="37" y="72"/>
                    <a:pt x="34" y="68"/>
                  </a:cubicBezTo>
                  <a:cubicBezTo>
                    <a:pt x="30" y="65"/>
                    <a:pt x="30" y="59"/>
                    <a:pt x="34" y="55"/>
                  </a:cubicBezTo>
                  <a:cubicBezTo>
                    <a:pt x="37" y="52"/>
                    <a:pt x="43" y="52"/>
                    <a:pt x="47" y="55"/>
                  </a:cubicBezTo>
                  <a:cubicBezTo>
                    <a:pt x="50" y="59"/>
                    <a:pt x="50" y="65"/>
                    <a:pt x="47" y="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114924" tIns="57462" rIns="114924" bIns="57462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55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Freeform 82"/>
            <p:cNvSpPr/>
            <p:nvPr/>
          </p:nvSpPr>
          <p:spPr bwMode="auto">
            <a:xfrm>
              <a:off x="4983592" y="4910008"/>
              <a:ext cx="143200" cy="142054"/>
            </a:xfrm>
            <a:custGeom>
              <a:avLst/>
              <a:gdLst>
                <a:gd name="T0" fmla="*/ 209 w 220"/>
                <a:gd name="T1" fmla="*/ 10 h 220"/>
                <a:gd name="T2" fmla="*/ 171 w 220"/>
                <a:gd name="T3" fmla="*/ 10 h 220"/>
                <a:gd name="T4" fmla="*/ 53 w 220"/>
                <a:gd name="T5" fmla="*/ 129 h 220"/>
                <a:gd name="T6" fmla="*/ 48 w 220"/>
                <a:gd name="T7" fmla="*/ 124 h 220"/>
                <a:gd name="T8" fmla="*/ 0 w 220"/>
                <a:gd name="T9" fmla="*/ 172 h 220"/>
                <a:gd name="T10" fmla="*/ 48 w 220"/>
                <a:gd name="T11" fmla="*/ 220 h 220"/>
                <a:gd name="T12" fmla="*/ 96 w 220"/>
                <a:gd name="T13" fmla="*/ 172 h 220"/>
                <a:gd name="T14" fmla="*/ 91 w 220"/>
                <a:gd name="T15" fmla="*/ 167 h 220"/>
                <a:gd name="T16" fmla="*/ 209 w 220"/>
                <a:gd name="T17" fmla="*/ 49 h 220"/>
                <a:gd name="T18" fmla="*/ 209 w 220"/>
                <a:gd name="T19" fmla="*/ 1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0" h="220">
                  <a:moveTo>
                    <a:pt x="209" y="10"/>
                  </a:moveTo>
                  <a:cubicBezTo>
                    <a:pt x="199" y="0"/>
                    <a:pt x="182" y="0"/>
                    <a:pt x="171" y="10"/>
                  </a:cubicBezTo>
                  <a:cubicBezTo>
                    <a:pt x="53" y="129"/>
                    <a:pt x="53" y="129"/>
                    <a:pt x="53" y="129"/>
                  </a:cubicBezTo>
                  <a:cubicBezTo>
                    <a:pt x="48" y="124"/>
                    <a:pt x="48" y="124"/>
                    <a:pt x="48" y="124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48" y="220"/>
                    <a:pt x="48" y="220"/>
                    <a:pt x="48" y="220"/>
                  </a:cubicBezTo>
                  <a:cubicBezTo>
                    <a:pt x="96" y="172"/>
                    <a:pt x="96" y="172"/>
                    <a:pt x="96" y="172"/>
                  </a:cubicBezTo>
                  <a:cubicBezTo>
                    <a:pt x="91" y="167"/>
                    <a:pt x="91" y="167"/>
                    <a:pt x="91" y="167"/>
                  </a:cubicBezTo>
                  <a:cubicBezTo>
                    <a:pt x="209" y="49"/>
                    <a:pt x="209" y="49"/>
                    <a:pt x="209" y="49"/>
                  </a:cubicBezTo>
                  <a:cubicBezTo>
                    <a:pt x="220" y="38"/>
                    <a:pt x="220" y="21"/>
                    <a:pt x="209" y="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114924" tIns="57462" rIns="114924" bIns="57462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55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4400550" y="4558659"/>
              <a:ext cx="3390900" cy="0"/>
            </a:xfrm>
            <a:prstGeom prst="line">
              <a:avLst/>
            </a:prstGeom>
            <a:ln w="31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4400550" y="5447659"/>
              <a:ext cx="3390900" cy="0"/>
            </a:xfrm>
            <a:prstGeom prst="line">
              <a:avLst/>
            </a:prstGeom>
            <a:ln w="31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标题 1"/>
          <p:cNvSpPr>
            <a:spLocks noGrp="1"/>
          </p:cNvSpPr>
          <p:nvPr>
            <p:ph type="ctrTitle" hasCustomPrompt="1"/>
          </p:nvPr>
        </p:nvSpPr>
        <p:spPr>
          <a:xfrm>
            <a:off x="3473451" y="1637689"/>
            <a:ext cx="5245100" cy="2122278"/>
          </a:xfrm>
        </p:spPr>
        <p:txBody>
          <a:bodyPr anchor="ctr" anchorCtr="0">
            <a:normAutofit/>
          </a:bodyPr>
          <a:lstStyle>
            <a:lvl1pPr algn="ctr">
              <a:defRPr sz="8000">
                <a:solidFill>
                  <a:schemeClr val="bg1"/>
                </a:solidFill>
              </a:defRPr>
            </a:lvl1pPr>
          </a:lstStyle>
          <a:p>
            <a:pPr fontAlgn="auto"/>
            <a:r>
              <a:rPr lang="zh-CN" altLang="en-US" strike="noStrike" noProof="1"/>
              <a:t>编辑标题</a:t>
            </a:r>
          </a:p>
        </p:txBody>
      </p:sp>
      <p:sp>
        <p:nvSpPr>
          <p:cNvPr id="8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3473451" y="3864773"/>
            <a:ext cx="5245100" cy="693886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auto"/>
            <a:r>
              <a:rPr lang="zh-CN" altLang="en-US" strike="noStrike" noProof="1"/>
              <a:t>单击此处编辑副标题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61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auto"/>
            <a:fld id="{D997B5FA-0921-464F-AAE1-844C04324D75}" type="datetimeFigureOut">
              <a:rPr lang="zh-CN" altLang="en-US" strike="noStrike" noProof="1" smtClean="0">
                <a:latin typeface="黑体" pitchFamily="49" charset="-122"/>
                <a:ea typeface="黑体" pitchFamily="49" charset="-122"/>
                <a:cs typeface="+mn-cs"/>
              </a:rPr>
              <a:t>2022/3/15</a:t>
            </a:fld>
            <a:endParaRPr lang="zh-CN" altLang="en-US" strike="noStrike" noProof="1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61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auto"/>
            <a:endParaRPr lang="zh-CN" altLang="en-US" strike="noStrike" noProof="1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61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auto"/>
            <a:fld id="{565CE74E-AB26-4998-AD42-012C4C1AD076}" type="slidenum">
              <a:rPr lang="zh-CN" altLang="en-US" strike="noStrike" noProof="1" smtClean="0">
                <a:latin typeface="黑体" pitchFamily="49" charset="-122"/>
                <a:ea typeface="黑体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D997B5FA-0921-464F-AAE1-844C04324D75}" type="datetimeFigureOut">
              <a:rPr lang="zh-CN" altLang="en-US" strike="noStrike" noProof="1" smtClean="0">
                <a:latin typeface="黑体" pitchFamily="49" charset="-122"/>
                <a:ea typeface="黑体" pitchFamily="49" charset="-122"/>
                <a:cs typeface="+mn-cs"/>
              </a:rPr>
              <a:t>2022/3/15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565CE74E-AB26-4998-AD42-012C4C1AD076}" type="slidenum">
              <a:rPr lang="zh-CN" altLang="en-US" strike="noStrike" noProof="1" smtClean="0">
                <a:latin typeface="黑体" pitchFamily="49" charset="-122"/>
                <a:ea typeface="黑体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 6"/>
          <p:cNvSpPr/>
          <p:nvPr/>
        </p:nvSpPr>
        <p:spPr>
          <a:xfrm>
            <a:off x="2846439" y="2603500"/>
            <a:ext cx="6499225" cy="2159000"/>
          </a:xfrm>
          <a:prstGeom prst="roundRect">
            <a:avLst>
              <a:gd name="adj" fmla="val 7259"/>
            </a:avLst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710240" y="4497656"/>
            <a:ext cx="771525" cy="49212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燕尾形 7"/>
          <p:cNvSpPr/>
          <p:nvPr/>
        </p:nvSpPr>
        <p:spPr>
          <a:xfrm rot="16200000" flipV="1">
            <a:off x="6019800" y="4616584"/>
            <a:ext cx="152400" cy="292100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9" name="椭圆 8"/>
          <p:cNvSpPr/>
          <p:nvPr/>
        </p:nvSpPr>
        <p:spPr>
          <a:xfrm>
            <a:off x="5583240" y="1862406"/>
            <a:ext cx="1025525" cy="10271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6600" b="1" strike="noStrike" kern="0" noProof="1">
                <a:solidFill>
                  <a:schemeClr val="tx2"/>
                </a:solidFill>
              </a:rPr>
              <a:t>1</a:t>
            </a:r>
            <a:endParaRPr kumimoji="0" lang="zh-CN" altLang="en-US" sz="6600" b="1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2847119" y="2888715"/>
            <a:ext cx="6497865" cy="1064160"/>
          </a:xfrm>
        </p:spPr>
        <p:txBody>
          <a:bodyPr anchor="b">
            <a:normAutofit/>
          </a:bodyPr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pPr fontAlgn="auto"/>
            <a:r>
              <a:rPr lang="zh-CN" altLang="en-US" strike="noStrike" noProof="1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847119" y="4048126"/>
            <a:ext cx="6497865" cy="638518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61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auto"/>
            <a:fld id="{760FBDFE-C587-4B4C-A407-44438C67B59E}" type="datetimeFigureOut">
              <a:rPr lang="zh-CN" altLang="en-US" strike="noStrike" noProof="1" smtClean="0">
                <a:latin typeface="黑体" pitchFamily="49" charset="-122"/>
                <a:ea typeface="黑体" pitchFamily="49" charset="-122"/>
                <a:cs typeface="+mn-cs"/>
              </a:rPr>
              <a:t>2022/3/15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61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61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auto"/>
            <a:fld id="{49AE70B2-8BF9-45C0-BB95-33D1B9D3A854}" type="slidenum">
              <a:rPr lang="zh-CN" altLang="en-US" strike="noStrike" noProof="1" smtClean="0">
                <a:latin typeface="黑体" pitchFamily="49" charset="-122"/>
                <a:ea typeface="黑体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D997B5FA-0921-464F-AAE1-844C04324D75}" type="datetimeFigureOut">
              <a:rPr lang="zh-CN" altLang="en-US" strike="noStrike" noProof="1" smtClean="0">
                <a:latin typeface="黑体" pitchFamily="49" charset="-122"/>
                <a:ea typeface="黑体" pitchFamily="49" charset="-122"/>
                <a:cs typeface="+mn-cs"/>
              </a:rPr>
              <a:t>2022/3/15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565CE74E-AB26-4998-AD42-012C4C1AD076}" type="slidenum">
              <a:rPr lang="zh-CN" altLang="en-US" strike="noStrike" noProof="1" smtClean="0">
                <a:latin typeface="黑体" pitchFamily="49" charset="-122"/>
                <a:ea typeface="黑体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 anchor="ctr" anchorCtr="0"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3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3" y="2615609"/>
            <a:ext cx="5183188" cy="3574054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D997B5FA-0921-464F-AAE1-844C04324D75}" type="datetimeFigureOut">
              <a:rPr lang="zh-CN" altLang="en-US" strike="noStrike" noProof="1" smtClean="0">
                <a:latin typeface="黑体" pitchFamily="49" charset="-122"/>
                <a:ea typeface="黑体" pitchFamily="49" charset="-122"/>
                <a:cs typeface="+mn-cs"/>
              </a:rPr>
              <a:t>2022/3/15</a:t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565CE74E-AB26-4998-AD42-012C4C1AD076}" type="slidenum">
              <a:rPr lang="zh-CN" altLang="en-US" strike="noStrike" noProof="1" smtClean="0">
                <a:latin typeface="黑体" pitchFamily="49" charset="-122"/>
                <a:ea typeface="黑体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/>
          <p:cNvSpPr/>
          <p:nvPr/>
        </p:nvSpPr>
        <p:spPr>
          <a:xfrm>
            <a:off x="5227817" y="2185988"/>
            <a:ext cx="7129463" cy="2846388"/>
          </a:xfrm>
          <a:prstGeom prst="roundRect">
            <a:avLst>
              <a:gd name="adj" fmla="val 7259"/>
            </a:avLst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004300" y="4683125"/>
            <a:ext cx="1014413" cy="64928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矩形 7"/>
          <p:cNvSpPr/>
          <p:nvPr/>
        </p:nvSpPr>
        <p:spPr>
          <a:xfrm>
            <a:off x="9004300" y="1886218"/>
            <a:ext cx="1014413" cy="6508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燕尾形 8"/>
          <p:cNvSpPr/>
          <p:nvPr/>
        </p:nvSpPr>
        <p:spPr>
          <a:xfrm rot="5400000">
            <a:off x="9411673" y="1994828"/>
            <a:ext cx="200025" cy="382588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10" name="燕尾形 9"/>
          <p:cNvSpPr/>
          <p:nvPr/>
        </p:nvSpPr>
        <p:spPr>
          <a:xfrm rot="16200000" flipV="1">
            <a:off x="9410879" y="4842009"/>
            <a:ext cx="201613" cy="382588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651377" y="2536825"/>
            <a:ext cx="247651" cy="2146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5228317" y="2185681"/>
            <a:ext cx="6963683" cy="2847475"/>
          </a:xfrm>
        </p:spPr>
        <p:txBody>
          <a:bodyPr>
            <a:normAutofit/>
          </a:bodyPr>
          <a:lstStyle>
            <a:lvl1pPr algn="ctr">
              <a:defRPr sz="11500">
                <a:solidFill>
                  <a:schemeClr val="bg1"/>
                </a:solidFill>
              </a:defRPr>
            </a:lvl1pPr>
          </a:lstStyle>
          <a:p>
            <a:pPr fontAlgn="auto"/>
            <a:r>
              <a:rPr lang="zh-CN" altLang="en-US" strike="noStrike" noProof="1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61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auto"/>
            <a:fld id="{760FBDFE-C587-4B4C-A407-44438C67B59E}" type="datetimeFigureOut">
              <a:rPr lang="zh-CN" altLang="en-US" strike="noStrike" noProof="1" smtClean="0">
                <a:latin typeface="黑体" pitchFamily="49" charset="-122"/>
                <a:ea typeface="黑体" pitchFamily="49" charset="-122"/>
                <a:cs typeface="+mn-cs"/>
              </a:rPr>
              <a:t>2022/3/15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61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61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auto"/>
            <a:fld id="{49AE70B2-8BF9-45C0-BB95-33D1B9D3A854}" type="slidenum">
              <a:rPr lang="zh-CN" altLang="en-US" strike="noStrike" noProof="1" smtClean="0">
                <a:latin typeface="黑体" pitchFamily="49" charset="-122"/>
                <a:ea typeface="黑体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D997B5FA-0921-464F-AAE1-844C04324D75}" type="datetimeFigureOut">
              <a:rPr lang="zh-CN" altLang="en-US" strike="noStrike" noProof="1" smtClean="0">
                <a:latin typeface="黑体" pitchFamily="49" charset="-122"/>
                <a:ea typeface="黑体" pitchFamily="49" charset="-122"/>
                <a:cs typeface="+mn-cs"/>
              </a:rPr>
              <a:t>2022/3/15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565CE74E-AB26-4998-AD42-012C4C1AD076}" type="slidenum">
              <a:rPr lang="zh-CN" altLang="en-US" strike="noStrike" noProof="1" smtClean="0">
                <a:latin typeface="黑体" pitchFamily="49" charset="-122"/>
                <a:ea typeface="黑体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20" y="713941"/>
            <a:ext cx="4681655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pPr fontAlgn="auto"/>
            <a:r>
              <a:rPr lang="zh-CN" altLang="en-US" strike="noStrike" noProof="1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3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20" y="2313873"/>
            <a:ext cx="4681655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D997B5FA-0921-464F-AAE1-844C04324D75}" type="datetimeFigureOut">
              <a:rPr lang="zh-CN" altLang="en-US" strike="noStrike" noProof="1" smtClean="0">
                <a:latin typeface="黑体" pitchFamily="49" charset="-122"/>
                <a:ea typeface="黑体" pitchFamily="49" charset="-122"/>
                <a:cs typeface="+mn-cs"/>
              </a:rPr>
              <a:t>2022/3/15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565CE74E-AB26-4998-AD42-012C4C1AD076}" type="slidenum">
              <a:rPr lang="zh-CN" altLang="en-US" strike="noStrike" noProof="1" smtClean="0">
                <a:latin typeface="黑体" pitchFamily="49" charset="-122"/>
                <a:ea typeface="黑体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900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pPr fontAlgn="auto"/>
            <a:r>
              <a:rPr lang="zh-CN" altLang="en-US" strike="noStrike" noProof="1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9446443" cy="5811838"/>
          </a:xfrm>
        </p:spPr>
        <p:txBody>
          <a:bodyPr vert="eaVert"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D997B5FA-0921-464F-AAE1-844C04324D75}" type="datetimeFigureOut">
              <a:rPr lang="zh-CN" altLang="en-US" strike="noStrike" noProof="1" smtClean="0">
                <a:latin typeface="黑体" pitchFamily="49" charset="-122"/>
                <a:ea typeface="黑体" pitchFamily="49" charset="-122"/>
                <a:cs typeface="+mn-cs"/>
              </a:rPr>
              <a:t>2022/3/15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565CE74E-AB26-4998-AD42-012C4C1AD076}" type="slidenum">
              <a:rPr lang="zh-CN" altLang="en-US" strike="noStrike" noProof="1" smtClean="0">
                <a:latin typeface="黑体" pitchFamily="49" charset="-122"/>
                <a:ea typeface="黑体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811"/>
            <a:ext cx="10515600" cy="5558971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fontAlgn="auto"/>
            <a:fld id="{D997B5FA-0921-464F-AAE1-844C04324D75}" type="datetimeFigureOut">
              <a:rPr lang="zh-CN" altLang="en-US" strike="noStrike" noProof="1" smtClean="0">
                <a:latin typeface="黑体" pitchFamily="49" charset="-122"/>
                <a:ea typeface="黑体" pitchFamily="49" charset="-122"/>
                <a:cs typeface="+mn-cs"/>
              </a:rPr>
              <a:t>2022/3/15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fontAlgn="auto"/>
            <a:fld id="{565CE74E-AB26-4998-AD42-012C4C1AD076}" type="slidenum">
              <a:rPr lang="zh-CN" altLang="en-US" strike="noStrike" noProof="1" smtClean="0">
                <a:latin typeface="黑体" pitchFamily="49" charset="-122"/>
                <a:ea typeface="黑体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997344"/>
            <a:ext cx="103632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58372" name="Freeform 4"/>
          <p:cNvSpPr>
            <a:spLocks/>
          </p:cNvSpPr>
          <p:nvPr/>
        </p:nvSpPr>
        <p:spPr bwMode="auto">
          <a:xfrm>
            <a:off x="381000" y="2803525"/>
            <a:ext cx="2117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>
              <a:solidFill>
                <a:srgbClr val="FFFFFF"/>
              </a:solidFill>
              <a:latin typeface="Tahoma" pitchFamily="34" charset="0"/>
              <a:ea typeface="宋体" pitchFamily="2" charset="-122"/>
            </a:endParaRPr>
          </a:p>
        </p:txBody>
      </p:sp>
      <p:sp>
        <p:nvSpPr>
          <p:cNvPr id="583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0BB1694-B1FA-4C29-AC61-0CB251928D2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89810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7A5DB2-66D5-48E1-BBE1-91093E74257B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2378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7169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A9BA4E-FCAC-496D-8024-12AE526B76C3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08194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AF5106-8A55-4587-9221-28CB00D3E71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11183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546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546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B27A2-675F-4D94-B1BC-4DCC79AF2CAC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8071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55686-C51C-4FEC-8A9A-1C51909721F4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266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5AA997-7F51-4A6E-BBF2-3796B812F8A0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35980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319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C896DF-4DA6-42C4-A725-789758F6D9D1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5644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8C26D2-D337-43A6-897C-F95C425F44F9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5418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290755-87EE-450D-9860-061C4ED7EFC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19687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92100"/>
            <a:ext cx="2743200" cy="57277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92100"/>
            <a:ext cx="8026400" cy="57277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42AAF2-FF02-4C12-AE48-6F759349A98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65759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92100"/>
            <a:ext cx="10972800" cy="57277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FB14F634-DDC9-472A-8175-3BA572252A4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46247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997340"/>
            <a:ext cx="103632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58372" name="Freeform 4"/>
          <p:cNvSpPr>
            <a:spLocks/>
          </p:cNvSpPr>
          <p:nvPr/>
        </p:nvSpPr>
        <p:spPr bwMode="auto">
          <a:xfrm>
            <a:off x="381000" y="2803525"/>
            <a:ext cx="2117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>
              <a:solidFill>
                <a:srgbClr val="FFFFFF"/>
              </a:solidFill>
              <a:latin typeface="Tahoma" pitchFamily="34" charset="0"/>
              <a:ea typeface="宋体" pitchFamily="2" charset="-122"/>
            </a:endParaRPr>
          </a:p>
        </p:txBody>
      </p:sp>
      <p:sp>
        <p:nvSpPr>
          <p:cNvPr id="583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0BB1694-B1FA-4C29-AC61-0CB251928D2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08024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7A5DB2-66D5-48E1-BBE1-91093E74257B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55912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716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A9BA4E-FCAC-496D-8024-12AE526B76C3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0220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AF5106-8A55-4587-9221-28CB00D3E71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65121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544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544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B27A2-675F-4D94-B1BC-4DCC79AF2CAC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82725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55686-C51C-4FEC-8A9A-1C51909721F4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26956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5AA997-7F51-4A6E-BBF2-3796B812F8A0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73100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31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C896DF-4DA6-42C4-A725-789758F6D9D1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26179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8C26D2-D337-43A6-897C-F95C425F44F9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81274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290755-87EE-450D-9860-061C4ED7EFC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2198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92100"/>
            <a:ext cx="2743200" cy="57277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92100"/>
            <a:ext cx="8026400" cy="57277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42AAF2-FF02-4C12-AE48-6F759349A98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67722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92100"/>
            <a:ext cx="10972800" cy="57277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FB14F634-DDC9-472A-8175-3BA572252A4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57908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997334"/>
            <a:ext cx="103632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58372" name="Freeform 4"/>
          <p:cNvSpPr>
            <a:spLocks/>
          </p:cNvSpPr>
          <p:nvPr/>
        </p:nvSpPr>
        <p:spPr bwMode="auto">
          <a:xfrm>
            <a:off x="381000" y="2803525"/>
            <a:ext cx="2117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>
              <a:solidFill>
                <a:srgbClr val="FFFFFF"/>
              </a:solidFill>
              <a:latin typeface="Tahoma" pitchFamily="34" charset="0"/>
              <a:ea typeface="宋体" pitchFamily="2" charset="-122"/>
            </a:endParaRPr>
          </a:p>
        </p:txBody>
      </p:sp>
      <p:sp>
        <p:nvSpPr>
          <p:cNvPr id="583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0BB1694-B1FA-4C29-AC61-0CB251928D2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526789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7A5DB2-66D5-48E1-BBE1-91093E74257B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627792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7159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A9BA4E-FCAC-496D-8024-12AE526B76C3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91394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AF5106-8A55-4587-9221-28CB00D3E71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13612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54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54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B27A2-675F-4D94-B1BC-4DCC79AF2CAC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52216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55686-C51C-4FEC-8A9A-1C51909721F4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65683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5AA997-7F51-4A6E-BBF2-3796B812F8A0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80330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309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C896DF-4DA6-42C4-A725-789758F6D9D1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40613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8C26D2-D337-43A6-897C-F95C425F44F9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037308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290755-87EE-450D-9860-061C4ED7EFC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07662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92100"/>
            <a:ext cx="2743200" cy="57277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92100"/>
            <a:ext cx="8026400" cy="57277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42AAF2-FF02-4C12-AE48-6F759349A98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716574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92100"/>
            <a:ext cx="10972800" cy="57277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FB14F634-DDC9-472A-8175-3BA572252A4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13905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997326"/>
            <a:ext cx="103632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58372" name="Freeform 4"/>
          <p:cNvSpPr>
            <a:spLocks/>
          </p:cNvSpPr>
          <p:nvPr/>
        </p:nvSpPr>
        <p:spPr bwMode="auto">
          <a:xfrm>
            <a:off x="381000" y="2803525"/>
            <a:ext cx="2117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>
              <a:solidFill>
                <a:srgbClr val="FFFFFF"/>
              </a:solidFill>
              <a:latin typeface="Tahoma" pitchFamily="34" charset="0"/>
              <a:ea typeface="宋体" pitchFamily="2" charset="-122"/>
            </a:endParaRPr>
          </a:p>
        </p:txBody>
      </p:sp>
      <p:sp>
        <p:nvSpPr>
          <p:cNvPr id="583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0BB1694-B1FA-4C29-AC61-0CB251928D2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42263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7A5DB2-66D5-48E1-BBE1-91093E74257B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68741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715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A9BA4E-FCAC-496D-8024-12AE526B76C3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86757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AF5106-8A55-4587-9221-28CB00D3E71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79756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534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534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B27A2-675F-4D94-B1BC-4DCC79AF2CAC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55138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55686-C51C-4FEC-8A9A-1C51909721F4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5459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5AA997-7F51-4A6E-BBF2-3796B812F8A0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167279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30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C896DF-4DA6-42C4-A725-789758F6D9D1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120829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8C26D2-D337-43A6-897C-F95C425F44F9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73934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290755-87EE-450D-9860-061C4ED7EFC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55113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92100"/>
            <a:ext cx="2743200" cy="57277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92100"/>
            <a:ext cx="8026400" cy="57277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42AAF2-FF02-4C12-AE48-6F759349A98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52876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92100"/>
            <a:ext cx="10972800" cy="57277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FB14F634-DDC9-472A-8175-3BA572252A4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3085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997316"/>
            <a:ext cx="103632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58372" name="Freeform 4"/>
          <p:cNvSpPr>
            <a:spLocks/>
          </p:cNvSpPr>
          <p:nvPr/>
        </p:nvSpPr>
        <p:spPr bwMode="auto">
          <a:xfrm>
            <a:off x="381000" y="2803525"/>
            <a:ext cx="2117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>
              <a:solidFill>
                <a:srgbClr val="FFFFFF"/>
              </a:solidFill>
              <a:latin typeface="Tahoma" pitchFamily="34" charset="0"/>
              <a:ea typeface="宋体" pitchFamily="2" charset="-122"/>
            </a:endParaRPr>
          </a:p>
        </p:txBody>
      </p:sp>
      <p:sp>
        <p:nvSpPr>
          <p:cNvPr id="583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0BB1694-B1FA-4C29-AC61-0CB251928D2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10320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7A5DB2-66D5-48E1-BBE1-91093E74257B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1971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714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A9BA4E-FCAC-496D-8024-12AE526B76C3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95847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AF5106-8A55-4587-9221-28CB00D3E71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14283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52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52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B27A2-675F-4D94-B1BC-4DCC79AF2CAC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053009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55686-C51C-4FEC-8A9A-1C51909721F4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61781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5AA997-7F51-4A6E-BBF2-3796B812F8A0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00385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29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C896DF-4DA6-42C4-A725-789758F6D9D1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419396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8C26D2-D337-43A6-897C-F95C425F44F9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358657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290755-87EE-450D-9860-061C4ED7EFC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14088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92100"/>
            <a:ext cx="2743200" cy="57277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92100"/>
            <a:ext cx="8026400" cy="57277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42AAF2-FF02-4C12-AE48-6F759349A98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41695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92100"/>
            <a:ext cx="10972800" cy="57277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FB14F634-DDC9-472A-8175-3BA572252A4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33257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997304"/>
            <a:ext cx="103632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58372" name="Freeform 4"/>
          <p:cNvSpPr>
            <a:spLocks/>
          </p:cNvSpPr>
          <p:nvPr/>
        </p:nvSpPr>
        <p:spPr bwMode="auto">
          <a:xfrm>
            <a:off x="381000" y="2803525"/>
            <a:ext cx="2117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>
              <a:solidFill>
                <a:srgbClr val="FFFFFF"/>
              </a:solidFill>
              <a:latin typeface="Tahoma" pitchFamily="34" charset="0"/>
              <a:ea typeface="宋体" pitchFamily="2" charset="-122"/>
            </a:endParaRPr>
          </a:p>
        </p:txBody>
      </p:sp>
      <p:sp>
        <p:nvSpPr>
          <p:cNvPr id="583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0BB1694-B1FA-4C29-AC61-0CB251928D2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7262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7A5DB2-66D5-48E1-BBE1-91093E74257B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76201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7129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A9BA4E-FCAC-496D-8024-12AE526B76C3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19887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AF5106-8A55-4587-9221-28CB00D3E71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70754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52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52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B27A2-675F-4D94-B1BC-4DCC79AF2CAC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7102289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55686-C51C-4FEC-8A9A-1C51909721F4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17262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5AA997-7F51-4A6E-BBF2-3796B812F8A0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298571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279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C896DF-4DA6-42C4-A725-789758F6D9D1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860461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8C26D2-D337-43A6-897C-F95C425F44F9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856109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290755-87EE-450D-9860-061C4ED7EFC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312075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92100"/>
            <a:ext cx="2743200" cy="57277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92100"/>
            <a:ext cx="8026400" cy="57277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42AAF2-FF02-4C12-AE48-6F759349A98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760987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92100"/>
            <a:ext cx="10972800" cy="57277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FB14F634-DDC9-472A-8175-3BA572252A4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0677617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997290"/>
            <a:ext cx="103632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58372" name="Freeform 4"/>
          <p:cNvSpPr>
            <a:spLocks/>
          </p:cNvSpPr>
          <p:nvPr/>
        </p:nvSpPr>
        <p:spPr bwMode="auto">
          <a:xfrm>
            <a:off x="381000" y="2803525"/>
            <a:ext cx="2117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>
              <a:solidFill>
                <a:srgbClr val="FFFFFF"/>
              </a:solidFill>
              <a:latin typeface="Tahoma" pitchFamily="34" charset="0"/>
              <a:ea typeface="宋体" pitchFamily="2" charset="-122"/>
            </a:endParaRPr>
          </a:p>
        </p:txBody>
      </p:sp>
      <p:sp>
        <p:nvSpPr>
          <p:cNvPr id="583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0BB1694-B1FA-4C29-AC61-0CB251928D2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2464581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7A5DB2-66D5-48E1-BBE1-91093E74257B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913648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711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A9BA4E-FCAC-496D-8024-12AE526B76C3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9346868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AF5106-8A55-4587-9221-28CB00D3E71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7629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51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51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B27A2-675F-4D94-B1BC-4DCC79AF2CAC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82454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55686-C51C-4FEC-8A9A-1C51909721F4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164344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5AA997-7F51-4A6E-BBF2-3796B812F8A0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28131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26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C896DF-4DA6-42C4-A725-789758F6D9D1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466798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8C26D2-D337-43A6-897C-F95C425F44F9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085013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290755-87EE-450D-9860-061C4ED7EFC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067013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92100"/>
            <a:ext cx="2743200" cy="57277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92100"/>
            <a:ext cx="8026400" cy="57277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42AAF2-FF02-4C12-AE48-6F759349A98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443023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92100"/>
            <a:ext cx="10972800" cy="57277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FB14F634-DDC9-472A-8175-3BA572252A4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760928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997274"/>
            <a:ext cx="103632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58372" name="Freeform 4"/>
          <p:cNvSpPr>
            <a:spLocks/>
          </p:cNvSpPr>
          <p:nvPr/>
        </p:nvSpPr>
        <p:spPr bwMode="auto">
          <a:xfrm>
            <a:off x="381000" y="2803525"/>
            <a:ext cx="2117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>
              <a:solidFill>
                <a:srgbClr val="FFFFFF"/>
              </a:solidFill>
              <a:latin typeface="Tahoma" pitchFamily="34" charset="0"/>
              <a:ea typeface="宋体" pitchFamily="2" charset="-122"/>
            </a:endParaRPr>
          </a:p>
        </p:txBody>
      </p:sp>
      <p:sp>
        <p:nvSpPr>
          <p:cNvPr id="583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0BB1694-B1FA-4C29-AC61-0CB251928D2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466797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7A5DB2-66D5-48E1-BBE1-91093E74257B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16564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7099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A9BA4E-FCAC-496D-8024-12AE526B76C3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637395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AF5106-8A55-4587-9221-28CB00D3E71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821443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50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50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B27A2-675F-4D94-B1BC-4DCC79AF2CAC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124853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55686-C51C-4FEC-8A9A-1C51909721F4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9265804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5AA997-7F51-4A6E-BBF2-3796B812F8A0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27019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249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C896DF-4DA6-42C4-A725-789758F6D9D1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355309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8C26D2-D337-43A6-897C-F95C425F44F9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4170896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290755-87EE-450D-9860-061C4ED7EFC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20377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92100"/>
            <a:ext cx="2743200" cy="57277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92100"/>
            <a:ext cx="8026400" cy="57277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42AAF2-FF02-4C12-AE48-6F759349A98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58698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92100"/>
            <a:ext cx="10972800" cy="57277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FB14F634-DDC9-472A-8175-3BA572252A4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59601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997256"/>
            <a:ext cx="103632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58372" name="Freeform 4"/>
          <p:cNvSpPr>
            <a:spLocks/>
          </p:cNvSpPr>
          <p:nvPr/>
        </p:nvSpPr>
        <p:spPr bwMode="auto">
          <a:xfrm>
            <a:off x="381000" y="2803525"/>
            <a:ext cx="2117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>
              <a:solidFill>
                <a:srgbClr val="FFFFFF"/>
              </a:solidFill>
              <a:latin typeface="Tahoma" pitchFamily="34" charset="0"/>
              <a:ea typeface="宋体" pitchFamily="2" charset="-122"/>
            </a:endParaRPr>
          </a:p>
        </p:txBody>
      </p:sp>
      <p:sp>
        <p:nvSpPr>
          <p:cNvPr id="583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0BB1694-B1FA-4C29-AC61-0CB251928D2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830465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7A5DB2-66D5-48E1-BBE1-91093E74257B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051151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708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A9BA4E-FCAC-496D-8024-12AE526B76C3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231819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AF5106-8A55-4587-9221-28CB00D3E71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063315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48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48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B27A2-675F-4D94-B1BC-4DCC79AF2CAC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612870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55686-C51C-4FEC-8A9A-1C51909721F4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180407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5AA997-7F51-4A6E-BBF2-3796B812F8A0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622354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23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C896DF-4DA6-42C4-A725-789758F6D9D1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745600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8C26D2-D337-43A6-897C-F95C425F44F9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874517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290755-87EE-450D-9860-061C4ED7EFC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019188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92100"/>
            <a:ext cx="2743200" cy="57277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92100"/>
            <a:ext cx="8026400" cy="57277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42AAF2-FF02-4C12-AE48-6F759349A98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666009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92100"/>
            <a:ext cx="10972800" cy="57277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FB14F634-DDC9-472A-8175-3BA572252A4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867700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997236"/>
            <a:ext cx="103632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58372" name="Freeform 4"/>
          <p:cNvSpPr>
            <a:spLocks/>
          </p:cNvSpPr>
          <p:nvPr/>
        </p:nvSpPr>
        <p:spPr bwMode="auto">
          <a:xfrm>
            <a:off x="381000" y="2803525"/>
            <a:ext cx="2117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>
              <a:solidFill>
                <a:srgbClr val="FFFFFF"/>
              </a:solidFill>
              <a:latin typeface="Tahoma" pitchFamily="34" charset="0"/>
              <a:ea typeface="宋体" pitchFamily="2" charset="-122"/>
            </a:endParaRPr>
          </a:p>
        </p:txBody>
      </p:sp>
      <p:sp>
        <p:nvSpPr>
          <p:cNvPr id="583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0BB1694-B1FA-4C29-AC61-0CB251928D2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368568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7A5DB2-66D5-48E1-BBE1-91093E74257B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391508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706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A9BA4E-FCAC-496D-8024-12AE526B76C3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2825496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AF5106-8A55-4587-9221-28CB00D3E71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759191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474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474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B27A2-675F-4D94-B1BC-4DCC79AF2CAC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6149432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55686-C51C-4FEC-8A9A-1C51909721F4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495645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5AA997-7F51-4A6E-BBF2-3796B812F8A0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724414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21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C896DF-4DA6-42C4-A725-789758F6D9D1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009640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8C26D2-D337-43A6-897C-F95C425F44F9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05225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290755-87EE-450D-9860-061C4ED7EFC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882114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92100"/>
            <a:ext cx="2743200" cy="57277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92100"/>
            <a:ext cx="8026400" cy="57277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42AAF2-FF02-4C12-AE48-6F759349A98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491929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92100"/>
            <a:ext cx="10972800" cy="57277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FB14F634-DDC9-472A-8175-3BA572252A4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5267768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997214"/>
            <a:ext cx="103632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58372" name="Freeform 4"/>
          <p:cNvSpPr>
            <a:spLocks/>
          </p:cNvSpPr>
          <p:nvPr/>
        </p:nvSpPr>
        <p:spPr bwMode="auto">
          <a:xfrm>
            <a:off x="381000" y="2803525"/>
            <a:ext cx="2117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>
              <a:solidFill>
                <a:srgbClr val="FFFFFF"/>
              </a:solidFill>
              <a:latin typeface="Tahoma" pitchFamily="34" charset="0"/>
              <a:ea typeface="宋体" pitchFamily="2" charset="-122"/>
            </a:endParaRPr>
          </a:p>
        </p:txBody>
      </p:sp>
      <p:sp>
        <p:nvSpPr>
          <p:cNvPr id="583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0BB1694-B1FA-4C29-AC61-0CB251928D2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48709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7A5DB2-66D5-48E1-BBE1-91093E74257B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266983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7039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A9BA4E-FCAC-496D-8024-12AE526B76C3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004945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AF5106-8A55-4587-9221-28CB00D3E71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945427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46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46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B27A2-675F-4D94-B1BC-4DCC79AF2CAC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364613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55686-C51C-4FEC-8A9A-1C51909721F4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379720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5AA997-7F51-4A6E-BBF2-3796B812F8A0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822451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189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C896DF-4DA6-42C4-A725-789758F6D9D1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647260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8C26D2-D337-43A6-897C-F95C425F44F9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979781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290755-87EE-450D-9860-061C4ED7EFC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479310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92100"/>
            <a:ext cx="2743200" cy="57277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92100"/>
            <a:ext cx="8026400" cy="57277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42AAF2-FF02-4C12-AE48-6F759349A98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3711254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92100"/>
            <a:ext cx="10972800" cy="57277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FB14F634-DDC9-472A-8175-3BA572252A4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6647136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997192"/>
            <a:ext cx="103632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58372" name="Freeform 4"/>
          <p:cNvSpPr>
            <a:spLocks/>
          </p:cNvSpPr>
          <p:nvPr/>
        </p:nvSpPr>
        <p:spPr bwMode="auto">
          <a:xfrm>
            <a:off x="381000" y="2803525"/>
            <a:ext cx="2117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>
              <a:solidFill>
                <a:srgbClr val="FFFFFF"/>
              </a:solidFill>
              <a:latin typeface="Tahoma" pitchFamily="34" charset="0"/>
              <a:ea typeface="宋体" pitchFamily="2" charset="-122"/>
            </a:endParaRPr>
          </a:p>
        </p:txBody>
      </p:sp>
      <p:sp>
        <p:nvSpPr>
          <p:cNvPr id="583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0BB1694-B1FA-4C29-AC61-0CB251928D2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028780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7A5DB2-66D5-48E1-BBE1-91093E74257B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4310574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7017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A9BA4E-FCAC-496D-8024-12AE526B76C3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473721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AF5106-8A55-4587-9221-28CB00D3E71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7613171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445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445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B27A2-675F-4D94-B1BC-4DCC79AF2CAC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6565840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55686-C51C-4FEC-8A9A-1C51909721F4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232593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5AA997-7F51-4A6E-BBF2-3796B812F8A0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4229027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167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C896DF-4DA6-42C4-A725-789758F6D9D1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073597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8C26D2-D337-43A6-897C-F95C425F44F9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8655172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290755-87EE-450D-9860-061C4ED7EFC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4001131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92100"/>
            <a:ext cx="2743200" cy="57277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92100"/>
            <a:ext cx="8026400" cy="57277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42AAF2-FF02-4C12-AE48-6F759349A98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852899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92100"/>
            <a:ext cx="10972800" cy="57277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FB14F634-DDC9-472A-8175-3BA572252A4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850455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997138"/>
            <a:ext cx="103632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58372" name="Freeform 4"/>
          <p:cNvSpPr>
            <a:spLocks/>
          </p:cNvSpPr>
          <p:nvPr/>
        </p:nvSpPr>
        <p:spPr bwMode="auto">
          <a:xfrm>
            <a:off x="381000" y="2803525"/>
            <a:ext cx="2117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>
              <a:solidFill>
                <a:srgbClr val="FFFFFF"/>
              </a:solidFill>
              <a:latin typeface="Tahoma" pitchFamily="34" charset="0"/>
              <a:ea typeface="宋体" pitchFamily="2" charset="-122"/>
            </a:endParaRPr>
          </a:p>
        </p:txBody>
      </p:sp>
      <p:sp>
        <p:nvSpPr>
          <p:cNvPr id="583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0BB1694-B1FA-4C29-AC61-0CB251928D2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817991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7A5DB2-66D5-48E1-BBE1-91093E74257B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33772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6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A9BA4E-FCAC-496D-8024-12AE526B76C3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67884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AF5106-8A55-4587-9221-28CB00D3E71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43159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40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40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B27A2-675F-4D94-B1BC-4DCC79AF2CAC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5746218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55686-C51C-4FEC-8A9A-1C51909721F4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301625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5AA997-7F51-4A6E-BBF2-3796B812F8A0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715989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11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C896DF-4DA6-42C4-A725-789758F6D9D1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150983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8C26D2-D337-43A6-897C-F95C425F44F9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0370807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290755-87EE-450D-9860-061C4ED7EFC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8455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92100"/>
            <a:ext cx="2743200" cy="57277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92100"/>
            <a:ext cx="8026400" cy="57277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42AAF2-FF02-4C12-AE48-6F759349A98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463771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92100"/>
            <a:ext cx="10972800" cy="57277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FB14F634-DDC9-472A-8175-3BA572252A4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482551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997076"/>
            <a:ext cx="103632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58372" name="Freeform 4"/>
          <p:cNvSpPr>
            <a:spLocks/>
          </p:cNvSpPr>
          <p:nvPr/>
        </p:nvSpPr>
        <p:spPr bwMode="auto">
          <a:xfrm>
            <a:off x="381000" y="2803525"/>
            <a:ext cx="2117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>
              <a:solidFill>
                <a:srgbClr val="FFFFFF"/>
              </a:solidFill>
              <a:latin typeface="Tahoma" pitchFamily="34" charset="0"/>
              <a:ea typeface="宋体" pitchFamily="2" charset="-122"/>
            </a:endParaRPr>
          </a:p>
        </p:txBody>
      </p:sp>
      <p:sp>
        <p:nvSpPr>
          <p:cNvPr id="583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0BB1694-B1FA-4C29-AC61-0CB251928D2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04569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7A5DB2-66D5-48E1-BBE1-91093E74257B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688817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A9BA4E-FCAC-496D-8024-12AE526B76C3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4425236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050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AF5106-8A55-4587-9221-28CB00D3E71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906910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B27A2-675F-4D94-B1BC-4DCC79AF2CAC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7790531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55686-C51C-4FEC-8A9A-1C51909721F4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2314635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5AA997-7F51-4A6E-BBF2-3796B812F8A0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900308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C896DF-4DA6-42C4-A725-789758F6D9D1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191469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8C26D2-D337-43A6-897C-F95C425F44F9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5446665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290755-87EE-450D-9860-061C4ED7EFCA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766479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92100"/>
            <a:ext cx="2743200" cy="57277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92100"/>
            <a:ext cx="8026400" cy="57277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42AAF2-FF02-4C12-AE48-6F759349A98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996389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92100"/>
            <a:ext cx="10972800" cy="57277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FB14F634-DDC9-472A-8175-3BA572252A4F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3654178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65E7-E981-4FE1-A843-BF297668BD0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2022/3/15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38EDB-2D76-45D9-B891-8F91D84ACC4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227604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65E7-E981-4FE1-A843-BF297668BD0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2022/3/15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38EDB-2D76-45D9-B891-8F91D84ACC4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97375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65E7-E981-4FE1-A843-BF297668BD0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2022/3/15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38EDB-2D76-45D9-B891-8F91D84ACC4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584726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65E7-E981-4FE1-A843-BF297668BD0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2022/3/15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38EDB-2D76-45D9-B891-8F91D84ACC4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368992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65E7-E981-4FE1-A843-BF297668BD0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2022/3/15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38EDB-2D76-45D9-B891-8F91D84ACC4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366095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65E7-E981-4FE1-A843-BF297668BD0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2022/3/15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38EDB-2D76-45D9-B891-8F91D84ACC4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015236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65E7-E981-4FE1-A843-BF297668BD0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2022/3/15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38EDB-2D76-45D9-B891-8F91D84ACC4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858614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65E7-E981-4FE1-A843-BF297668BD0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2022/3/15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38EDB-2D76-45D9-B891-8F91D84ACC4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536015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65E7-E981-4FE1-A843-BF297668BD0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2022/3/15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38EDB-2D76-45D9-B891-8F91D84ACC4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590618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65E7-E981-4FE1-A843-BF297668BD0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2022/3/15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38EDB-2D76-45D9-B891-8F91D84ACC4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989901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65E7-E981-4FE1-A843-BF297668BD0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2022/3/15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38EDB-2D76-45D9-B891-8F91D84ACC4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803441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1117600" y="7627621"/>
            <a:ext cx="3657600" cy="438150"/>
          </a:xfrm>
        </p:spPr>
        <p:txBody>
          <a:bodyPr/>
          <a:lstStyle/>
          <a:p>
            <a:fld id="{263DB197-84B0-484E-9C0F-88358ECCB79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2022/3/15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5384800" y="7627621"/>
            <a:ext cx="5486400" cy="438150"/>
          </a:xfrm>
        </p:spPr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11480800" y="7627621"/>
            <a:ext cx="3657600" cy="438150"/>
          </a:xfrm>
        </p:spPr>
        <p:txBody>
          <a:bodyPr/>
          <a:lstStyle/>
          <a:p>
            <a:fld id="{E077DA78-E013-4A8C-AD75-63A150561B1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8513125"/>
      </p:ext>
    </p:extLst>
  </p:cSld>
  <p:clrMapOvr>
    <a:masterClrMapping/>
  </p:clrMapOvr>
  <p:transition>
    <p:checke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2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1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image" Target="../media/image1.jpe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slideLayout" Target="../slideLayouts/slideLayout70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Relationship Id="rId14" Type="http://schemas.openxmlformats.org/officeDocument/2006/relationships/image" Target="../media/image1.jpe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8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3.xml"/><Relationship Id="rId7" Type="http://schemas.openxmlformats.org/officeDocument/2006/relationships/slideLayout" Target="../slideLayouts/slideLayout77.xml"/><Relationship Id="rId12" Type="http://schemas.openxmlformats.org/officeDocument/2006/relationships/slideLayout" Target="../slideLayouts/slideLayout82.xml"/><Relationship Id="rId2" Type="http://schemas.openxmlformats.org/officeDocument/2006/relationships/slideLayout" Target="../slideLayouts/slideLayout72.xml"/><Relationship Id="rId1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6.xml"/><Relationship Id="rId11" Type="http://schemas.openxmlformats.org/officeDocument/2006/relationships/slideLayout" Target="../slideLayouts/slideLayout81.xml"/><Relationship Id="rId5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80.xml"/><Relationship Id="rId4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9.xml"/><Relationship Id="rId14" Type="http://schemas.openxmlformats.org/officeDocument/2006/relationships/image" Target="../media/image1.jpe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0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5.xml"/><Relationship Id="rId7" Type="http://schemas.openxmlformats.org/officeDocument/2006/relationships/slideLayout" Target="../slideLayouts/slideLayout89.xml"/><Relationship Id="rId12" Type="http://schemas.openxmlformats.org/officeDocument/2006/relationships/slideLayout" Target="../slideLayouts/slideLayout94.xml"/><Relationship Id="rId2" Type="http://schemas.openxmlformats.org/officeDocument/2006/relationships/slideLayout" Target="../slideLayouts/slideLayout84.xml"/><Relationship Id="rId1" Type="http://schemas.openxmlformats.org/officeDocument/2006/relationships/slideLayout" Target="../slideLayouts/slideLayout83.xml"/><Relationship Id="rId6" Type="http://schemas.openxmlformats.org/officeDocument/2006/relationships/slideLayout" Target="../slideLayouts/slideLayout88.xml"/><Relationship Id="rId11" Type="http://schemas.openxmlformats.org/officeDocument/2006/relationships/slideLayout" Target="../slideLayouts/slideLayout93.xml"/><Relationship Id="rId5" Type="http://schemas.openxmlformats.org/officeDocument/2006/relationships/slideLayout" Target="../slideLayouts/slideLayout87.xml"/><Relationship Id="rId10" Type="http://schemas.openxmlformats.org/officeDocument/2006/relationships/slideLayout" Target="../slideLayouts/slideLayout92.xml"/><Relationship Id="rId4" Type="http://schemas.openxmlformats.org/officeDocument/2006/relationships/slideLayout" Target="../slideLayouts/slideLayout86.xml"/><Relationship Id="rId9" Type="http://schemas.openxmlformats.org/officeDocument/2006/relationships/slideLayout" Target="../slideLayouts/slideLayout91.xml"/><Relationship Id="rId14" Type="http://schemas.openxmlformats.org/officeDocument/2006/relationships/image" Target="../media/image1.jpe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2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97.xml"/><Relationship Id="rId7" Type="http://schemas.openxmlformats.org/officeDocument/2006/relationships/slideLayout" Target="../slideLayouts/slideLayout101.xml"/><Relationship Id="rId12" Type="http://schemas.openxmlformats.org/officeDocument/2006/relationships/slideLayout" Target="../slideLayouts/slideLayout106.xml"/><Relationship Id="rId2" Type="http://schemas.openxmlformats.org/officeDocument/2006/relationships/slideLayout" Target="../slideLayouts/slideLayout96.xml"/><Relationship Id="rId1" Type="http://schemas.openxmlformats.org/officeDocument/2006/relationships/slideLayout" Target="../slideLayouts/slideLayout95.xml"/><Relationship Id="rId6" Type="http://schemas.openxmlformats.org/officeDocument/2006/relationships/slideLayout" Target="../slideLayouts/slideLayout100.xml"/><Relationship Id="rId11" Type="http://schemas.openxmlformats.org/officeDocument/2006/relationships/slideLayout" Target="../slideLayouts/slideLayout105.xml"/><Relationship Id="rId5" Type="http://schemas.openxmlformats.org/officeDocument/2006/relationships/slideLayout" Target="../slideLayouts/slideLayout99.xml"/><Relationship Id="rId10" Type="http://schemas.openxmlformats.org/officeDocument/2006/relationships/slideLayout" Target="../slideLayouts/slideLayout104.xml"/><Relationship Id="rId4" Type="http://schemas.openxmlformats.org/officeDocument/2006/relationships/slideLayout" Target="../slideLayouts/slideLayout98.xml"/><Relationship Id="rId9" Type="http://schemas.openxmlformats.org/officeDocument/2006/relationships/slideLayout" Target="../slideLayouts/slideLayout103.xml"/><Relationship Id="rId14" Type="http://schemas.openxmlformats.org/officeDocument/2006/relationships/image" Target="../media/image1.jpe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4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09.xml"/><Relationship Id="rId7" Type="http://schemas.openxmlformats.org/officeDocument/2006/relationships/slideLayout" Target="../slideLayouts/slideLayout113.xml"/><Relationship Id="rId12" Type="http://schemas.openxmlformats.org/officeDocument/2006/relationships/slideLayout" Target="../slideLayouts/slideLayout118.xml"/><Relationship Id="rId2" Type="http://schemas.openxmlformats.org/officeDocument/2006/relationships/slideLayout" Target="../slideLayouts/slideLayout108.xml"/><Relationship Id="rId1" Type="http://schemas.openxmlformats.org/officeDocument/2006/relationships/slideLayout" Target="../slideLayouts/slideLayout107.xml"/><Relationship Id="rId6" Type="http://schemas.openxmlformats.org/officeDocument/2006/relationships/slideLayout" Target="../slideLayouts/slideLayout112.xml"/><Relationship Id="rId11" Type="http://schemas.openxmlformats.org/officeDocument/2006/relationships/slideLayout" Target="../slideLayouts/slideLayout117.xml"/><Relationship Id="rId5" Type="http://schemas.openxmlformats.org/officeDocument/2006/relationships/slideLayout" Target="../slideLayouts/slideLayout111.xml"/><Relationship Id="rId10" Type="http://schemas.openxmlformats.org/officeDocument/2006/relationships/slideLayout" Target="../slideLayouts/slideLayout116.xml"/><Relationship Id="rId4" Type="http://schemas.openxmlformats.org/officeDocument/2006/relationships/slideLayout" Target="../slideLayouts/slideLayout110.xml"/><Relationship Id="rId9" Type="http://schemas.openxmlformats.org/officeDocument/2006/relationships/slideLayout" Target="../slideLayouts/slideLayout115.xml"/><Relationship Id="rId14" Type="http://schemas.openxmlformats.org/officeDocument/2006/relationships/image" Target="../media/image1.jpe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6.xml"/><Relationship Id="rId13" Type="http://schemas.openxmlformats.org/officeDocument/2006/relationships/theme" Target="../theme/theme11.xml"/><Relationship Id="rId3" Type="http://schemas.openxmlformats.org/officeDocument/2006/relationships/slideLayout" Target="../slideLayouts/slideLayout121.xml"/><Relationship Id="rId7" Type="http://schemas.openxmlformats.org/officeDocument/2006/relationships/slideLayout" Target="../slideLayouts/slideLayout125.xml"/><Relationship Id="rId12" Type="http://schemas.openxmlformats.org/officeDocument/2006/relationships/slideLayout" Target="../slideLayouts/slideLayout130.xml"/><Relationship Id="rId2" Type="http://schemas.openxmlformats.org/officeDocument/2006/relationships/slideLayout" Target="../slideLayouts/slideLayout120.xml"/><Relationship Id="rId1" Type="http://schemas.openxmlformats.org/officeDocument/2006/relationships/slideLayout" Target="../slideLayouts/slideLayout119.xml"/><Relationship Id="rId6" Type="http://schemas.openxmlformats.org/officeDocument/2006/relationships/slideLayout" Target="../slideLayouts/slideLayout124.xml"/><Relationship Id="rId11" Type="http://schemas.openxmlformats.org/officeDocument/2006/relationships/slideLayout" Target="../slideLayouts/slideLayout129.xml"/><Relationship Id="rId5" Type="http://schemas.openxmlformats.org/officeDocument/2006/relationships/slideLayout" Target="../slideLayouts/slideLayout123.xml"/><Relationship Id="rId10" Type="http://schemas.openxmlformats.org/officeDocument/2006/relationships/slideLayout" Target="../slideLayouts/slideLayout128.xml"/><Relationship Id="rId4" Type="http://schemas.openxmlformats.org/officeDocument/2006/relationships/slideLayout" Target="../slideLayouts/slideLayout122.xml"/><Relationship Id="rId9" Type="http://schemas.openxmlformats.org/officeDocument/2006/relationships/slideLayout" Target="../slideLayouts/slideLayout127.xml"/><Relationship Id="rId14" Type="http://schemas.openxmlformats.org/officeDocument/2006/relationships/image" Target="../media/image1.jpeg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8.xml"/><Relationship Id="rId13" Type="http://schemas.openxmlformats.org/officeDocument/2006/relationships/theme" Target="../theme/theme12.xml"/><Relationship Id="rId3" Type="http://schemas.openxmlformats.org/officeDocument/2006/relationships/slideLayout" Target="../slideLayouts/slideLayout133.xml"/><Relationship Id="rId7" Type="http://schemas.openxmlformats.org/officeDocument/2006/relationships/slideLayout" Target="../slideLayouts/slideLayout137.xml"/><Relationship Id="rId12" Type="http://schemas.openxmlformats.org/officeDocument/2006/relationships/slideLayout" Target="../slideLayouts/slideLayout142.xml"/><Relationship Id="rId2" Type="http://schemas.openxmlformats.org/officeDocument/2006/relationships/slideLayout" Target="../slideLayouts/slideLayout132.xml"/><Relationship Id="rId1" Type="http://schemas.openxmlformats.org/officeDocument/2006/relationships/slideLayout" Target="../slideLayouts/slideLayout131.xml"/><Relationship Id="rId6" Type="http://schemas.openxmlformats.org/officeDocument/2006/relationships/slideLayout" Target="../slideLayouts/slideLayout136.xml"/><Relationship Id="rId11" Type="http://schemas.openxmlformats.org/officeDocument/2006/relationships/slideLayout" Target="../slideLayouts/slideLayout141.xml"/><Relationship Id="rId5" Type="http://schemas.openxmlformats.org/officeDocument/2006/relationships/slideLayout" Target="../slideLayouts/slideLayout135.xml"/><Relationship Id="rId10" Type="http://schemas.openxmlformats.org/officeDocument/2006/relationships/slideLayout" Target="../slideLayouts/slideLayout140.xml"/><Relationship Id="rId4" Type="http://schemas.openxmlformats.org/officeDocument/2006/relationships/slideLayout" Target="../slideLayouts/slideLayout134.xml"/><Relationship Id="rId9" Type="http://schemas.openxmlformats.org/officeDocument/2006/relationships/slideLayout" Target="../slideLayouts/slideLayout139.xml"/><Relationship Id="rId14" Type="http://schemas.openxmlformats.org/officeDocument/2006/relationships/image" Target="../media/image1.jpeg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0.xml"/><Relationship Id="rId13" Type="http://schemas.openxmlformats.org/officeDocument/2006/relationships/theme" Target="../theme/theme13.xml"/><Relationship Id="rId3" Type="http://schemas.openxmlformats.org/officeDocument/2006/relationships/slideLayout" Target="../slideLayouts/slideLayout145.xml"/><Relationship Id="rId7" Type="http://schemas.openxmlformats.org/officeDocument/2006/relationships/slideLayout" Target="../slideLayouts/slideLayout149.xml"/><Relationship Id="rId12" Type="http://schemas.openxmlformats.org/officeDocument/2006/relationships/slideLayout" Target="../slideLayouts/slideLayout154.xml"/><Relationship Id="rId2" Type="http://schemas.openxmlformats.org/officeDocument/2006/relationships/slideLayout" Target="../slideLayouts/slideLayout144.xml"/><Relationship Id="rId1" Type="http://schemas.openxmlformats.org/officeDocument/2006/relationships/slideLayout" Target="../slideLayouts/slideLayout143.xml"/><Relationship Id="rId6" Type="http://schemas.openxmlformats.org/officeDocument/2006/relationships/slideLayout" Target="../slideLayouts/slideLayout148.xml"/><Relationship Id="rId11" Type="http://schemas.openxmlformats.org/officeDocument/2006/relationships/slideLayout" Target="../slideLayouts/slideLayout153.xml"/><Relationship Id="rId5" Type="http://schemas.openxmlformats.org/officeDocument/2006/relationships/slideLayout" Target="../slideLayouts/slideLayout147.xml"/><Relationship Id="rId10" Type="http://schemas.openxmlformats.org/officeDocument/2006/relationships/slideLayout" Target="../slideLayouts/slideLayout152.xml"/><Relationship Id="rId4" Type="http://schemas.openxmlformats.org/officeDocument/2006/relationships/slideLayout" Target="../slideLayouts/slideLayout146.xml"/><Relationship Id="rId9" Type="http://schemas.openxmlformats.org/officeDocument/2006/relationships/slideLayout" Target="../slideLayouts/slideLayout151.xml"/><Relationship Id="rId14" Type="http://schemas.openxmlformats.org/officeDocument/2006/relationships/image" Target="../media/image1.jpeg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13" Type="http://schemas.openxmlformats.org/officeDocument/2006/relationships/theme" Target="../theme/theme14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slideLayout" Target="../slideLayouts/slideLayout166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Relationship Id="rId14" Type="http://schemas.openxmlformats.org/officeDocument/2006/relationships/image" Target="../media/image1.jpeg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4.xml"/><Relationship Id="rId13" Type="http://schemas.openxmlformats.org/officeDocument/2006/relationships/theme" Target="../theme/theme15.xml"/><Relationship Id="rId3" Type="http://schemas.openxmlformats.org/officeDocument/2006/relationships/slideLayout" Target="../slideLayouts/slideLayout169.xml"/><Relationship Id="rId7" Type="http://schemas.openxmlformats.org/officeDocument/2006/relationships/slideLayout" Target="../slideLayouts/slideLayout173.xml"/><Relationship Id="rId12" Type="http://schemas.openxmlformats.org/officeDocument/2006/relationships/slideLayout" Target="../slideLayouts/slideLayout178.xml"/><Relationship Id="rId2" Type="http://schemas.openxmlformats.org/officeDocument/2006/relationships/slideLayout" Target="../slideLayouts/slideLayout168.xml"/><Relationship Id="rId1" Type="http://schemas.openxmlformats.org/officeDocument/2006/relationships/slideLayout" Target="../slideLayouts/slideLayout167.xml"/><Relationship Id="rId6" Type="http://schemas.openxmlformats.org/officeDocument/2006/relationships/slideLayout" Target="../slideLayouts/slideLayout172.xml"/><Relationship Id="rId11" Type="http://schemas.openxmlformats.org/officeDocument/2006/relationships/slideLayout" Target="../slideLayouts/slideLayout177.xml"/><Relationship Id="rId5" Type="http://schemas.openxmlformats.org/officeDocument/2006/relationships/slideLayout" Target="../slideLayouts/slideLayout171.xml"/><Relationship Id="rId10" Type="http://schemas.openxmlformats.org/officeDocument/2006/relationships/slideLayout" Target="../slideLayouts/slideLayout176.xml"/><Relationship Id="rId4" Type="http://schemas.openxmlformats.org/officeDocument/2006/relationships/slideLayout" Target="../slideLayouts/slideLayout170.xml"/><Relationship Id="rId9" Type="http://schemas.openxmlformats.org/officeDocument/2006/relationships/slideLayout" Target="../slideLayouts/slideLayout175.xml"/><Relationship Id="rId14" Type="http://schemas.openxmlformats.org/officeDocument/2006/relationships/image" Target="../media/image1.jpeg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6.xml"/><Relationship Id="rId13" Type="http://schemas.openxmlformats.org/officeDocument/2006/relationships/theme" Target="../theme/theme16.xml"/><Relationship Id="rId3" Type="http://schemas.openxmlformats.org/officeDocument/2006/relationships/slideLayout" Target="../slideLayouts/slideLayout181.xml"/><Relationship Id="rId7" Type="http://schemas.openxmlformats.org/officeDocument/2006/relationships/slideLayout" Target="../slideLayouts/slideLayout185.xml"/><Relationship Id="rId12" Type="http://schemas.openxmlformats.org/officeDocument/2006/relationships/slideLayout" Target="../slideLayouts/slideLayout190.xml"/><Relationship Id="rId2" Type="http://schemas.openxmlformats.org/officeDocument/2006/relationships/slideLayout" Target="../slideLayouts/slideLayout180.xml"/><Relationship Id="rId1" Type="http://schemas.openxmlformats.org/officeDocument/2006/relationships/slideLayout" Target="../slideLayouts/slideLayout179.xml"/><Relationship Id="rId6" Type="http://schemas.openxmlformats.org/officeDocument/2006/relationships/slideLayout" Target="../slideLayouts/slideLayout184.xml"/><Relationship Id="rId11" Type="http://schemas.openxmlformats.org/officeDocument/2006/relationships/slideLayout" Target="../slideLayouts/slideLayout189.xml"/><Relationship Id="rId5" Type="http://schemas.openxmlformats.org/officeDocument/2006/relationships/slideLayout" Target="../slideLayouts/slideLayout183.xml"/><Relationship Id="rId10" Type="http://schemas.openxmlformats.org/officeDocument/2006/relationships/slideLayout" Target="../slideLayouts/slideLayout188.xml"/><Relationship Id="rId4" Type="http://schemas.openxmlformats.org/officeDocument/2006/relationships/slideLayout" Target="../slideLayouts/slideLayout182.xml"/><Relationship Id="rId9" Type="http://schemas.openxmlformats.org/officeDocument/2006/relationships/slideLayout" Target="../slideLayouts/slideLayout187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12192000" cy="1905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cxnSp>
        <p:nvCxnSpPr>
          <p:cNvPr id="13" name="直接连接符 12"/>
          <p:cNvCxnSpPr/>
          <p:nvPr/>
        </p:nvCxnSpPr>
        <p:spPr>
          <a:xfrm>
            <a:off x="0" y="296863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8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38200" y="365129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9" name="文本占位符 2"/>
          <p:cNvSpPr>
            <a:spLocks noGrp="1"/>
          </p:cNvSpPr>
          <p:nvPr>
            <p:ph type="body"/>
            <p:custDataLst>
              <p:tags r:id="rId13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/>
          <a:p>
            <a:pPr lvl="0" indent="-228600"/>
            <a:r>
              <a:rPr lang="zh-CN" altLang="en-US" dirty="0"/>
              <a:t>单击此处编辑母版文本样式</a:t>
            </a:r>
          </a:p>
          <a:p>
            <a:pPr lvl="1" indent="-228600"/>
            <a:r>
              <a:rPr lang="zh-CN" altLang="en-US" dirty="0"/>
              <a:t>第二级</a:t>
            </a:r>
          </a:p>
          <a:p>
            <a:pPr lvl="2" indent="-228600"/>
            <a:r>
              <a:rPr lang="zh-CN" altLang="en-US" dirty="0"/>
              <a:t>第三级</a:t>
            </a:r>
          </a:p>
          <a:p>
            <a:pPr lvl="3" indent="-228600"/>
            <a:r>
              <a:rPr lang="zh-CN" altLang="en-US" dirty="0"/>
              <a:t>第四级</a:t>
            </a:r>
          </a:p>
          <a:p>
            <a:pPr lvl="4" indent="-228600"/>
            <a:r>
              <a:rPr lang="zh-CN" altLang="en-US" dirty="0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61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itchFamily="49" charset="-122"/>
                <a:ea typeface="黑体" pitchFamily="49" charset="-122"/>
              </a:defRPr>
            </a:lvl1pPr>
          </a:lstStyle>
          <a:p>
            <a:pPr fontAlgn="auto"/>
            <a:fld id="{D997B5FA-0921-464F-AAE1-844C04324D75}" type="datetimeFigureOut">
              <a:rPr lang="zh-CN" altLang="en-US" strike="noStrike" noProof="1" smtClean="0">
                <a:latin typeface="黑体" pitchFamily="49" charset="-122"/>
                <a:ea typeface="黑体" pitchFamily="49" charset="-122"/>
                <a:cs typeface="+mn-cs"/>
              </a:rPr>
              <a:t>2022/3/15</a:t>
            </a:fld>
            <a:endParaRPr lang="zh-CN" altLang="en-US" strike="noStrike" noProof="1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61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itchFamily="49" charset="-122"/>
                <a:ea typeface="黑体" pitchFamily="49" charset="-122"/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61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itchFamily="49" charset="-122"/>
                <a:ea typeface="黑体" pitchFamily="49" charset="-122"/>
              </a:defRPr>
            </a:lvl1pPr>
          </a:lstStyle>
          <a:p>
            <a:pPr fontAlgn="auto"/>
            <a:fld id="{565CE74E-AB26-4998-AD42-012C4C1AD076}" type="slidenum">
              <a:rPr lang="zh-CN" altLang="en-US" strike="noStrike" noProof="1" smtClean="0">
                <a:latin typeface="黑体" pitchFamily="49" charset="-122"/>
                <a:ea typeface="黑体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  <p:sp>
        <p:nvSpPr>
          <p:cNvPr id="2" name="KSO_TEMPLATE" hidden="1"/>
          <p:cNvSpPr/>
          <p:nvPr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92100"/>
            <a:ext cx="109728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05000"/>
            <a:ext cx="10972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30B5AB82-8048-4CAE-B4A3-6C36A078120E}" type="slidenum">
              <a:rPr lang="en-US" altLang="zh-CN" smtClean="0">
                <a:solidFill>
                  <a:srgbClr val="FFFFFF"/>
                </a:solidFill>
                <a:ea typeface="宋体" pitchFamily="2" charset="-122"/>
              </a:rPr>
              <a:pPr/>
              <a:t>‹#›</a:t>
            </a:fld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38331419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92100"/>
            <a:ext cx="109728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05000"/>
            <a:ext cx="10972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30B5AB82-8048-4CAE-B4A3-6C36A078120E}" type="slidenum">
              <a:rPr lang="en-US" altLang="zh-CN" smtClean="0">
                <a:solidFill>
                  <a:srgbClr val="FFFFFF"/>
                </a:solidFill>
                <a:ea typeface="宋体" pitchFamily="2" charset="-122"/>
              </a:rPr>
              <a:pPr/>
              <a:t>‹#›</a:t>
            </a:fld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64074339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92100"/>
            <a:ext cx="109728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05000"/>
            <a:ext cx="10972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30B5AB82-8048-4CAE-B4A3-6C36A078120E}" type="slidenum">
              <a:rPr lang="en-US" altLang="zh-CN" smtClean="0">
                <a:solidFill>
                  <a:srgbClr val="FFFFFF"/>
                </a:solidFill>
                <a:ea typeface="宋体" pitchFamily="2" charset="-122"/>
              </a:rPr>
              <a:pPr/>
              <a:t>‹#›</a:t>
            </a:fld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22809886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92100"/>
            <a:ext cx="109728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05000"/>
            <a:ext cx="10972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30B5AB82-8048-4CAE-B4A3-6C36A078120E}" type="slidenum">
              <a:rPr lang="en-US" altLang="zh-CN" smtClean="0">
                <a:solidFill>
                  <a:srgbClr val="FFFFFF"/>
                </a:solidFill>
                <a:ea typeface="宋体" pitchFamily="2" charset="-122"/>
              </a:rPr>
              <a:pPr/>
              <a:t>‹#›</a:t>
            </a:fld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3997069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92100"/>
            <a:ext cx="109728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05000"/>
            <a:ext cx="10972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30B5AB82-8048-4CAE-B4A3-6C36A078120E}" type="slidenum">
              <a:rPr lang="en-US" altLang="zh-CN" smtClean="0">
                <a:solidFill>
                  <a:srgbClr val="FFFFFF"/>
                </a:solidFill>
                <a:ea typeface="宋体" pitchFamily="2" charset="-122"/>
              </a:rPr>
              <a:pPr/>
              <a:t>‹#›</a:t>
            </a:fld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174116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92100"/>
            <a:ext cx="109728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05000"/>
            <a:ext cx="10972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30B5AB82-8048-4CAE-B4A3-6C36A078120E}" type="slidenum">
              <a:rPr lang="en-US" altLang="zh-CN" smtClean="0">
                <a:solidFill>
                  <a:srgbClr val="FFFFFF"/>
                </a:solidFill>
                <a:ea typeface="宋体" pitchFamily="2" charset="-122"/>
              </a:rPr>
              <a:pPr/>
              <a:t>‹#›</a:t>
            </a:fld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3312975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  <p:sldLayoutId id="2147483736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92100"/>
            <a:ext cx="109728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05000"/>
            <a:ext cx="10972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30B5AB82-8048-4CAE-B4A3-6C36A078120E}" type="slidenum">
              <a:rPr lang="en-US" altLang="zh-CN" smtClean="0">
                <a:solidFill>
                  <a:srgbClr val="FFFFFF"/>
                </a:solidFill>
                <a:ea typeface="宋体" pitchFamily="2" charset="-122"/>
              </a:rPr>
              <a:pPr/>
              <a:t>‹#›</a:t>
            </a:fld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244229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  <p:sldLayoutId id="2147483749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92100"/>
            <a:ext cx="109728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05000"/>
            <a:ext cx="10972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30B5AB82-8048-4CAE-B4A3-6C36A078120E}" type="slidenum">
              <a:rPr lang="en-US" altLang="zh-CN" smtClean="0">
                <a:solidFill>
                  <a:srgbClr val="FFFFFF"/>
                </a:solidFill>
                <a:ea typeface="宋体" pitchFamily="2" charset="-122"/>
              </a:rPr>
              <a:pPr/>
              <a:t>‹#›</a:t>
            </a:fld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3079196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92100"/>
            <a:ext cx="109728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05000"/>
            <a:ext cx="10972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30B5AB82-8048-4CAE-B4A3-6C36A078120E}" type="slidenum">
              <a:rPr lang="en-US" altLang="zh-CN" smtClean="0">
                <a:solidFill>
                  <a:srgbClr val="FFFFFF"/>
                </a:solidFill>
                <a:ea typeface="宋体" pitchFamily="2" charset="-122"/>
              </a:rPr>
              <a:pPr/>
              <a:t>‹#›</a:t>
            </a:fld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03056543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  <p:sldLayoutId id="2147483775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92100"/>
            <a:ext cx="109728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05000"/>
            <a:ext cx="10972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30B5AB82-8048-4CAE-B4A3-6C36A078120E}" type="slidenum">
              <a:rPr lang="en-US" altLang="zh-CN" smtClean="0">
                <a:solidFill>
                  <a:srgbClr val="FFFFFF"/>
                </a:solidFill>
                <a:ea typeface="宋体" pitchFamily="2" charset="-122"/>
              </a:rPr>
              <a:pPr/>
              <a:t>‹#›</a:t>
            </a:fld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812822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  <p:sldLayoutId id="2147483786" r:id="rId10"/>
    <p:sldLayoutId id="2147483787" r:id="rId11"/>
    <p:sldLayoutId id="2147483788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92100"/>
            <a:ext cx="109728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05000"/>
            <a:ext cx="10972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30B5AB82-8048-4CAE-B4A3-6C36A078120E}" type="slidenum">
              <a:rPr lang="en-US" altLang="zh-CN" smtClean="0">
                <a:solidFill>
                  <a:srgbClr val="FFFFFF"/>
                </a:solidFill>
                <a:ea typeface="宋体" pitchFamily="2" charset="-122"/>
              </a:rPr>
              <a:pPr/>
              <a:t>‹#›</a:t>
            </a:fld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38640509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90" r:id="rId1"/>
    <p:sldLayoutId id="2147483791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97" r:id="rId8"/>
    <p:sldLayoutId id="2147483798" r:id="rId9"/>
    <p:sldLayoutId id="2147483799" r:id="rId10"/>
    <p:sldLayoutId id="2147483800" r:id="rId11"/>
    <p:sldLayoutId id="2147483801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92100"/>
            <a:ext cx="109728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05000"/>
            <a:ext cx="10972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30B5AB82-8048-4CAE-B4A3-6C36A078120E}" type="slidenum">
              <a:rPr lang="en-US" altLang="zh-CN" smtClean="0">
                <a:solidFill>
                  <a:srgbClr val="FFFFFF"/>
                </a:solidFill>
                <a:ea typeface="宋体" pitchFamily="2" charset="-122"/>
              </a:rPr>
              <a:pPr/>
              <a:t>‹#›</a:t>
            </a:fld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8754928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803" r:id="rId1"/>
    <p:sldLayoutId id="2147483804" r:id="rId2"/>
    <p:sldLayoutId id="2147483805" r:id="rId3"/>
    <p:sldLayoutId id="2147483806" r:id="rId4"/>
    <p:sldLayoutId id="2147483807" r:id="rId5"/>
    <p:sldLayoutId id="2147483808" r:id="rId6"/>
    <p:sldLayoutId id="2147483809" r:id="rId7"/>
    <p:sldLayoutId id="2147483810" r:id="rId8"/>
    <p:sldLayoutId id="2147483811" r:id="rId9"/>
    <p:sldLayoutId id="2147483812" r:id="rId10"/>
    <p:sldLayoutId id="2147483813" r:id="rId11"/>
    <p:sldLayoutId id="2147483814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92100"/>
            <a:ext cx="109728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05000"/>
            <a:ext cx="10972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30B5AB82-8048-4CAE-B4A3-6C36A078120E}" type="slidenum">
              <a:rPr lang="en-US" altLang="zh-CN" smtClean="0">
                <a:solidFill>
                  <a:srgbClr val="FFFFFF"/>
                </a:solidFill>
                <a:ea typeface="宋体" pitchFamily="2" charset="-122"/>
              </a:rPr>
              <a:pPr/>
              <a:t>‹#›</a:t>
            </a:fld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33272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3840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92100"/>
            <a:ext cx="109728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05000"/>
            <a:ext cx="10972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30B5AB82-8048-4CAE-B4A3-6C36A078120E}" type="slidenum">
              <a:rPr lang="en-US" altLang="zh-CN" smtClean="0">
                <a:solidFill>
                  <a:srgbClr val="FFFFFF"/>
                </a:solidFill>
                <a:ea typeface="宋体" pitchFamily="2" charset="-122"/>
              </a:rPr>
              <a:pPr/>
              <a:t>‹#›</a:t>
            </a:fld>
            <a:endParaRPr lang="en-US" altLang="zh-CN" smtClean="0">
              <a:solidFill>
                <a:srgbClr val="FFFFFF"/>
              </a:solidFill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5747354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855" r:id="rId1"/>
    <p:sldLayoutId id="2147483856" r:id="rId2"/>
    <p:sldLayoutId id="2147483857" r:id="rId3"/>
    <p:sldLayoutId id="2147483858" r:id="rId4"/>
    <p:sldLayoutId id="2147483859" r:id="rId5"/>
    <p:sldLayoutId id="2147483860" r:id="rId6"/>
    <p:sldLayoutId id="2147483861" r:id="rId7"/>
    <p:sldLayoutId id="2147483862" r:id="rId8"/>
    <p:sldLayoutId id="2147483863" r:id="rId9"/>
    <p:sldLayoutId id="2147483864" r:id="rId10"/>
    <p:sldLayoutId id="2147483865" r:id="rId11"/>
    <p:sldLayoutId id="2147483866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72B65E7-E981-4FE1-A843-BF297668BD0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等线"/>
                <a:ea typeface="等线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2022/3/15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等线"/>
              <a:ea typeface="等线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black">
                  <a:tint val="75000"/>
                </a:prstClr>
              </a:solidFill>
              <a:latin typeface="等线"/>
              <a:ea typeface="等线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3438EDB-2D76-45D9-B891-8F91D84ACC40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等线"/>
                <a:ea typeface="等线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等线"/>
              <a:ea typeface="等线"/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4343" y="0"/>
            <a:ext cx="3437657" cy="611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954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8" r:id="rId1"/>
    <p:sldLayoutId id="2147483869" r:id="rId2"/>
    <p:sldLayoutId id="2147483870" r:id="rId3"/>
    <p:sldLayoutId id="2147483871" r:id="rId4"/>
    <p:sldLayoutId id="2147483872" r:id="rId5"/>
    <p:sldLayoutId id="2147483873" r:id="rId6"/>
    <p:sldLayoutId id="2147483874" r:id="rId7"/>
    <p:sldLayoutId id="2147483875" r:id="rId8"/>
    <p:sldLayoutId id="2147483876" r:id="rId9"/>
    <p:sldLayoutId id="2147483877" r:id="rId10"/>
    <p:sldLayoutId id="2147483878" r:id="rId11"/>
    <p:sldLayoutId id="214748387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hyperlink" Target="&#28082;&#20307;&#21387;&#24378;&#30340;&#20135;&#29983;&#21407;&#22240;.mp4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1.xml"/><Relationship Id="rId1" Type="http://schemas.openxmlformats.org/officeDocument/2006/relationships/tags" Target="../tags/tag2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4" Type="http://schemas.openxmlformats.org/officeDocument/2006/relationships/hyperlink" Target="&#25506;&#31350;&#28082;&#20307;&#21387;&#24378;&#30340;&#29305;&#28857;.mp4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2.xml"/><Relationship Id="rId1" Type="http://schemas.openxmlformats.org/officeDocument/2006/relationships/tags" Target="../tags/tag3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6.xml"/><Relationship Id="rId4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8.xml"/><Relationship Id="rId4" Type="http://schemas.openxmlformats.org/officeDocument/2006/relationships/image" Target="../media/image2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0.xml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slideLayout" Target="../slideLayouts/slideLayout113.xml"/><Relationship Id="rId1" Type="http://schemas.openxmlformats.org/officeDocument/2006/relationships/audio" Target="file:///D:\Documents%20and%20Settings\All%20Users\Documents\&#20849;&#20139;&#20854;&#23427;\&#25105;&#30340;&#35838;&#20214;%20%20&#28082;&#20307;&#30340;&#21387;&#24378;\&#32972;&#26223;&#22768;3~12.mid" TargetMode="Externa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gif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25.xml"/><Relationship Id="rId6" Type="http://schemas.openxmlformats.org/officeDocument/2006/relationships/image" Target="../media/image43.gif"/><Relationship Id="rId5" Type="http://schemas.openxmlformats.org/officeDocument/2006/relationships/image" Target="../media/image42.png"/><Relationship Id="rId10" Type="http://schemas.openxmlformats.org/officeDocument/2006/relationships/image" Target="../media/image47.gif"/><Relationship Id="rId4" Type="http://schemas.openxmlformats.org/officeDocument/2006/relationships/image" Target="../media/image41.png"/><Relationship Id="rId9" Type="http://schemas.openxmlformats.org/officeDocument/2006/relationships/image" Target="../media/image46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gif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37.xml"/><Relationship Id="rId6" Type="http://schemas.openxmlformats.org/officeDocument/2006/relationships/image" Target="../media/image43.gif"/><Relationship Id="rId5" Type="http://schemas.openxmlformats.org/officeDocument/2006/relationships/image" Target="../media/image42.png"/><Relationship Id="rId10" Type="http://schemas.openxmlformats.org/officeDocument/2006/relationships/image" Target="../media/image47.gif"/><Relationship Id="rId4" Type="http://schemas.openxmlformats.org/officeDocument/2006/relationships/image" Target="../media/image41.png"/><Relationship Id="rId9" Type="http://schemas.openxmlformats.org/officeDocument/2006/relationships/image" Target="../media/image46.gi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4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6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7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8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2.GIF"/><Relationship Id="rId4" Type="http://schemas.openxmlformats.org/officeDocument/2006/relationships/image" Target="../media/image51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6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-6348" y="365393"/>
            <a:ext cx="12234863" cy="804863"/>
          </a:xfrm>
        </p:spPr>
        <p:txBody>
          <a:bodyPr vert="horz" wrap="square" lIns="91440" tIns="45720" rIns="91440" bIns="45720" anchor="ctr"/>
          <a:lstStyle/>
          <a:p>
            <a:r>
              <a:rPr lang="zh-CN" altLang="en-US" sz="4000" dirty="0">
                <a:solidFill>
                  <a:schemeClr val="tx1"/>
                </a:solidFill>
              </a:rPr>
              <a:t>【</a:t>
            </a:r>
            <a:r>
              <a:rPr lang="zh-CN" altLang="en-US" sz="4000" b="1" dirty="0">
                <a:solidFill>
                  <a:schemeClr val="tx1"/>
                </a:solidFill>
                <a:latin typeface="Arial" panose="020B0604020202090204" pitchFamily="34" charset="0"/>
                <a:ea typeface="宋体" pitchFamily="2" charset="-122"/>
                <a:sym typeface="+mn-ea"/>
              </a:rPr>
              <a:t>复习巩固</a:t>
            </a:r>
            <a:r>
              <a:rPr lang="zh-CN" altLang="en-US" sz="4000" dirty="0">
                <a:solidFill>
                  <a:schemeClr val="tx1"/>
                </a:solidFill>
              </a:rPr>
              <a:t>】</a:t>
            </a:r>
            <a:endParaRPr lang="zh-CN" altLang="en-US" sz="4000" b="1" dirty="0">
              <a:solidFill>
                <a:srgbClr val="0070C0"/>
              </a:soli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-6351" y="1150938"/>
            <a:ext cx="12192000" cy="14288"/>
          </a:xfrm>
          <a:prstGeom prst="line">
            <a:avLst/>
          </a:prstGeom>
          <a:ln w="1905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03" name="文本框 1"/>
          <p:cNvSpPr txBox="1"/>
          <p:nvPr/>
        </p:nvSpPr>
        <p:spPr>
          <a:xfrm>
            <a:off x="974092" y="1702026"/>
            <a:ext cx="9788525" cy="64633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0"/>
            <a:r>
              <a:rPr lang="en-US" altLang="zh-CN" sz="3600">
                <a:latin typeface="Arial" panose="020B0604020202090204" pitchFamily="34" charset="0"/>
                <a:ea typeface="宋体" pitchFamily="2" charset="-122"/>
              </a:rPr>
              <a:t>1.</a:t>
            </a:r>
            <a:r>
              <a:rPr lang="zh-CN" altLang="en-US" sz="3600">
                <a:latin typeface="Arial" panose="020B0604020202090204" pitchFamily="34" charset="0"/>
                <a:ea typeface="宋体" pitchFamily="2" charset="-122"/>
              </a:rPr>
              <a:t>上节课中，压强的大小与什么因素有关？</a:t>
            </a:r>
          </a:p>
        </p:txBody>
      </p:sp>
      <p:sp>
        <p:nvSpPr>
          <p:cNvPr id="25604" name="文本框 2"/>
          <p:cNvSpPr txBox="1"/>
          <p:nvPr/>
        </p:nvSpPr>
        <p:spPr>
          <a:xfrm>
            <a:off x="1238885" y="2789505"/>
            <a:ext cx="4339650" cy="646331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pPr indent="0"/>
            <a:r>
              <a:rPr lang="zh-CN" altLang="en-US" sz="3600">
                <a:solidFill>
                  <a:srgbClr val="FF0000"/>
                </a:solidFill>
                <a:latin typeface="Arial" panose="020B0604020202090204" pitchFamily="34" charset="0"/>
                <a:ea typeface="宋体" pitchFamily="2" charset="-122"/>
              </a:rPr>
              <a:t>压力大小，受力面积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239063" y="4010292"/>
            <a:ext cx="6078855" cy="64633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0"/>
            <a:r>
              <a:rPr lang="en-US" altLang="zh-CN" sz="3600">
                <a:latin typeface="Arial" panose="020B0604020202090204" pitchFamily="34" charset="0"/>
                <a:ea typeface="宋体" pitchFamily="2" charset="-122"/>
              </a:rPr>
              <a:t>2.</a:t>
            </a:r>
            <a:r>
              <a:rPr lang="zh-CN" altLang="en-US" sz="3600">
                <a:latin typeface="Arial" panose="020B0604020202090204" pitchFamily="34" charset="0"/>
                <a:ea typeface="宋体" pitchFamily="2" charset="-122"/>
              </a:rPr>
              <a:t>压强的公式是？单位是？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38885" y="5054868"/>
            <a:ext cx="3067051" cy="1628775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5013566" y="5454283"/>
            <a:ext cx="33730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>
                <a:solidFill>
                  <a:srgbClr val="FF0000"/>
                </a:solidFill>
              </a:rPr>
              <a:t>1N/m</a:t>
            </a:r>
            <a:r>
              <a:rPr lang="en-US" altLang="zh-CN" sz="4800" b="1" baseline="30000">
                <a:solidFill>
                  <a:srgbClr val="FF0000"/>
                </a:solidFill>
              </a:rPr>
              <a:t>2</a:t>
            </a:r>
            <a:r>
              <a:rPr lang="en-US" altLang="zh-CN" sz="4800" b="1">
                <a:solidFill>
                  <a:srgbClr val="FF0000"/>
                </a:solidFill>
              </a:rPr>
              <a:t>=1Pa</a:t>
            </a: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 bldLvl="0" animBg="1"/>
      <p:bldP spid="2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-6349" y="365125"/>
            <a:ext cx="4825365" cy="805180"/>
          </a:xfrm>
        </p:spPr>
        <p:txBody>
          <a:bodyPr vert="horz" wrap="square" lIns="91440" tIns="45720" rIns="91440" bIns="45720" anchor="ctr"/>
          <a:lstStyle/>
          <a:p>
            <a:r>
              <a:rPr lang="zh-CN" altLang="en-US" sz="4000" dirty="0">
                <a:solidFill>
                  <a:schemeClr val="tx1"/>
                </a:solidFill>
              </a:rPr>
              <a:t>【生活现象出思考】</a:t>
            </a:r>
            <a:endParaRPr lang="zh-CN" altLang="en-US" sz="4000" dirty="0">
              <a:solidFill>
                <a:srgbClr val="0070C0"/>
              </a:soli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-6351" y="1150938"/>
            <a:ext cx="12192000" cy="14288"/>
          </a:xfrm>
          <a:prstGeom prst="line">
            <a:avLst/>
          </a:prstGeom>
          <a:ln w="1905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5539741" y="1637164"/>
            <a:ext cx="591375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0070C0"/>
                </a:solidFill>
                <a:ea typeface="华文新魏" pitchFamily="2" charset="-122"/>
                <a:sym typeface="+mn-ea"/>
              </a:rPr>
              <a:t> 放在水平桌面的木块对桌面能产生压强，</a:t>
            </a:r>
            <a:r>
              <a:rPr lang="zh-CN" altLang="en-US" sz="4800" b="1" dirty="0">
                <a:solidFill>
                  <a:srgbClr val="FF0000"/>
                </a:solidFill>
                <a:ea typeface="华文新魏" pitchFamily="2" charset="-122"/>
                <a:sym typeface="+mn-ea"/>
              </a:rPr>
              <a:t>那么装在杯里的水对杯底会不会产生压强？水对杯侧壁会不会产生压强呢？</a:t>
            </a:r>
            <a:endParaRPr lang="zh-CN" altLang="en-US" sz="4800" b="1" dirty="0">
              <a:solidFill>
                <a:srgbClr val="FF0000"/>
              </a:solidFill>
              <a:latin typeface="Arial" panose="020B0604020202090204" pitchFamily="34" charset="0"/>
              <a:ea typeface="华文新魏" pitchFamily="2" charset="-122"/>
            </a:endParaRPr>
          </a:p>
          <a:p>
            <a:endParaRPr lang="zh-CN" altLang="en-US" sz="4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anose="02010600040101010101" charset="-122"/>
              <a:ea typeface="华文楷体" panose="02010600040101010101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rcRect l="7062" t="18634" r="8698" b="11932"/>
          <a:stretch>
            <a:fillRect/>
          </a:stretch>
        </p:blipFill>
        <p:spPr>
          <a:xfrm>
            <a:off x="-6349" y="1637298"/>
            <a:ext cx="5135245" cy="308546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49079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标题 17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3143252" y="1720850"/>
            <a:ext cx="5972175" cy="2120900"/>
          </a:xfrm>
        </p:spPr>
        <p:txBody>
          <a:bodyPr anchor="ctr" anchorCtr="0">
            <a:normAutofit fontScale="90000"/>
          </a:bodyPr>
          <a:lstStyle/>
          <a:p>
            <a:pPr fontAlgn="auto"/>
            <a:r>
              <a:rPr lang="en-US" altLang="zh-CN" sz="7200" b="1" strike="noStrike" noProof="1" smtClean="0"/>
              <a:t/>
            </a:r>
            <a:br>
              <a:rPr lang="en-US" altLang="zh-CN" sz="7200" b="1" strike="noStrike" noProof="1" smtClean="0"/>
            </a:br>
            <a:r>
              <a:rPr lang="en-US" altLang="zh-CN" sz="7200" b="1" strike="noStrike" noProof="1" smtClean="0"/>
              <a:t>9.2 </a:t>
            </a:r>
            <a:r>
              <a:rPr lang="zh-CN" altLang="en-US" sz="7200" b="1" strike="noStrike" noProof="1"/>
              <a:t>液体压强</a:t>
            </a:r>
            <a:r>
              <a:rPr lang="zh-CN" altLang="en-US" sz="6600" b="1" strike="noStrike" noProof="1"/>
              <a:t/>
            </a:r>
            <a:br>
              <a:rPr lang="zh-CN" altLang="en-US" sz="6600" b="1" strike="noStrike" noProof="1"/>
            </a:br>
            <a:r>
              <a:rPr lang="zh-CN" altLang="en-US" sz="6600" b="1" strike="noStrike" noProof="1"/>
              <a:t>             </a:t>
            </a:r>
            <a:endParaRPr lang="en-US" altLang="zh-CN" sz="4400" b="1" strike="noStrike" noProof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 flipV="1">
            <a:off x="0" y="1048703"/>
            <a:ext cx="12192000" cy="14288"/>
          </a:xfrm>
          <a:prstGeom prst="lin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3" name="标题 1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44323" y="459373"/>
            <a:ext cx="11641455" cy="60388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68580" tIns="34290" rIns="68580" bIns="3429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rgbClr val="0C0C0C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dirty="0">
                <a:solidFill>
                  <a:schemeClr val="tx1"/>
                </a:solidFill>
              </a:rPr>
              <a:t>【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90204" pitchFamily="34" charset="0"/>
                <a:ea typeface="宋体" pitchFamily="2" charset="-122"/>
                <a:sym typeface="+mn-ea"/>
              </a:rPr>
              <a:t>实验一</a:t>
            </a:r>
            <a:r>
              <a:rPr lang="zh-CN" altLang="en-US" sz="3600" dirty="0">
                <a:solidFill>
                  <a:schemeClr val="tx1"/>
                </a:solidFill>
              </a:rPr>
              <a:t>】</a:t>
            </a:r>
            <a:r>
              <a:rPr lang="zh-CN" altLang="en-US" sz="3600" dirty="0">
                <a:solidFill>
                  <a:srgbClr val="0070C0"/>
                </a:solidFill>
              </a:rPr>
              <a:t>验证液体对杯子的底部，</a:t>
            </a:r>
            <a:r>
              <a:rPr lang="zh-CN" altLang="en-US" sz="3600" dirty="0" smtClean="0">
                <a:solidFill>
                  <a:srgbClr val="0070C0"/>
                </a:solidFill>
              </a:rPr>
              <a:t>侧壁</a:t>
            </a:r>
            <a:r>
              <a:rPr lang="zh-CN" altLang="en-US" sz="3600" dirty="0">
                <a:solidFill>
                  <a:srgbClr val="0070C0"/>
                </a:solidFill>
              </a:rPr>
              <a:t>是否有压强</a:t>
            </a:r>
          </a:p>
        </p:txBody>
      </p:sp>
      <p:pic>
        <p:nvPicPr>
          <p:cNvPr id="6146" name="Picture 2" descr="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255" y="1308100"/>
            <a:ext cx="5864225" cy="38433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TextBox 4"/>
          <p:cNvSpPr txBox="1"/>
          <p:nvPr/>
        </p:nvSpPr>
        <p:spPr>
          <a:xfrm>
            <a:off x="6403341" y="2691766"/>
            <a:ext cx="5017771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Blip>
                <a:blip r:embed="rId5"/>
              </a:buBlip>
            </a:pPr>
            <a:r>
              <a:rPr lang="zh-CN" altLang="en-US" sz="3200" b="1" dirty="0">
                <a:latin typeface="Calibri" charset="0"/>
              </a:rPr>
              <a:t>下面薄膜会有什么变化？为什么会出现这样的变化？</a:t>
            </a:r>
          </a:p>
        </p:txBody>
      </p:sp>
      <p:sp>
        <p:nvSpPr>
          <p:cNvPr id="6147" name="Text Box 3"/>
          <p:cNvSpPr txBox="1"/>
          <p:nvPr/>
        </p:nvSpPr>
        <p:spPr>
          <a:xfrm>
            <a:off x="198933" y="5368925"/>
            <a:ext cx="11222991" cy="931024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Calibri" charset="0"/>
                <a:ea typeface="黑体" pitchFamily="49" charset="-122"/>
              </a:rPr>
              <a:t>1</a:t>
            </a:r>
            <a:r>
              <a:rPr lang="zh-CN" altLang="en-US" sz="2800" b="1" dirty="0">
                <a:latin typeface="Calibri" charset="0"/>
                <a:ea typeface="黑体" pitchFamily="49" charset="-122"/>
              </a:rPr>
              <a:t>、</a:t>
            </a:r>
            <a:r>
              <a:rPr lang="zh-CN" altLang="en-US" sz="2800" b="1" dirty="0">
                <a:solidFill>
                  <a:srgbClr val="0070C0"/>
                </a:solidFill>
                <a:latin typeface="Calibri" charset="0"/>
                <a:ea typeface="黑体" pitchFamily="49" charset="-122"/>
              </a:rPr>
              <a:t>液体对杯子的底部存在</a:t>
            </a:r>
            <a:r>
              <a:rPr lang="zh-CN" altLang="en-US" sz="2800" b="1" dirty="0" smtClean="0">
                <a:solidFill>
                  <a:srgbClr val="0070C0"/>
                </a:solidFill>
                <a:latin typeface="Calibri" charset="0"/>
                <a:ea typeface="黑体" pitchFamily="49" charset="-122"/>
              </a:rPr>
              <a:t>压强</a:t>
            </a:r>
            <a:r>
              <a:rPr lang="zh-CN" altLang="en-US" sz="2800" b="1" dirty="0" smtClean="0">
                <a:solidFill>
                  <a:schemeClr val="tx1"/>
                </a:solidFill>
                <a:latin typeface="Calibri" charset="0"/>
                <a:ea typeface="黑体" pitchFamily="49" charset="-122"/>
              </a:rPr>
              <a:t>原因：</a:t>
            </a:r>
            <a:r>
              <a:rPr lang="zh-CN" altLang="en-US" sz="2800" b="1" dirty="0" smtClean="0">
                <a:latin typeface="Calibri" charset="0"/>
                <a:ea typeface="黑体" pitchFamily="49" charset="-122"/>
              </a:rPr>
              <a:t>液体</a:t>
            </a:r>
            <a:r>
              <a:rPr lang="zh-CN" altLang="en-US" sz="2800" b="1" dirty="0">
                <a:latin typeface="Calibri" charset="0"/>
                <a:ea typeface="黑体" pitchFamily="49" charset="-122"/>
              </a:rPr>
              <a:t>由于受到</a:t>
            </a:r>
            <a:r>
              <a:rPr lang="zh-CN" altLang="en-US" sz="2800" b="1" dirty="0">
                <a:solidFill>
                  <a:srgbClr val="FF0000"/>
                </a:solidFill>
                <a:latin typeface="Calibri" charset="0"/>
                <a:ea typeface="黑体" pitchFamily="49" charset="-122"/>
              </a:rPr>
              <a:t>重力</a:t>
            </a:r>
            <a:r>
              <a:rPr lang="zh-CN" altLang="en-US" sz="2800" b="1" dirty="0">
                <a:latin typeface="Calibri" charset="0"/>
                <a:ea typeface="黑体" pitchFamily="49" charset="-122"/>
              </a:rPr>
              <a:t>的作用，因而对支撑它的容器底部有压强．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14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 flipV="1">
            <a:off x="0" y="1048703"/>
            <a:ext cx="12192000" cy="14288"/>
          </a:xfrm>
          <a:prstGeom prst="lin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3" name="标题 1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44323" y="459373"/>
            <a:ext cx="11641455" cy="60388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68580" tIns="34290" rIns="68580" bIns="3429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rgbClr val="0C0C0C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dirty="0">
                <a:solidFill>
                  <a:schemeClr val="tx1"/>
                </a:solidFill>
              </a:rPr>
              <a:t>【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90204" pitchFamily="34" charset="0"/>
                <a:ea typeface="宋体" pitchFamily="2" charset="-122"/>
                <a:sym typeface="+mn-ea"/>
              </a:rPr>
              <a:t>实验一</a:t>
            </a:r>
            <a:r>
              <a:rPr lang="zh-CN" altLang="en-US" sz="3600" dirty="0">
                <a:solidFill>
                  <a:schemeClr val="tx1"/>
                </a:solidFill>
              </a:rPr>
              <a:t>】</a:t>
            </a:r>
            <a:r>
              <a:rPr lang="zh-CN" altLang="en-US" sz="3600" dirty="0">
                <a:solidFill>
                  <a:srgbClr val="0070C0"/>
                </a:solidFill>
              </a:rPr>
              <a:t>验证液体对杯子的底部，</a:t>
            </a:r>
            <a:r>
              <a:rPr lang="zh-CN" altLang="en-US" sz="3600" dirty="0" smtClean="0">
                <a:solidFill>
                  <a:srgbClr val="0070C0"/>
                </a:solidFill>
              </a:rPr>
              <a:t>侧壁</a:t>
            </a:r>
            <a:r>
              <a:rPr lang="zh-CN" altLang="en-US" sz="3600" dirty="0">
                <a:solidFill>
                  <a:srgbClr val="0070C0"/>
                </a:solidFill>
              </a:rPr>
              <a:t>是否有压强</a:t>
            </a:r>
          </a:p>
        </p:txBody>
      </p:sp>
      <p:pic>
        <p:nvPicPr>
          <p:cNvPr id="7170" name="Picture 2" descr="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324" y="1361708"/>
            <a:ext cx="5376545" cy="35223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Box 4"/>
          <p:cNvSpPr txBox="1"/>
          <p:nvPr/>
        </p:nvSpPr>
        <p:spPr>
          <a:xfrm>
            <a:off x="5912029" y="1991361"/>
            <a:ext cx="5296535" cy="175432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Blip>
                <a:blip r:embed="rId5"/>
              </a:buBlip>
            </a:pPr>
            <a:r>
              <a:rPr lang="zh-CN" altLang="en-US" sz="3600" b="1" dirty="0">
                <a:latin typeface="Calibri" charset="0"/>
              </a:rPr>
              <a:t>如果侧面也有一个橡皮膜，会不会也出现变化？为什么会有这样的变化？</a:t>
            </a:r>
          </a:p>
        </p:txBody>
      </p:sp>
      <p:sp>
        <p:nvSpPr>
          <p:cNvPr id="7171" name="Text Box 3"/>
          <p:cNvSpPr txBox="1"/>
          <p:nvPr/>
        </p:nvSpPr>
        <p:spPr>
          <a:xfrm>
            <a:off x="287020" y="5540509"/>
            <a:ext cx="11617960" cy="623248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70C0"/>
                </a:solidFill>
                <a:latin typeface="Calibri" charset="0"/>
                <a:ea typeface="黑体" pitchFamily="49" charset="-122"/>
              </a:rPr>
              <a:t>液体由于具有</a:t>
            </a:r>
            <a:r>
              <a:rPr lang="zh-CN" altLang="en-US" sz="3600" b="1" dirty="0">
                <a:solidFill>
                  <a:srgbClr val="FF0000"/>
                </a:solidFill>
                <a:latin typeface="Calibri" charset="0"/>
                <a:ea typeface="黑体" pitchFamily="49" charset="-122"/>
              </a:rPr>
              <a:t>流动性</a:t>
            </a:r>
            <a:r>
              <a:rPr lang="zh-CN" altLang="en-US" sz="3600" b="1" dirty="0">
                <a:solidFill>
                  <a:srgbClr val="0070C0"/>
                </a:solidFill>
                <a:latin typeface="Calibri" charset="0"/>
                <a:ea typeface="黑体" pitchFamily="49" charset="-122"/>
              </a:rPr>
              <a:t>，因而对阻碍它流散开的侧壁有压强。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17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 flipV="1">
            <a:off x="0" y="1048703"/>
            <a:ext cx="12192000" cy="14288"/>
          </a:xfrm>
          <a:prstGeom prst="lin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3" name="标题 1">
            <a:hlinkClick r:id="rId4" action="ppaction://hlinkfile"/>
          </p:cNvPr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721225" y="1351722"/>
            <a:ext cx="7907046" cy="2001078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68580" tIns="34290" rIns="68580" bIns="3429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rgbClr val="0C0C0C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800" dirty="0">
                <a:solidFill>
                  <a:srgbClr val="FF0000"/>
                </a:solidFill>
              </a:rPr>
              <a:t>【</a:t>
            </a:r>
            <a:r>
              <a:rPr lang="zh-CN" altLang="en-US" sz="4800" b="1" dirty="0">
                <a:solidFill>
                  <a:srgbClr val="FF0000"/>
                </a:solidFill>
                <a:latin typeface="Arial" panose="020B0604020202090204" pitchFamily="34" charset="0"/>
                <a:ea typeface="宋体" pitchFamily="2" charset="-122"/>
                <a:sym typeface="+mn-ea"/>
              </a:rPr>
              <a:t>实验一</a:t>
            </a:r>
            <a:r>
              <a:rPr lang="zh-CN" altLang="en-US" sz="4800" dirty="0">
                <a:solidFill>
                  <a:srgbClr val="FF0000"/>
                </a:solidFill>
              </a:rPr>
              <a:t>】验证液体对杯子的底部，</a:t>
            </a:r>
            <a:r>
              <a:rPr lang="zh-CN" altLang="en-US" sz="4800" dirty="0" smtClean="0">
                <a:solidFill>
                  <a:srgbClr val="FF0000"/>
                </a:solidFill>
              </a:rPr>
              <a:t>侧壁</a:t>
            </a:r>
            <a:r>
              <a:rPr lang="zh-CN" altLang="en-US" sz="4800" dirty="0">
                <a:solidFill>
                  <a:srgbClr val="FF0000"/>
                </a:solidFill>
              </a:rPr>
              <a:t>是否有压强</a:t>
            </a:r>
          </a:p>
        </p:txBody>
      </p:sp>
      <p:sp>
        <p:nvSpPr>
          <p:cNvPr id="7171" name="Text Box 3"/>
          <p:cNvSpPr txBox="1"/>
          <p:nvPr/>
        </p:nvSpPr>
        <p:spPr>
          <a:xfrm>
            <a:off x="1958854" y="4533682"/>
            <a:ext cx="7669417" cy="1177245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0070C0"/>
                </a:solidFill>
                <a:latin typeface="Calibri" charset="0"/>
                <a:ea typeface="黑体" pitchFamily="49" charset="-122"/>
              </a:rPr>
              <a:t>液体由于受到</a:t>
            </a:r>
            <a:r>
              <a:rPr lang="zh-CN" altLang="en-US" sz="3600" b="1" dirty="0">
                <a:solidFill>
                  <a:srgbClr val="FF0000"/>
                </a:solidFill>
                <a:latin typeface="Calibri" charset="0"/>
                <a:ea typeface="黑体" pitchFamily="49" charset="-122"/>
              </a:rPr>
              <a:t>重力</a:t>
            </a:r>
            <a:r>
              <a:rPr lang="zh-CN" altLang="en-US" sz="3600" b="1" dirty="0">
                <a:solidFill>
                  <a:srgbClr val="0070C0"/>
                </a:solidFill>
                <a:latin typeface="Calibri" charset="0"/>
                <a:ea typeface="黑体" pitchFamily="49" charset="-122"/>
              </a:rPr>
              <a:t>，并且具有</a:t>
            </a:r>
            <a:r>
              <a:rPr lang="zh-CN" altLang="en-US" sz="3600" b="1" dirty="0">
                <a:solidFill>
                  <a:srgbClr val="FF0000"/>
                </a:solidFill>
                <a:latin typeface="Calibri" charset="0"/>
                <a:ea typeface="黑体" pitchFamily="49" charset="-122"/>
              </a:rPr>
              <a:t>流动性</a:t>
            </a:r>
            <a:r>
              <a:rPr lang="zh-CN" altLang="en-US" sz="3600" b="1" dirty="0">
                <a:solidFill>
                  <a:srgbClr val="0070C0"/>
                </a:solidFill>
                <a:latin typeface="Calibri" charset="0"/>
                <a:ea typeface="黑体" pitchFamily="49" charset="-122"/>
              </a:rPr>
              <a:t>，因而对各方向都有压强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 flipV="1">
            <a:off x="0" y="1048703"/>
            <a:ext cx="12192000" cy="14288"/>
          </a:xfrm>
          <a:prstGeom prst="lin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3" name="标题 1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44272" y="459373"/>
            <a:ext cx="8095615" cy="60388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68580" tIns="34290" rIns="68580" bIns="3429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rgbClr val="0C0C0C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3600" dirty="0">
                <a:solidFill>
                  <a:schemeClr val="tx1"/>
                </a:solidFill>
              </a:rPr>
              <a:t>【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90204" pitchFamily="34" charset="0"/>
                <a:ea typeface="宋体" pitchFamily="2" charset="-122"/>
                <a:sym typeface="+mn-ea"/>
              </a:rPr>
              <a:t>思考二</a:t>
            </a:r>
            <a:r>
              <a:rPr lang="zh-CN" altLang="en-US" sz="3600" dirty="0">
                <a:solidFill>
                  <a:schemeClr val="tx1"/>
                </a:solidFill>
              </a:rPr>
              <a:t>】</a:t>
            </a:r>
            <a:r>
              <a:rPr lang="zh-CN" altLang="en-US" sz="3600" dirty="0">
                <a:solidFill>
                  <a:srgbClr val="0070C0"/>
                </a:solidFill>
              </a:rPr>
              <a:t>液体内部压强有什么特点</a:t>
            </a:r>
          </a:p>
        </p:txBody>
      </p:sp>
      <p:pic>
        <p:nvPicPr>
          <p:cNvPr id="36865" name="Picture 5" descr="携带氧气瓶的潜水服"/>
          <p:cNvPicPr>
            <a:picLocks noChangeAspect="1"/>
          </p:cNvPicPr>
          <p:nvPr/>
        </p:nvPicPr>
        <p:blipFill>
          <a:blip r:embed="rId4"/>
          <a:srcRect t="13750" r="-783"/>
          <a:stretch>
            <a:fillRect/>
          </a:stretch>
        </p:blipFill>
        <p:spPr>
          <a:xfrm>
            <a:off x="144148" y="2020838"/>
            <a:ext cx="2447925" cy="28162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6866" name="Picture 10" descr="xinsrc_3820803160920671276163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90851" y="1906270"/>
            <a:ext cx="2605088" cy="28146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Box 4"/>
          <p:cNvSpPr txBox="1"/>
          <p:nvPr/>
        </p:nvSpPr>
        <p:spPr>
          <a:xfrm>
            <a:off x="6340476" y="1905954"/>
            <a:ext cx="5445125" cy="304698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</a:pPr>
            <a:r>
              <a:rPr lang="zh-CN" altLang="en-US" sz="3200" b="1" noProof="1">
                <a:latin typeface="Calibri" charset="0"/>
                <a:ea typeface="宋体" pitchFamily="2" charset="-122"/>
                <a:cs typeface="+mn-cs"/>
              </a:rPr>
              <a:t>为什么浅水潜水服和深水潜水服有这么大的差异？</a:t>
            </a:r>
            <a:endParaRPr lang="zh-CN" altLang="en-US" sz="3200" b="1" noProof="1">
              <a:latin typeface="Calibri" charset="0"/>
            </a:endParaRPr>
          </a:p>
          <a:p>
            <a:pPr>
              <a:buFont typeface="Wingdings" panose="05000000000000000000" pitchFamily="2" charset="2"/>
            </a:pPr>
            <a:endParaRPr lang="zh-CN" altLang="en-US" sz="3200" b="1" noProof="1">
              <a:latin typeface="Calibri" charset="0"/>
            </a:endParaRPr>
          </a:p>
          <a:p>
            <a:pPr>
              <a:buFont typeface="Wingdings" panose="05000000000000000000" pitchFamily="2" charset="2"/>
            </a:pPr>
            <a:r>
              <a:rPr lang="zh-CN" altLang="en-US" sz="3200" b="1" noProof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charset="0"/>
                <a:ea typeface="宋体" pitchFamily="2" charset="-122"/>
                <a:cs typeface="+mn-cs"/>
              </a:rPr>
              <a:t>液体内部的压强是否有大小差异？</a:t>
            </a:r>
            <a:endParaRPr lang="zh-CN" altLang="en-US" sz="3200" b="1" noProof="1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charset="0"/>
            </a:endParaRPr>
          </a:p>
          <a:p>
            <a:pPr>
              <a:buFont typeface="Wingdings" panose="05000000000000000000" pitchFamily="2" charset="2"/>
            </a:pPr>
            <a:r>
              <a:rPr lang="zh-CN" altLang="en-US" sz="3200" b="1" noProof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charset="0"/>
                <a:ea typeface="宋体" pitchFamily="2" charset="-122"/>
                <a:cs typeface="+mn-cs"/>
              </a:rPr>
              <a:t>液体内部压强有什么特点呢？</a:t>
            </a:r>
            <a:endParaRPr lang="zh-CN" altLang="en-US" sz="3200" b="1" noProof="1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charset="0"/>
            </a:endParaRPr>
          </a:p>
        </p:txBody>
      </p:sp>
      <p:sp>
        <p:nvSpPr>
          <p:cNvPr id="24" name="右箭头 23"/>
          <p:cNvSpPr/>
          <p:nvPr/>
        </p:nvSpPr>
        <p:spPr>
          <a:xfrm>
            <a:off x="588648" y="5517148"/>
            <a:ext cx="2402205" cy="1162685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90204" pitchFamily="34" charset="0"/>
                <a:ea typeface="宋体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90204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90204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90204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90204" pitchFamily="34" charset="0"/>
                <a:ea typeface="宋体" pitchFamily="2" charset="-122"/>
                <a:cs typeface="+mn-cs"/>
              </a:defRPr>
            </a:lvl5pPr>
          </a:lstStyle>
          <a:p>
            <a:pPr lvl="0" indent="0" algn="ctr"/>
            <a:endParaRPr lang="zh-CN" altLang="en-US">
              <a:solidFill>
                <a:srgbClr val="FFFFFF"/>
              </a:solidFill>
              <a:latin typeface="Arial" panose="020B0604020202090204" pitchFamily="34" charset="0"/>
              <a:ea typeface="黑体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990853" y="5682991"/>
            <a:ext cx="6955750" cy="830997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pPr indent="0"/>
            <a:r>
              <a:rPr lang="zh-CN" altLang="en-US" sz="48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探究液体内部压强的特点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4" grpId="0" bldLvl="0" animBg="1"/>
      <p:bldP spid="25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 flipV="1">
            <a:off x="-6351" y="1150938"/>
            <a:ext cx="12192000" cy="14288"/>
          </a:xfrm>
          <a:prstGeom prst="line">
            <a:avLst/>
          </a:prstGeom>
          <a:ln w="1905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左大括号 2"/>
          <p:cNvSpPr/>
          <p:nvPr/>
        </p:nvSpPr>
        <p:spPr>
          <a:xfrm>
            <a:off x="6847216" y="1489710"/>
            <a:ext cx="397511" cy="2945130"/>
          </a:xfrm>
          <a:prstGeom prst="leftBrace">
            <a:avLst/>
          </a:prstGeom>
          <a:solidFill>
            <a:srgbClr val="FFFF00"/>
          </a:solidFill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7244893" y="1545594"/>
            <a:ext cx="29290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1.</a:t>
            </a:r>
            <a:r>
              <a:rPr lang="zh-CN" altLang="en-US" sz="32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液体深度有关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7244727" y="3851282"/>
            <a:ext cx="29290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3</a:t>
            </a:r>
            <a:r>
              <a:rPr lang="en-US" altLang="zh-CN" sz="3200" b="1" dirty="0" smtClean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.</a:t>
            </a:r>
            <a:r>
              <a:rPr lang="zh-CN" altLang="en-US" sz="32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液体密度有关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7244893" y="2670565"/>
            <a:ext cx="37497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2</a:t>
            </a:r>
            <a:r>
              <a:rPr lang="en-US" sz="3200" b="1" dirty="0" smtClean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.</a:t>
            </a:r>
            <a:r>
              <a:rPr lang="zh-CN" altLang="en-US" sz="32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液体内部方向有关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446604" y="2578233"/>
            <a:ext cx="14947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猜想</a:t>
            </a:r>
          </a:p>
        </p:txBody>
      </p:sp>
      <p:pic>
        <p:nvPicPr>
          <p:cNvPr id="23560" name="Picture 15" descr="液体压强的方向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4160" y="1627769"/>
            <a:ext cx="2189163" cy="28082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标题 3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-6351" y="360046"/>
            <a:ext cx="11962765" cy="805180"/>
          </a:xfrm>
        </p:spPr>
        <p:txBody>
          <a:bodyPr vert="horz" wrap="square" lIns="91440" tIns="45720" rIns="91440" bIns="45720" anchor="ctr"/>
          <a:lstStyle/>
          <a:p>
            <a:r>
              <a:rPr lang="zh-CN" altLang="en-US" sz="4000" dirty="0">
                <a:solidFill>
                  <a:schemeClr val="tx1"/>
                </a:solidFill>
              </a:rPr>
              <a:t>【实验二】探究</a:t>
            </a:r>
            <a:r>
              <a:rPr lang="zh-CN" altLang="en-US" sz="4000" dirty="0">
                <a:solidFill>
                  <a:srgbClr val="0070C0"/>
                </a:solidFill>
              </a:rPr>
              <a:t>液体内部压强大小</a:t>
            </a:r>
            <a:r>
              <a:rPr lang="zh-CN" altLang="en-US" sz="4000" dirty="0">
                <a:solidFill>
                  <a:schemeClr val="tx1"/>
                </a:solidFill>
              </a:rPr>
              <a:t>与什么因素有关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/>
      <p:bldP spid="14" grpId="0"/>
      <p:bldP spid="15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标题 3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-6349" y="365125"/>
            <a:ext cx="11962765" cy="805180"/>
          </a:xfrm>
        </p:spPr>
        <p:txBody>
          <a:bodyPr vert="horz" wrap="square" lIns="91440" tIns="45720" rIns="91440" bIns="45720" anchor="ctr"/>
          <a:lstStyle/>
          <a:p>
            <a:r>
              <a:rPr lang="zh-CN" altLang="en-US" sz="4000" dirty="0">
                <a:solidFill>
                  <a:schemeClr val="tx1"/>
                </a:solidFill>
              </a:rPr>
              <a:t>【实验二】探究</a:t>
            </a:r>
            <a:r>
              <a:rPr lang="zh-CN" altLang="en-US" sz="4000" dirty="0">
                <a:solidFill>
                  <a:srgbClr val="0070C0"/>
                </a:solidFill>
              </a:rPr>
              <a:t>液体内部压强大小</a:t>
            </a:r>
            <a:r>
              <a:rPr lang="zh-CN" altLang="en-US" sz="4000" dirty="0">
                <a:solidFill>
                  <a:schemeClr val="tx1"/>
                </a:solidFill>
              </a:rPr>
              <a:t>与什么因素有关</a:t>
            </a:r>
          </a:p>
        </p:txBody>
      </p:sp>
      <p:cxnSp>
        <p:nvCxnSpPr>
          <p:cNvPr id="5" name="直接连接符 4"/>
          <p:cNvCxnSpPr/>
          <p:nvPr/>
        </p:nvCxnSpPr>
        <p:spPr>
          <a:xfrm flipV="1">
            <a:off x="-6351" y="1150938"/>
            <a:ext cx="12192000" cy="14288"/>
          </a:xfrm>
          <a:prstGeom prst="line">
            <a:avLst/>
          </a:prstGeom>
          <a:ln w="1905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箭头连接符 5"/>
          <p:cNvCxnSpPr/>
          <p:nvPr/>
        </p:nvCxnSpPr>
        <p:spPr>
          <a:xfrm flipH="1">
            <a:off x="3942080" y="1072783"/>
            <a:ext cx="822960" cy="828675"/>
          </a:xfrm>
          <a:prstGeom prst="straightConnector1">
            <a:avLst/>
          </a:prstGeom>
          <a:solidFill>
            <a:schemeClr val="accent1"/>
          </a:solidFill>
          <a:ln w="476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7" name="直接箭头连接符 6"/>
          <p:cNvCxnSpPr/>
          <p:nvPr/>
        </p:nvCxnSpPr>
        <p:spPr>
          <a:xfrm>
            <a:off x="9668435" y="1264553"/>
            <a:ext cx="0" cy="636905"/>
          </a:xfrm>
          <a:prstGeom prst="straightConnector1">
            <a:avLst/>
          </a:prstGeom>
          <a:solidFill>
            <a:schemeClr val="accent1"/>
          </a:solidFill>
          <a:ln w="476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8" name="文本框 7"/>
          <p:cNvSpPr txBox="1"/>
          <p:nvPr/>
        </p:nvSpPr>
        <p:spPr>
          <a:xfrm>
            <a:off x="2260060" y="1879734"/>
            <a:ext cx="3122295" cy="1384995"/>
          </a:xfrm>
          <a:prstGeom prst="rect">
            <a:avLst/>
          </a:prstGeom>
          <a:noFill/>
          <a:ln w="34925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也就是要测出不同条件下液体压强的大小？怎么测？</a:t>
            </a:r>
          </a:p>
        </p:txBody>
      </p:sp>
      <p:sp>
        <p:nvSpPr>
          <p:cNvPr id="9" name="圆角矩形 8"/>
          <p:cNvSpPr/>
          <p:nvPr/>
        </p:nvSpPr>
        <p:spPr>
          <a:xfrm>
            <a:off x="3693339" y="384810"/>
            <a:ext cx="4117975" cy="699770"/>
          </a:xfrm>
          <a:prstGeom prst="roundRect">
            <a:avLst/>
          </a:prstGeom>
          <a:noFill/>
          <a:ln w="476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9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90204" pitchFamily="34" charset="0"/>
              <a:ea typeface="宋体" pitchFamily="2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9197966" y="359819"/>
            <a:ext cx="1174489" cy="791845"/>
          </a:xfrm>
          <a:prstGeom prst="roundRect">
            <a:avLst/>
          </a:prstGeom>
          <a:noFill/>
          <a:ln w="730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9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90204" pitchFamily="34" charset="0"/>
              <a:ea typeface="宋体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122594" y="1879867"/>
            <a:ext cx="3325233" cy="1383665"/>
          </a:xfrm>
          <a:prstGeom prst="rect">
            <a:avLst/>
          </a:prstGeom>
          <a:noFill/>
          <a:ln w="34925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（</a:t>
            </a:r>
            <a:r>
              <a:rPr lang="en-US" altLang="zh-CN" sz="2800" b="1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1</a:t>
            </a:r>
            <a:r>
              <a:rPr lang="zh-CN" altLang="en-US" sz="2800" b="1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）液体深度</a:t>
            </a:r>
          </a:p>
          <a:p>
            <a:r>
              <a:rPr lang="zh-CN" altLang="en-US" sz="2800" b="1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（</a:t>
            </a:r>
            <a:r>
              <a:rPr lang="en-US" altLang="zh-CN" sz="2800" b="1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2</a:t>
            </a:r>
            <a:r>
              <a:rPr lang="zh-CN" altLang="en-US" sz="2800" b="1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）液体密度</a:t>
            </a:r>
          </a:p>
          <a:p>
            <a:r>
              <a:rPr lang="zh-CN" altLang="en-US" sz="2800" b="1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（</a:t>
            </a:r>
            <a:r>
              <a:rPr lang="en-US" altLang="zh-CN" sz="2800" b="1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3</a:t>
            </a:r>
            <a:r>
              <a:rPr lang="zh-CN" altLang="en-US" sz="2800" b="1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）液体方向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594649" y="4015500"/>
            <a:ext cx="2147571" cy="523220"/>
          </a:xfrm>
          <a:prstGeom prst="rect">
            <a:avLst/>
          </a:prstGeom>
          <a:noFill/>
          <a:ln w="34925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控制变量法</a:t>
            </a:r>
          </a:p>
        </p:txBody>
      </p:sp>
      <p:cxnSp>
        <p:nvCxnSpPr>
          <p:cNvPr id="14" name="直接箭头连接符 13"/>
          <p:cNvCxnSpPr/>
          <p:nvPr/>
        </p:nvCxnSpPr>
        <p:spPr>
          <a:xfrm>
            <a:off x="9667241" y="3310724"/>
            <a:ext cx="0" cy="636905"/>
          </a:xfrm>
          <a:prstGeom prst="straightConnector1">
            <a:avLst/>
          </a:prstGeom>
          <a:solidFill>
            <a:schemeClr val="accent1"/>
          </a:solidFill>
          <a:ln w="476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文本框 2"/>
          <p:cNvSpPr txBox="1"/>
          <p:nvPr/>
        </p:nvSpPr>
        <p:spPr>
          <a:xfrm>
            <a:off x="1005863" y="3272790"/>
            <a:ext cx="172996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-简" panose="02010600040101010101" charset="-122"/>
                <a:ea typeface="楷体-简" panose="02010600040101010101" charset="-122"/>
              </a:rPr>
              <a:t>怎么</a:t>
            </a:r>
            <a:r>
              <a:rPr lang="zh-CN" altLang="en-US" sz="3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-简" panose="02010600040101010101" charset="-122"/>
                <a:ea typeface="楷体-简" panose="02010600040101010101" charset="-122"/>
              </a:rPr>
              <a:t>测</a:t>
            </a:r>
            <a:r>
              <a:rPr lang="zh-CN" altLang="en-US" sz="3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-简" panose="02010600040101010101" charset="-122"/>
                <a:ea typeface="楷体-简" panose="02010600040101010101" charset="-122"/>
              </a:rPr>
              <a:t>？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908928" y="3386751"/>
            <a:ext cx="3653791" cy="1330325"/>
            <a:chOff x="678815" y="4358005"/>
            <a:chExt cx="3653790" cy="1330325"/>
          </a:xfrm>
        </p:grpSpPr>
        <p:cxnSp>
          <p:nvCxnSpPr>
            <p:cNvPr id="16" name="直接箭头连接符 15"/>
            <p:cNvCxnSpPr/>
            <p:nvPr/>
          </p:nvCxnSpPr>
          <p:spPr>
            <a:xfrm flipH="1">
              <a:off x="2660650" y="4358005"/>
              <a:ext cx="506095" cy="772160"/>
            </a:xfrm>
            <a:prstGeom prst="straightConnector1">
              <a:avLst/>
            </a:prstGeom>
            <a:solidFill>
              <a:schemeClr val="accent1"/>
            </a:solidFill>
            <a:ln w="476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 w="med" len="med"/>
            </a:ln>
          </p:spPr>
        </p:cxnSp>
        <p:sp>
          <p:nvSpPr>
            <p:cNvPr id="17" name="文本框 16"/>
            <p:cNvSpPr txBox="1"/>
            <p:nvPr/>
          </p:nvSpPr>
          <p:spPr>
            <a:xfrm>
              <a:off x="678815" y="5166360"/>
              <a:ext cx="3653790" cy="521970"/>
            </a:xfrm>
            <a:prstGeom prst="rect">
              <a:avLst/>
            </a:prstGeom>
            <a:noFill/>
            <a:ln w="34925" cmpd="sng">
              <a:solidFill>
                <a:schemeClr val="tx1"/>
              </a:solidFill>
              <a:prstDash val="solid"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0070C0"/>
                  </a:solidFill>
                  <a:latin typeface="华文楷体" panose="02010600040101010101" charset="-122"/>
                  <a:ea typeface="华文楷体" panose="02010600040101010101" charset="-122"/>
                </a:rPr>
                <a:t>U</a:t>
              </a:r>
              <a:r>
                <a:rPr lang="zh-CN" altLang="en-US" sz="2800" b="1" dirty="0">
                  <a:solidFill>
                    <a:srgbClr val="0070C0"/>
                  </a:solidFill>
                  <a:latin typeface="华文楷体" panose="02010600040101010101" charset="-122"/>
                  <a:ea typeface="华文楷体" panose="02010600040101010101" charset="-122"/>
                </a:rPr>
                <a:t>形管测压计</a:t>
              </a:r>
            </a:p>
          </p:txBody>
        </p: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11" grpId="0" bldLvl="0" animBg="1"/>
      <p:bldP spid="12" grpId="0" bldLvl="0" animBg="1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 flipV="1">
            <a:off x="-6351" y="1150938"/>
            <a:ext cx="12192000" cy="14288"/>
          </a:xfrm>
          <a:prstGeom prst="line">
            <a:avLst/>
          </a:prstGeom>
          <a:ln w="1905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1" name="标题 3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-6349" y="365125"/>
            <a:ext cx="11962765" cy="805180"/>
          </a:xfrm>
        </p:spPr>
        <p:txBody>
          <a:bodyPr vert="horz" wrap="square" lIns="91440" tIns="45720" rIns="91440" bIns="45720" anchor="ctr"/>
          <a:lstStyle/>
          <a:p>
            <a:r>
              <a:rPr lang="zh-CN" altLang="en-US" sz="4000" dirty="0">
                <a:solidFill>
                  <a:schemeClr val="tx1"/>
                </a:solidFill>
              </a:rPr>
              <a:t>【介绍武器】</a:t>
            </a:r>
            <a:r>
              <a:rPr lang="en-US" altLang="zh-CN" sz="4000" dirty="0">
                <a:solidFill>
                  <a:srgbClr val="FF0000"/>
                </a:solidFill>
              </a:rPr>
              <a:t>U</a:t>
            </a:r>
            <a:r>
              <a:rPr lang="zh-CN" altLang="en-US" sz="4000" dirty="0">
                <a:solidFill>
                  <a:srgbClr val="FF0000"/>
                </a:solidFill>
              </a:rPr>
              <a:t>形管测压计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5680" y="1609090"/>
            <a:ext cx="3098800" cy="4787900"/>
          </a:xfrm>
          <a:prstGeom prst="snip1Rect">
            <a:avLst/>
          </a:prstGeom>
        </p:spPr>
      </p:pic>
      <p:sp>
        <p:nvSpPr>
          <p:cNvPr id="6" name="圆角矩形标注 5"/>
          <p:cNvSpPr/>
          <p:nvPr/>
        </p:nvSpPr>
        <p:spPr>
          <a:xfrm>
            <a:off x="5364647" y="1951355"/>
            <a:ext cx="2028825" cy="1082040"/>
          </a:xfrm>
          <a:prstGeom prst="wedgeRoundRectCallout">
            <a:avLst>
              <a:gd name="adj1" fmla="val -106034"/>
              <a:gd name="adj2" fmla="val 155724"/>
              <a:gd name="adj3" fmla="val 16667"/>
            </a:avLst>
          </a:prstGeom>
          <a:solidFill>
            <a:srgbClr val="FAFC96"/>
          </a:solidFill>
          <a:ln>
            <a:solidFill>
              <a:srgbClr val="C4C9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形管</a:t>
            </a:r>
          </a:p>
        </p:txBody>
      </p:sp>
      <p:sp>
        <p:nvSpPr>
          <p:cNvPr id="7" name="圆角矩形标注 6"/>
          <p:cNvSpPr/>
          <p:nvPr/>
        </p:nvSpPr>
        <p:spPr>
          <a:xfrm>
            <a:off x="28692" y="3419476"/>
            <a:ext cx="1994535" cy="575945"/>
          </a:xfrm>
          <a:prstGeom prst="wedgeRoundRectCallout">
            <a:avLst>
              <a:gd name="adj1" fmla="val 100175"/>
              <a:gd name="adj2" fmla="val -115270"/>
              <a:gd name="adj3" fmla="val 16667"/>
            </a:avLst>
          </a:prstGeom>
          <a:solidFill>
            <a:srgbClr val="FAFC96"/>
          </a:solidFill>
          <a:ln>
            <a:solidFill>
              <a:srgbClr val="C4C9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橡胶管</a:t>
            </a:r>
          </a:p>
        </p:txBody>
      </p:sp>
      <p:sp>
        <p:nvSpPr>
          <p:cNvPr id="9" name="圆角矩形标注 8"/>
          <p:cNvSpPr/>
          <p:nvPr/>
        </p:nvSpPr>
        <p:spPr>
          <a:xfrm>
            <a:off x="-6350" y="5461903"/>
            <a:ext cx="1997075" cy="574675"/>
          </a:xfrm>
          <a:prstGeom prst="wedgeRoundRectCallout">
            <a:avLst>
              <a:gd name="adj1" fmla="val 97949"/>
              <a:gd name="adj2" fmla="val -34198"/>
              <a:gd name="adj3" fmla="val 16667"/>
            </a:avLst>
          </a:prstGeom>
          <a:solidFill>
            <a:srgbClr val="FAFC96"/>
          </a:solidFill>
          <a:ln>
            <a:solidFill>
              <a:srgbClr val="C4C9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探头</a:t>
            </a:r>
          </a:p>
        </p:txBody>
      </p:sp>
      <p:sp>
        <p:nvSpPr>
          <p:cNvPr id="11" name="圆角矩形标注 10"/>
          <p:cNvSpPr/>
          <p:nvPr/>
        </p:nvSpPr>
        <p:spPr>
          <a:xfrm>
            <a:off x="4848860" y="4291330"/>
            <a:ext cx="2814320" cy="1082040"/>
          </a:xfrm>
          <a:prstGeom prst="wedgeRoundRectCallout">
            <a:avLst>
              <a:gd name="adj1" fmla="val -116155"/>
              <a:gd name="adj2" fmla="val 62852"/>
              <a:gd name="adj3" fmla="val 16667"/>
            </a:avLst>
          </a:prstGeom>
          <a:solidFill>
            <a:srgbClr val="FAFC96"/>
          </a:solidFill>
          <a:ln>
            <a:solidFill>
              <a:srgbClr val="C4C9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橡胶薄膜</a:t>
            </a:r>
          </a:p>
        </p:txBody>
      </p:sp>
      <p:sp>
        <p:nvSpPr>
          <p:cNvPr id="12" name="标题 3"/>
          <p:cNvSpPr>
            <a:spLocks noGrp="1"/>
          </p:cNvSpPr>
          <p:nvPr>
            <p:custDataLst>
              <p:tags r:id="rId3"/>
            </p:custDataLst>
          </p:nvPr>
        </p:nvSpPr>
        <p:spPr>
          <a:xfrm>
            <a:off x="7739381" y="1609090"/>
            <a:ext cx="4217035" cy="442722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dirty="0">
                <a:solidFill>
                  <a:schemeClr val="tx1"/>
                </a:solidFill>
              </a:rPr>
              <a:t>【原理】</a:t>
            </a:r>
            <a:r>
              <a:rPr lang="zh-CN" altLang="en-US" sz="4000" b="1" dirty="0">
                <a:solidFill>
                  <a:srgbClr val="0070C0"/>
                </a:solidFill>
                <a:latin typeface="宋体" pitchFamily="2" charset="-122"/>
                <a:ea typeface="宋体" pitchFamily="2" charset="-122"/>
                <a:sym typeface="+mn-ea"/>
              </a:rPr>
              <a:t>加在探头薄橡皮膜上的压强越大，</a:t>
            </a:r>
            <a:r>
              <a:rPr lang="en-US" altLang="zh-CN" sz="40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  <a:sym typeface="+mn-ea"/>
              </a:rPr>
              <a:t>U</a:t>
            </a:r>
            <a:r>
              <a:rPr lang="zh-CN" altLang="en-US" sz="40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  <a:sym typeface="+mn-ea"/>
              </a:rPr>
              <a:t>形管中左右液面的高度差</a:t>
            </a:r>
            <a:r>
              <a:rPr lang="zh-CN" altLang="en-US" sz="4000" b="1" dirty="0">
                <a:solidFill>
                  <a:srgbClr val="0070C0"/>
                </a:solidFill>
                <a:latin typeface="宋体" pitchFamily="2" charset="-122"/>
                <a:ea typeface="宋体" pitchFamily="2" charset="-122"/>
                <a:sym typeface="+mn-ea"/>
              </a:rPr>
              <a:t>就越大，即液体压强越大。</a:t>
            </a:r>
          </a:p>
        </p:txBody>
      </p:sp>
      <p:sp>
        <p:nvSpPr>
          <p:cNvPr id="3" name="矩形 2"/>
          <p:cNvSpPr/>
          <p:nvPr/>
        </p:nvSpPr>
        <p:spPr>
          <a:xfrm>
            <a:off x="1983852" y="2118995"/>
            <a:ext cx="9144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1" grpId="0" animBg="1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标题 3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-6349" y="365125"/>
            <a:ext cx="11962765" cy="805180"/>
          </a:xfrm>
        </p:spPr>
        <p:txBody>
          <a:bodyPr vert="horz" wrap="square" lIns="91440" tIns="45720" rIns="91440" bIns="45720" anchor="ctr"/>
          <a:lstStyle/>
          <a:p>
            <a:r>
              <a:rPr lang="zh-CN" altLang="en-US" sz="4000" dirty="0">
                <a:solidFill>
                  <a:schemeClr val="tx1"/>
                </a:solidFill>
              </a:rPr>
              <a:t>【实验二】探究</a:t>
            </a:r>
            <a:r>
              <a:rPr lang="zh-CN" altLang="en-US" sz="4000" dirty="0">
                <a:solidFill>
                  <a:srgbClr val="0070C0"/>
                </a:solidFill>
              </a:rPr>
              <a:t>液体内部压强大小</a:t>
            </a:r>
            <a:r>
              <a:rPr lang="zh-CN" altLang="en-US" sz="4000" dirty="0">
                <a:solidFill>
                  <a:schemeClr val="tx1"/>
                </a:solidFill>
              </a:rPr>
              <a:t>与什么因素有关</a:t>
            </a:r>
          </a:p>
        </p:txBody>
      </p:sp>
      <p:cxnSp>
        <p:nvCxnSpPr>
          <p:cNvPr id="5" name="直接连接符 4"/>
          <p:cNvCxnSpPr/>
          <p:nvPr/>
        </p:nvCxnSpPr>
        <p:spPr>
          <a:xfrm flipV="1">
            <a:off x="-6351" y="1150938"/>
            <a:ext cx="12192000" cy="14288"/>
          </a:xfrm>
          <a:prstGeom prst="line">
            <a:avLst/>
          </a:prstGeom>
          <a:ln w="1905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圆角矩形 8"/>
          <p:cNvSpPr/>
          <p:nvPr/>
        </p:nvSpPr>
        <p:spPr>
          <a:xfrm>
            <a:off x="3693339" y="384810"/>
            <a:ext cx="4117975" cy="699770"/>
          </a:xfrm>
          <a:prstGeom prst="roundRect">
            <a:avLst/>
          </a:prstGeom>
          <a:noFill/>
          <a:ln w="476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9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90204" pitchFamily="34" charset="0"/>
              <a:ea typeface="宋体" pitchFamily="2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8299629" y="385078"/>
            <a:ext cx="2126615" cy="791845"/>
          </a:xfrm>
          <a:prstGeom prst="roundRect">
            <a:avLst/>
          </a:prstGeom>
          <a:noFill/>
          <a:ln w="730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9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90204" pitchFamily="34" charset="0"/>
              <a:ea typeface="宋体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7262496" y="1165494"/>
            <a:ext cx="4165600" cy="2670541"/>
            <a:chOff x="7262496" y="1165494"/>
            <a:chExt cx="4165600" cy="2670541"/>
          </a:xfrm>
        </p:grpSpPr>
        <p:cxnSp>
          <p:nvCxnSpPr>
            <p:cNvPr id="7" name="直接箭头连接符 6"/>
            <p:cNvCxnSpPr/>
            <p:nvPr/>
          </p:nvCxnSpPr>
          <p:spPr>
            <a:xfrm>
              <a:off x="9018681" y="1165494"/>
              <a:ext cx="0" cy="724535"/>
            </a:xfrm>
            <a:prstGeom prst="straightConnector1">
              <a:avLst/>
            </a:prstGeom>
            <a:solidFill>
              <a:schemeClr val="accent1"/>
            </a:solidFill>
            <a:ln w="476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 w="med" len="med"/>
            </a:ln>
          </p:spPr>
        </p:cxnSp>
        <p:sp>
          <p:nvSpPr>
            <p:cNvPr id="11" name="文本框 10"/>
            <p:cNvSpPr txBox="1"/>
            <p:nvPr/>
          </p:nvSpPr>
          <p:spPr>
            <a:xfrm>
              <a:off x="7262496" y="1894376"/>
              <a:ext cx="3163571" cy="1384995"/>
            </a:xfrm>
            <a:prstGeom prst="rect">
              <a:avLst/>
            </a:prstGeom>
            <a:noFill/>
            <a:ln w="34925" cmpd="sng">
              <a:solidFill>
                <a:schemeClr val="tx1"/>
              </a:solidFill>
              <a:prstDash val="solid"/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rgbClr val="0070C0"/>
                  </a:solidFill>
                  <a:latin typeface="华文楷体" panose="02010600040101010101" charset="-122"/>
                  <a:ea typeface="华文楷体" panose="02010600040101010101" charset="-122"/>
                </a:rPr>
                <a:t>（</a:t>
              </a:r>
              <a:r>
                <a:rPr lang="en-US" altLang="zh-CN" sz="2800" b="1">
                  <a:solidFill>
                    <a:srgbClr val="0070C0"/>
                  </a:solidFill>
                  <a:latin typeface="华文楷体" panose="02010600040101010101" charset="-122"/>
                  <a:ea typeface="华文楷体" panose="02010600040101010101" charset="-122"/>
                </a:rPr>
                <a:t>1</a:t>
              </a:r>
              <a:r>
                <a:rPr lang="zh-CN" altLang="en-US" sz="2800" b="1">
                  <a:solidFill>
                    <a:srgbClr val="0070C0"/>
                  </a:solidFill>
                  <a:latin typeface="华文楷体" panose="02010600040101010101" charset="-122"/>
                  <a:ea typeface="华文楷体" panose="02010600040101010101" charset="-122"/>
                </a:rPr>
                <a:t>）液体深度</a:t>
              </a:r>
            </a:p>
            <a:p>
              <a:r>
                <a:rPr lang="zh-CN" altLang="en-US" sz="2800" b="1">
                  <a:solidFill>
                    <a:srgbClr val="0070C0"/>
                  </a:solidFill>
                  <a:latin typeface="华文楷体" panose="02010600040101010101" charset="-122"/>
                  <a:ea typeface="华文楷体" panose="02010600040101010101" charset="-122"/>
                </a:rPr>
                <a:t>（</a:t>
              </a:r>
              <a:r>
                <a:rPr lang="en-US" altLang="zh-CN" sz="2800" b="1">
                  <a:solidFill>
                    <a:srgbClr val="0070C0"/>
                  </a:solidFill>
                  <a:latin typeface="华文楷体" panose="02010600040101010101" charset="-122"/>
                  <a:ea typeface="华文楷体" panose="02010600040101010101" charset="-122"/>
                </a:rPr>
                <a:t>2</a:t>
              </a:r>
              <a:r>
                <a:rPr lang="zh-CN" altLang="en-US" sz="2800" b="1">
                  <a:solidFill>
                    <a:srgbClr val="0070C0"/>
                  </a:solidFill>
                  <a:latin typeface="华文楷体" panose="02010600040101010101" charset="-122"/>
                  <a:ea typeface="华文楷体" panose="02010600040101010101" charset="-122"/>
                </a:rPr>
                <a:t>）液体密度</a:t>
              </a:r>
            </a:p>
            <a:p>
              <a:r>
                <a:rPr lang="zh-CN" altLang="en-US" sz="2800" b="1">
                  <a:solidFill>
                    <a:srgbClr val="0070C0"/>
                  </a:solidFill>
                  <a:latin typeface="华文楷体" panose="02010600040101010101" charset="-122"/>
                  <a:ea typeface="华文楷体" panose="02010600040101010101" charset="-122"/>
                </a:rPr>
                <a:t>（</a:t>
              </a:r>
              <a:r>
                <a:rPr lang="en-US" altLang="zh-CN" sz="2800" b="1">
                  <a:solidFill>
                    <a:srgbClr val="0070C0"/>
                  </a:solidFill>
                  <a:latin typeface="华文楷体" panose="02010600040101010101" charset="-122"/>
                  <a:ea typeface="华文楷体" panose="02010600040101010101" charset="-122"/>
                </a:rPr>
                <a:t>3</a:t>
              </a:r>
              <a:r>
                <a:rPr lang="zh-CN" altLang="en-US" sz="2800" b="1">
                  <a:solidFill>
                    <a:srgbClr val="0070C0"/>
                  </a:solidFill>
                  <a:latin typeface="华文楷体" panose="02010600040101010101" charset="-122"/>
                  <a:ea typeface="华文楷体" panose="02010600040101010101" charset="-122"/>
                </a:rPr>
                <a:t>）液体方向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0901045" y="1590675"/>
              <a:ext cx="527051" cy="2245360"/>
            </a:xfrm>
            <a:prstGeom prst="rect">
              <a:avLst/>
            </a:prstGeom>
            <a:noFill/>
            <a:ln w="34925" cmpd="sng">
              <a:solidFill>
                <a:schemeClr val="tx1"/>
              </a:solidFill>
              <a:prstDash val="solid"/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rgbClr val="FF0000"/>
                  </a:solidFill>
                  <a:latin typeface="华文楷体" panose="02010600040101010101" charset="-122"/>
                  <a:ea typeface="华文楷体" panose="02010600040101010101" charset="-122"/>
                </a:rPr>
                <a:t>控制变量法</a:t>
              </a:r>
            </a:p>
          </p:txBody>
        </p:sp>
        <p:cxnSp>
          <p:nvCxnSpPr>
            <p:cNvPr id="14" name="直接箭头连接符 13"/>
            <p:cNvCxnSpPr/>
            <p:nvPr/>
          </p:nvCxnSpPr>
          <p:spPr>
            <a:xfrm>
              <a:off x="10426067" y="2560588"/>
              <a:ext cx="474980" cy="3175"/>
            </a:xfrm>
            <a:prstGeom prst="straightConnector1">
              <a:avLst/>
            </a:prstGeom>
            <a:solidFill>
              <a:schemeClr val="accent1"/>
            </a:solidFill>
            <a:ln w="476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 w="med" len="med"/>
            </a:ln>
          </p:spPr>
        </p:cxnSp>
      </p:grpSp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rcRect l="374" t="1365" r="27757" b="-1365"/>
          <a:stretch>
            <a:fillRect/>
          </a:stretch>
        </p:blipFill>
        <p:spPr>
          <a:xfrm>
            <a:off x="509908" y="3632835"/>
            <a:ext cx="6471285" cy="2465070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62495" y="4015105"/>
            <a:ext cx="4165600" cy="208280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1111427" y="1072783"/>
            <a:ext cx="3653791" cy="2323946"/>
            <a:chOff x="1111427" y="1072783"/>
            <a:chExt cx="3653791" cy="2323946"/>
          </a:xfrm>
        </p:grpSpPr>
        <p:cxnSp>
          <p:nvCxnSpPr>
            <p:cNvPr id="6" name="直接箭头连接符 5"/>
            <p:cNvCxnSpPr/>
            <p:nvPr/>
          </p:nvCxnSpPr>
          <p:spPr>
            <a:xfrm flipH="1">
              <a:off x="3942080" y="1072783"/>
              <a:ext cx="822960" cy="828675"/>
            </a:xfrm>
            <a:prstGeom prst="straightConnector1">
              <a:avLst/>
            </a:prstGeom>
            <a:solidFill>
              <a:schemeClr val="accent1"/>
            </a:solidFill>
            <a:ln w="476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 w="med" len="med"/>
            </a:ln>
          </p:spPr>
        </p:cxnSp>
        <p:sp>
          <p:nvSpPr>
            <p:cNvPr id="17" name="文本框 16"/>
            <p:cNvSpPr txBox="1"/>
            <p:nvPr/>
          </p:nvSpPr>
          <p:spPr>
            <a:xfrm>
              <a:off x="1111427" y="1901324"/>
              <a:ext cx="3653791" cy="523220"/>
            </a:xfrm>
            <a:prstGeom prst="rect">
              <a:avLst/>
            </a:prstGeom>
            <a:noFill/>
            <a:ln w="34925" cmpd="sng">
              <a:solidFill>
                <a:schemeClr val="tx1"/>
              </a:solidFill>
              <a:prstDash val="solid"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FF0000"/>
                  </a:solidFill>
                  <a:latin typeface="华文楷体" panose="02010600040101010101" charset="-122"/>
                  <a:ea typeface="华文楷体" panose="02010600040101010101" charset="-122"/>
                </a:rPr>
                <a:t>          U</a:t>
              </a:r>
              <a:r>
                <a:rPr lang="zh-CN" altLang="en-US" sz="2800" b="1" dirty="0">
                  <a:solidFill>
                    <a:srgbClr val="FF0000"/>
                  </a:solidFill>
                  <a:latin typeface="华文楷体" panose="02010600040101010101" charset="-122"/>
                  <a:ea typeface="华文楷体" panose="02010600040101010101" charset="-122"/>
                </a:rPr>
                <a:t>形管测压计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45769" y="2873509"/>
              <a:ext cx="1470025" cy="523220"/>
            </a:xfrm>
            <a:prstGeom prst="rect">
              <a:avLst/>
            </a:prstGeom>
            <a:noFill/>
            <a:ln w="34925" cmpd="sng">
              <a:solidFill>
                <a:schemeClr val="tx1"/>
              </a:solidFill>
              <a:prstDash val="solid"/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rgbClr val="FF0000"/>
                  </a:solidFill>
                  <a:latin typeface="华文楷体" panose="02010600040101010101" charset="-122"/>
                  <a:ea typeface="华文楷体" panose="02010600040101010101" charset="-122"/>
                </a:rPr>
                <a:t>转换法</a:t>
              </a:r>
            </a:p>
          </p:txBody>
        </p:sp>
        <p:cxnSp>
          <p:nvCxnSpPr>
            <p:cNvPr id="21" name="直接箭头连接符 20"/>
            <p:cNvCxnSpPr/>
            <p:nvPr/>
          </p:nvCxnSpPr>
          <p:spPr>
            <a:xfrm flipH="1">
              <a:off x="2447469" y="2394585"/>
              <a:ext cx="643255" cy="478790"/>
            </a:xfrm>
            <a:prstGeom prst="straightConnector1">
              <a:avLst/>
            </a:prstGeom>
            <a:solidFill>
              <a:schemeClr val="accent1"/>
            </a:solidFill>
            <a:ln w="476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 w="med" len="med"/>
            </a:ln>
          </p:spPr>
        </p:cxn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0" y="3000748"/>
            <a:ext cx="11962765" cy="805180"/>
          </a:xfrm>
        </p:spPr>
        <p:txBody>
          <a:bodyPr vert="horz" wrap="square" lIns="91440" tIns="45720" rIns="91440" bIns="45720" anchor="ctr"/>
          <a:lstStyle/>
          <a:p>
            <a:r>
              <a:rPr lang="zh-CN" altLang="en-US" sz="4000" dirty="0">
                <a:solidFill>
                  <a:schemeClr val="tx1"/>
                </a:solidFill>
                <a:hlinkClick r:id="rId4" action="ppaction://hlinkfile"/>
              </a:rPr>
              <a:t>【实验二】探究</a:t>
            </a:r>
            <a:r>
              <a:rPr lang="zh-CN" altLang="en-US" sz="4000" dirty="0">
                <a:solidFill>
                  <a:srgbClr val="0070C0"/>
                </a:solidFill>
                <a:hlinkClick r:id="rId4" action="ppaction://hlinkfile"/>
              </a:rPr>
              <a:t>液体内部压强大小</a:t>
            </a:r>
            <a:r>
              <a:rPr lang="zh-CN" altLang="en-US" sz="4000" dirty="0">
                <a:solidFill>
                  <a:schemeClr val="tx1"/>
                </a:solidFill>
                <a:hlinkClick r:id="rId4" action="ppaction://hlinkfile"/>
              </a:rPr>
              <a:t>与什么因素有关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标题 3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-6349" y="365125"/>
            <a:ext cx="11962765" cy="805180"/>
          </a:xfrm>
        </p:spPr>
        <p:txBody>
          <a:bodyPr vert="horz" wrap="square" lIns="91440" tIns="45720" rIns="91440" bIns="45720" anchor="ctr"/>
          <a:lstStyle/>
          <a:p>
            <a:r>
              <a:rPr lang="zh-CN" altLang="en-US" sz="4000" dirty="0">
                <a:solidFill>
                  <a:schemeClr val="tx1"/>
                </a:solidFill>
              </a:rPr>
              <a:t>【实验二】探究</a:t>
            </a:r>
            <a:r>
              <a:rPr lang="zh-CN" altLang="en-US" sz="4000" dirty="0">
                <a:solidFill>
                  <a:srgbClr val="0070C0"/>
                </a:solidFill>
              </a:rPr>
              <a:t>液体内部压强大小</a:t>
            </a:r>
            <a:r>
              <a:rPr lang="zh-CN" altLang="en-US" sz="4000" dirty="0">
                <a:solidFill>
                  <a:schemeClr val="tx1"/>
                </a:solidFill>
              </a:rPr>
              <a:t>与什么因素有关</a:t>
            </a:r>
          </a:p>
        </p:txBody>
      </p:sp>
      <p:cxnSp>
        <p:nvCxnSpPr>
          <p:cNvPr id="5" name="直接连接符 4"/>
          <p:cNvCxnSpPr/>
          <p:nvPr/>
        </p:nvCxnSpPr>
        <p:spPr>
          <a:xfrm flipV="1">
            <a:off x="-6351" y="1150938"/>
            <a:ext cx="12192000" cy="14288"/>
          </a:xfrm>
          <a:prstGeom prst="line">
            <a:avLst/>
          </a:prstGeom>
          <a:ln w="1905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箭头连接符 5"/>
          <p:cNvCxnSpPr/>
          <p:nvPr/>
        </p:nvCxnSpPr>
        <p:spPr>
          <a:xfrm flipH="1">
            <a:off x="3942080" y="1072783"/>
            <a:ext cx="822960" cy="828675"/>
          </a:xfrm>
          <a:prstGeom prst="straightConnector1">
            <a:avLst/>
          </a:prstGeom>
          <a:solidFill>
            <a:schemeClr val="accent1"/>
          </a:solidFill>
          <a:ln w="476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7" name="直接箭头连接符 6"/>
          <p:cNvCxnSpPr/>
          <p:nvPr/>
        </p:nvCxnSpPr>
        <p:spPr>
          <a:xfrm>
            <a:off x="8699454" y="1253589"/>
            <a:ext cx="1" cy="636905"/>
          </a:xfrm>
          <a:prstGeom prst="straightConnector1">
            <a:avLst/>
          </a:prstGeom>
          <a:solidFill>
            <a:schemeClr val="accent1"/>
          </a:solidFill>
          <a:ln w="476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9" name="圆角矩形 8"/>
          <p:cNvSpPr/>
          <p:nvPr/>
        </p:nvSpPr>
        <p:spPr>
          <a:xfrm>
            <a:off x="3693339" y="384810"/>
            <a:ext cx="4117975" cy="699770"/>
          </a:xfrm>
          <a:prstGeom prst="roundRect">
            <a:avLst/>
          </a:prstGeom>
          <a:noFill/>
          <a:ln w="476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9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90204" pitchFamily="34" charset="0"/>
              <a:ea typeface="宋体" pitchFamily="2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8299629" y="385078"/>
            <a:ext cx="2126615" cy="791845"/>
          </a:xfrm>
          <a:prstGeom prst="roundRect">
            <a:avLst/>
          </a:prstGeom>
          <a:noFill/>
          <a:ln w="730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9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90204" pitchFamily="34" charset="0"/>
              <a:ea typeface="宋体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327777" y="1813828"/>
            <a:ext cx="4098291" cy="1383665"/>
          </a:xfrm>
          <a:prstGeom prst="rect">
            <a:avLst/>
          </a:prstGeom>
          <a:noFill/>
          <a:ln w="34925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（</a:t>
            </a:r>
            <a:r>
              <a:rPr lang="en-US" altLang="zh-CN" sz="2800" b="1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1</a:t>
            </a:r>
            <a:r>
              <a:rPr lang="zh-CN" altLang="en-US" sz="2800" b="1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）液体深度</a:t>
            </a:r>
          </a:p>
          <a:p>
            <a:r>
              <a:rPr lang="zh-CN" altLang="en-US" sz="2800" b="1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（</a:t>
            </a:r>
            <a:r>
              <a:rPr lang="en-US" altLang="zh-CN" sz="2800" b="1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2</a:t>
            </a:r>
            <a:r>
              <a:rPr lang="zh-CN" altLang="en-US" sz="2800" b="1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）液体密度</a:t>
            </a:r>
          </a:p>
          <a:p>
            <a:r>
              <a:rPr lang="zh-CN" altLang="en-US" sz="2800" b="1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（</a:t>
            </a:r>
            <a:r>
              <a:rPr lang="en-US" altLang="zh-CN" sz="2800" b="1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3</a:t>
            </a:r>
            <a:r>
              <a:rPr lang="zh-CN" altLang="en-US" sz="2800" b="1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）液体方向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0901045" y="1590675"/>
            <a:ext cx="527051" cy="2245360"/>
          </a:xfrm>
          <a:prstGeom prst="rect">
            <a:avLst/>
          </a:prstGeom>
          <a:noFill/>
          <a:ln w="34925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控制变量法</a:t>
            </a:r>
          </a:p>
        </p:txBody>
      </p:sp>
      <p:cxnSp>
        <p:nvCxnSpPr>
          <p:cNvPr id="14" name="直接箭头连接符 13"/>
          <p:cNvCxnSpPr/>
          <p:nvPr/>
        </p:nvCxnSpPr>
        <p:spPr>
          <a:xfrm>
            <a:off x="10426067" y="2560588"/>
            <a:ext cx="474980" cy="3175"/>
          </a:xfrm>
          <a:prstGeom prst="straightConnector1">
            <a:avLst/>
          </a:prstGeom>
          <a:solidFill>
            <a:schemeClr val="accent1"/>
          </a:solidFill>
          <a:ln w="476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17" name="文本框 16"/>
          <p:cNvSpPr txBox="1"/>
          <p:nvPr/>
        </p:nvSpPr>
        <p:spPr>
          <a:xfrm>
            <a:off x="1111427" y="1901324"/>
            <a:ext cx="3653791" cy="523220"/>
          </a:xfrm>
          <a:prstGeom prst="rect">
            <a:avLst/>
          </a:prstGeom>
          <a:noFill/>
          <a:ln w="34925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U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形管测压计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rcRect l="374" t="1365" r="27757" b="-1365"/>
          <a:stretch>
            <a:fillRect/>
          </a:stretch>
        </p:blipFill>
        <p:spPr>
          <a:xfrm>
            <a:off x="-6349" y="2451735"/>
            <a:ext cx="6471285" cy="2465070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5">
            <a:clrChange>
              <a:clrFrom>
                <a:srgbClr val="FDFEFE">
                  <a:alpha val="100000"/>
                </a:srgbClr>
              </a:clrFrom>
              <a:clrTo>
                <a:srgbClr val="FDFEFE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77595" y="4792345"/>
            <a:ext cx="4165600" cy="2082800"/>
          </a:xfrm>
          <a:prstGeom prst="rect">
            <a:avLst/>
          </a:prstGeom>
        </p:spPr>
      </p:pic>
      <p:graphicFrame>
        <p:nvGraphicFramePr>
          <p:cNvPr id="25" name="表格 24"/>
          <p:cNvGraphicFramePr/>
          <p:nvPr>
            <p:extLst>
              <p:ext uri="{D42A27DB-BD31-4B8C-83A1-F6EECF244321}">
                <p14:modId xmlns:p14="http://schemas.microsoft.com/office/powerpoint/2010/main" val="3706000461"/>
              </p:ext>
            </p:extLst>
          </p:nvPr>
        </p:nvGraphicFramePr>
        <p:xfrm>
          <a:off x="6464936" y="3919855"/>
          <a:ext cx="5720716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5495"/>
                <a:gridCol w="1349375"/>
                <a:gridCol w="1245871"/>
                <a:gridCol w="739140"/>
                <a:gridCol w="1600835"/>
              </a:tblGrid>
              <a:tr h="64008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dirty="0">
                          <a:solidFill>
                            <a:schemeClr val="tx1"/>
                          </a:solidFill>
                        </a:rPr>
                        <a:t>试验次数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探头方向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深度</a:t>
                      </a: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/cm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液体密度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dirty="0">
                          <a:solidFill>
                            <a:schemeClr val="tx1"/>
                          </a:solidFill>
                        </a:rPr>
                        <a:t>U</a:t>
                      </a:r>
                      <a:r>
                        <a:rPr lang="zh-CN" altLang="en-US" dirty="0">
                          <a:solidFill>
                            <a:schemeClr val="tx1"/>
                          </a:solidFill>
                        </a:rPr>
                        <a:t>形管液面高度差</a:t>
                      </a:r>
                      <a:r>
                        <a:rPr lang="en-US" altLang="zh-CN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zh-CN" altLang="en-US" dirty="0">
                          <a:solidFill>
                            <a:schemeClr val="tx1"/>
                          </a:solidFill>
                        </a:rPr>
                        <a:t>格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正向下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水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>
                          <a:solidFill>
                            <a:schemeClr val="tx1"/>
                          </a:solidFill>
                          <a:sym typeface="+mn-ea"/>
                        </a:rPr>
                        <a:t>对着侧面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800">
                          <a:solidFill>
                            <a:schemeClr val="tx1"/>
                          </a:solidFill>
                          <a:sym typeface="+mn-ea"/>
                        </a:rPr>
                        <a:t>5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水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>
                          <a:solidFill>
                            <a:schemeClr val="tx1"/>
                          </a:solidFill>
                          <a:sym typeface="+mn-ea"/>
                        </a:rPr>
                        <a:t>正向上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800">
                          <a:solidFill>
                            <a:schemeClr val="tx1"/>
                          </a:solidFill>
                          <a:sym typeface="+mn-ea"/>
                        </a:rPr>
                        <a:t>5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水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 dirty="0">
                          <a:solidFill>
                            <a:schemeClr val="tx1"/>
                          </a:solidFill>
                          <a:sym typeface="+mn-ea"/>
                        </a:rPr>
                        <a:t>正向下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800">
                          <a:solidFill>
                            <a:schemeClr val="tx1"/>
                          </a:solidFill>
                          <a:sym typeface="+mn-ea"/>
                        </a:rPr>
                        <a:t>10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水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>
                          <a:solidFill>
                            <a:schemeClr val="tx1"/>
                          </a:solidFill>
                          <a:sym typeface="+mn-ea"/>
                        </a:rPr>
                        <a:t>正向下</a:t>
                      </a: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15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水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>
                          <a:solidFill>
                            <a:schemeClr val="tx1"/>
                          </a:solidFill>
                          <a:sym typeface="+mn-ea"/>
                        </a:rPr>
                        <a:t>正向下</a:t>
                      </a: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盐水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680596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标题 3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6837" y="3879316"/>
            <a:ext cx="6358435" cy="804863"/>
          </a:xfrm>
        </p:spPr>
        <p:txBody>
          <a:bodyPr vert="horz" wrap="square" lIns="91440" tIns="45720" rIns="91440" bIns="45720" anchor="ctr"/>
          <a:lstStyle/>
          <a:p>
            <a:r>
              <a:rPr lang="zh-CN" altLang="en-US" sz="4000" dirty="0" smtClean="0">
                <a:solidFill>
                  <a:schemeClr val="tx1"/>
                </a:solidFill>
              </a:rPr>
              <a:t>根据实验数据得出结论：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  <p:cxnSp>
        <p:nvCxnSpPr>
          <p:cNvPr id="5" name="直接连接符 4"/>
          <p:cNvCxnSpPr/>
          <p:nvPr/>
        </p:nvCxnSpPr>
        <p:spPr>
          <a:xfrm flipV="1">
            <a:off x="-6351" y="1150938"/>
            <a:ext cx="12192000" cy="14288"/>
          </a:xfrm>
          <a:prstGeom prst="line">
            <a:avLst/>
          </a:prstGeom>
          <a:ln w="1905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178" y="806824"/>
            <a:ext cx="12185649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099085" y="4684045"/>
            <a:ext cx="97874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1.</a:t>
            </a:r>
            <a:r>
              <a:rPr lang="zh-CN" altLang="en-US" sz="3200" dirty="0">
                <a:solidFill>
                  <a:srgbClr val="0070C0"/>
                </a:solidFill>
              </a:rPr>
              <a:t>同种液体</a:t>
            </a:r>
            <a:r>
              <a:rPr lang="zh-CN" altLang="en-US" sz="3200" dirty="0"/>
              <a:t>，</a:t>
            </a:r>
            <a:r>
              <a:rPr lang="zh-CN" altLang="en-US" sz="3200" dirty="0">
                <a:solidFill>
                  <a:srgbClr val="0070C0"/>
                </a:solidFill>
              </a:rPr>
              <a:t>同一深度</a:t>
            </a:r>
            <a:r>
              <a:rPr lang="zh-CN" altLang="en-US" sz="3200" dirty="0"/>
              <a:t>，</a:t>
            </a:r>
            <a:r>
              <a:rPr lang="zh-CN" altLang="en-US" sz="3200" dirty="0">
                <a:solidFill>
                  <a:srgbClr val="FF0000"/>
                </a:solidFill>
              </a:rPr>
              <a:t>液体向各方向压强大小相等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125979" y="5349024"/>
            <a:ext cx="82417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2.</a:t>
            </a:r>
            <a:r>
              <a:rPr lang="zh-CN" altLang="en-US" sz="3200" dirty="0">
                <a:solidFill>
                  <a:srgbClr val="0070C0"/>
                </a:solidFill>
              </a:rPr>
              <a:t>同种液体</a:t>
            </a:r>
            <a:r>
              <a:rPr lang="zh-CN" altLang="en-US" sz="3200" dirty="0"/>
              <a:t>，</a:t>
            </a:r>
            <a:r>
              <a:rPr lang="zh-CN" altLang="en-US" sz="3200" dirty="0">
                <a:solidFill>
                  <a:srgbClr val="0070C0"/>
                </a:solidFill>
              </a:rPr>
              <a:t>深度越深</a:t>
            </a:r>
            <a:r>
              <a:rPr lang="zh-CN" altLang="en-US" sz="3200" dirty="0"/>
              <a:t>，</a:t>
            </a:r>
            <a:r>
              <a:rPr lang="zh-CN" altLang="en-US" sz="3200" dirty="0">
                <a:solidFill>
                  <a:srgbClr val="FF0000"/>
                </a:solidFill>
              </a:rPr>
              <a:t>液体压强越大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099083" y="6041375"/>
            <a:ext cx="91004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3.</a:t>
            </a:r>
            <a:r>
              <a:rPr lang="zh-CN" altLang="en-US" sz="3200" dirty="0">
                <a:solidFill>
                  <a:srgbClr val="0070C0"/>
                </a:solidFill>
              </a:rPr>
              <a:t>同一深度</a:t>
            </a:r>
            <a:r>
              <a:rPr lang="zh-CN" altLang="en-US" sz="3200" dirty="0"/>
              <a:t>，</a:t>
            </a:r>
            <a:r>
              <a:rPr lang="zh-CN" altLang="en-US" sz="3200" dirty="0">
                <a:solidFill>
                  <a:srgbClr val="0070C0"/>
                </a:solidFill>
              </a:rPr>
              <a:t>液体密度越大</a:t>
            </a:r>
            <a:r>
              <a:rPr lang="zh-CN" altLang="en-US" sz="3200" dirty="0"/>
              <a:t>，</a:t>
            </a:r>
            <a:r>
              <a:rPr lang="zh-CN" altLang="en-US" sz="3200" dirty="0">
                <a:solidFill>
                  <a:srgbClr val="FF0000"/>
                </a:solidFill>
              </a:rPr>
              <a:t>液体压强越大</a:t>
            </a:r>
          </a:p>
        </p:txBody>
      </p:sp>
      <p:graphicFrame>
        <p:nvGraphicFramePr>
          <p:cNvPr id="7" name="表格 6"/>
          <p:cNvGraphicFramePr/>
          <p:nvPr>
            <p:extLst>
              <p:ext uri="{D42A27DB-BD31-4B8C-83A1-F6EECF244321}">
                <p14:modId xmlns:p14="http://schemas.microsoft.com/office/powerpoint/2010/main" val="3871138450"/>
              </p:ext>
            </p:extLst>
          </p:nvPr>
        </p:nvGraphicFramePr>
        <p:xfrm>
          <a:off x="2645973" y="477412"/>
          <a:ext cx="5720716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5495"/>
                <a:gridCol w="1349375"/>
                <a:gridCol w="1245871"/>
                <a:gridCol w="739140"/>
                <a:gridCol w="1600835"/>
              </a:tblGrid>
              <a:tr h="64008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dirty="0">
                          <a:solidFill>
                            <a:schemeClr val="tx1"/>
                          </a:solidFill>
                        </a:rPr>
                        <a:t>试验次数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探头方向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深度</a:t>
                      </a: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/cm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液体密度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dirty="0">
                          <a:solidFill>
                            <a:schemeClr val="tx1"/>
                          </a:solidFill>
                        </a:rPr>
                        <a:t>U</a:t>
                      </a:r>
                      <a:r>
                        <a:rPr lang="zh-CN" altLang="en-US" dirty="0">
                          <a:solidFill>
                            <a:schemeClr val="tx1"/>
                          </a:solidFill>
                        </a:rPr>
                        <a:t>形管液面高度差</a:t>
                      </a:r>
                      <a:r>
                        <a:rPr lang="en-US" altLang="zh-CN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zh-CN" altLang="en-US" dirty="0">
                          <a:solidFill>
                            <a:schemeClr val="tx1"/>
                          </a:solidFill>
                        </a:rPr>
                        <a:t>格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正向下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水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zh-CN" alt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>
                          <a:solidFill>
                            <a:schemeClr val="tx1"/>
                          </a:solidFill>
                          <a:sym typeface="+mn-ea"/>
                        </a:rPr>
                        <a:t>对着侧面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800">
                          <a:solidFill>
                            <a:schemeClr val="tx1"/>
                          </a:solidFill>
                          <a:sym typeface="+mn-ea"/>
                        </a:rPr>
                        <a:t>5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水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zh-CN" alt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>
                          <a:solidFill>
                            <a:schemeClr val="tx1"/>
                          </a:solidFill>
                          <a:sym typeface="+mn-ea"/>
                        </a:rPr>
                        <a:t>正向上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800">
                          <a:solidFill>
                            <a:schemeClr val="tx1"/>
                          </a:solidFill>
                          <a:sym typeface="+mn-ea"/>
                        </a:rPr>
                        <a:t>5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水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zh-CN" alt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 dirty="0">
                          <a:solidFill>
                            <a:schemeClr val="tx1"/>
                          </a:solidFill>
                          <a:sym typeface="+mn-ea"/>
                        </a:rPr>
                        <a:t>正向下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1800">
                          <a:solidFill>
                            <a:schemeClr val="tx1"/>
                          </a:solidFill>
                          <a:sym typeface="+mn-ea"/>
                        </a:rPr>
                        <a:t>10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水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>
                          <a:solidFill>
                            <a:srgbClr val="FF0000"/>
                          </a:solidFill>
                        </a:rPr>
                        <a:t>6</a:t>
                      </a:r>
                      <a:endParaRPr lang="zh-CN" alt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>
                          <a:solidFill>
                            <a:schemeClr val="tx1"/>
                          </a:solidFill>
                          <a:sym typeface="+mn-ea"/>
                        </a:rPr>
                        <a:t>正向下</a:t>
                      </a: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15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dirty="0">
                          <a:solidFill>
                            <a:schemeClr val="tx1"/>
                          </a:solidFill>
                        </a:rPr>
                        <a:t>水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>
                          <a:solidFill>
                            <a:srgbClr val="FF0000"/>
                          </a:solidFill>
                        </a:rPr>
                        <a:t>9</a:t>
                      </a:r>
                      <a:endParaRPr lang="zh-CN" alt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>
                          <a:solidFill>
                            <a:schemeClr val="tx1"/>
                          </a:solidFill>
                          <a:sym typeface="+mn-ea"/>
                        </a:rPr>
                        <a:t>正向下</a:t>
                      </a: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盐水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endParaRPr lang="zh-CN" alt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rcRect l="42557" t="10571" r="40874"/>
          <a:stretch>
            <a:fillRect/>
          </a:stretch>
        </p:blipFill>
        <p:spPr>
          <a:xfrm rot="1200000">
            <a:off x="2694305" y="4149358"/>
            <a:ext cx="325120" cy="2186305"/>
          </a:xfrm>
          <a:prstGeom prst="rect">
            <a:avLst/>
          </a:prstGeom>
        </p:spPr>
      </p:pic>
      <p:sp>
        <p:nvSpPr>
          <p:cNvPr id="10241" name="标题 3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-6348" y="365393"/>
            <a:ext cx="12234863" cy="804863"/>
          </a:xfrm>
        </p:spPr>
        <p:txBody>
          <a:bodyPr vert="horz" wrap="square" lIns="91440" tIns="45720" rIns="91440" bIns="45720" anchor="ctr"/>
          <a:lstStyle/>
          <a:p>
            <a:r>
              <a:rPr lang="zh-CN" altLang="en-US" sz="4000" dirty="0">
                <a:solidFill>
                  <a:schemeClr val="tx1"/>
                </a:solidFill>
              </a:rPr>
              <a:t>【问题注意】</a:t>
            </a:r>
            <a:r>
              <a:rPr lang="zh-CN" altLang="en-US" sz="4000" dirty="0">
                <a:solidFill>
                  <a:srgbClr val="0070C0"/>
                </a:solidFill>
              </a:rPr>
              <a:t>什么叫深度？</a:t>
            </a:r>
          </a:p>
        </p:txBody>
      </p:sp>
      <p:cxnSp>
        <p:nvCxnSpPr>
          <p:cNvPr id="5" name="直接连接符 4"/>
          <p:cNvCxnSpPr/>
          <p:nvPr/>
        </p:nvCxnSpPr>
        <p:spPr>
          <a:xfrm flipV="1">
            <a:off x="-6351" y="1150938"/>
            <a:ext cx="12192000" cy="14288"/>
          </a:xfrm>
          <a:prstGeom prst="line">
            <a:avLst/>
          </a:prstGeom>
          <a:ln w="1905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14" name="Group 5"/>
          <p:cNvGrpSpPr/>
          <p:nvPr/>
        </p:nvGrpSpPr>
        <p:grpSpPr>
          <a:xfrm>
            <a:off x="2407552" y="4489612"/>
            <a:ext cx="2160005" cy="1728259"/>
            <a:chOff x="1474" y="3566"/>
            <a:chExt cx="1134" cy="454"/>
          </a:xfrm>
        </p:grpSpPr>
        <p:sp>
          <p:nvSpPr>
            <p:cNvPr id="3125" name="Line 10"/>
            <p:cNvSpPr/>
            <p:nvPr/>
          </p:nvSpPr>
          <p:spPr>
            <a:xfrm flipV="1">
              <a:off x="1803" y="3566"/>
              <a:ext cx="135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3127" name="Line 12"/>
            <p:cNvSpPr/>
            <p:nvPr/>
          </p:nvSpPr>
          <p:spPr>
            <a:xfrm flipV="1">
              <a:off x="1513" y="3910"/>
              <a:ext cx="139" cy="86"/>
            </a:xfrm>
            <a:prstGeom prst="line">
              <a:avLst/>
            </a:prstGeom>
            <a:ln w="60325" cap="flat" cmpd="sng">
              <a:solidFill>
                <a:schemeClr val="accent1">
                  <a:shade val="50000"/>
                </a:schemeClr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3128" name="Line 13"/>
            <p:cNvSpPr/>
            <p:nvPr/>
          </p:nvSpPr>
          <p:spPr>
            <a:xfrm flipH="1">
              <a:off x="1656" y="3566"/>
              <a:ext cx="317" cy="45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3129" name="Line 14"/>
            <p:cNvSpPr/>
            <p:nvPr/>
          </p:nvSpPr>
          <p:spPr>
            <a:xfrm flipV="1">
              <a:off x="1655" y="3566"/>
              <a:ext cx="317" cy="45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3130" name="Line 15"/>
            <p:cNvSpPr/>
            <p:nvPr/>
          </p:nvSpPr>
          <p:spPr>
            <a:xfrm>
              <a:off x="1882" y="3566"/>
              <a:ext cx="680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31" name="Line 16"/>
            <p:cNvSpPr/>
            <p:nvPr/>
          </p:nvSpPr>
          <p:spPr>
            <a:xfrm>
              <a:off x="1474" y="4020"/>
              <a:ext cx="113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32" name="Line 17"/>
            <p:cNvSpPr/>
            <p:nvPr/>
          </p:nvSpPr>
          <p:spPr>
            <a:xfrm>
              <a:off x="2290" y="3566"/>
              <a:ext cx="0" cy="45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3133" name="Line 18"/>
            <p:cNvSpPr/>
            <p:nvPr/>
          </p:nvSpPr>
          <p:spPr>
            <a:xfrm flipV="1">
              <a:off x="2290" y="3566"/>
              <a:ext cx="0" cy="45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3134" name="Text Box 19"/>
            <p:cNvSpPr txBox="1"/>
            <p:nvPr/>
          </p:nvSpPr>
          <p:spPr>
            <a:xfrm>
              <a:off x="1837" y="3657"/>
              <a:ext cx="278" cy="13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 b="1" dirty="0">
                  <a:latin typeface="Arial" panose="020B0604020202090204" pitchFamily="34" charset="0"/>
                  <a:ea typeface="宋体" pitchFamily="2" charset="-122"/>
                </a:rPr>
                <a:t>H</a:t>
              </a:r>
            </a:p>
          </p:txBody>
        </p:sp>
        <p:sp>
          <p:nvSpPr>
            <p:cNvPr id="3135" name="Text Box 20"/>
            <p:cNvSpPr txBox="1"/>
            <p:nvPr/>
          </p:nvSpPr>
          <p:spPr>
            <a:xfrm>
              <a:off x="2290" y="3612"/>
              <a:ext cx="212" cy="13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algn="l" eaLnBrk="1" hangingPunct="1"/>
              <a:r>
                <a:rPr lang="en-US" altLang="zh-CN" sz="2800" b="1" dirty="0">
                  <a:latin typeface="Arial" panose="020B0604020202090204" pitchFamily="34" charset="0"/>
                  <a:ea typeface="宋体" pitchFamily="2" charset="-122"/>
                </a:rPr>
                <a:t>h</a:t>
              </a:r>
            </a:p>
          </p:txBody>
        </p:sp>
      </p:grpSp>
      <p:sp>
        <p:nvSpPr>
          <p:cNvPr id="187454" name="Rectangle 62"/>
          <p:cNvSpPr>
            <a:spLocks noChangeArrowheads="1"/>
          </p:cNvSpPr>
          <p:nvPr/>
        </p:nvSpPr>
        <p:spPr bwMode="auto">
          <a:xfrm>
            <a:off x="787158" y="1573374"/>
            <a:ext cx="9513420" cy="120032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503050405090304" pitchFamily="18" charset="0"/>
                <a:ea typeface="仿宋_GB2312" pitchFamily="49" charset="-122"/>
                <a:cs typeface="+mn-cs"/>
              </a:rPr>
              <a:t>液体的</a:t>
            </a:r>
            <a:r>
              <a:rPr kumimoji="1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503050405090304" pitchFamily="18" charset="0"/>
                <a:ea typeface="仿宋_GB2312" pitchFamily="49" charset="-122"/>
                <a:cs typeface="+mn-cs"/>
              </a:rPr>
              <a:t>深度：</a:t>
            </a:r>
            <a:r>
              <a:rPr kumimoji="1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503050405090304" pitchFamily="18" charset="0"/>
                <a:ea typeface="仿宋_GB2312" pitchFamily="49" charset="-122"/>
                <a:cs typeface="+mn-cs"/>
              </a:rPr>
              <a:t>指液体的自由液面到探究位置处的</a:t>
            </a:r>
            <a:r>
              <a:rPr kumimoji="1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ea"/>
                <a:ea typeface="+mn-ea"/>
                <a:cs typeface="+mn-cs"/>
              </a:rPr>
              <a:t>竖直</a:t>
            </a:r>
            <a:r>
              <a:rPr kumimoji="1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503050405090304" pitchFamily="18" charset="0"/>
                <a:ea typeface="仿宋_GB2312" pitchFamily="49" charset="-122"/>
                <a:cs typeface="+mn-cs"/>
              </a:rPr>
              <a:t>距离。</a:t>
            </a:r>
          </a:p>
        </p:txBody>
      </p:sp>
      <p:grpSp>
        <p:nvGrpSpPr>
          <p:cNvPr id="8" name="Group 65"/>
          <p:cNvGrpSpPr/>
          <p:nvPr/>
        </p:nvGrpSpPr>
        <p:grpSpPr>
          <a:xfrm>
            <a:off x="7159945" y="3336290"/>
            <a:ext cx="3024187" cy="2808288"/>
            <a:chOff x="3515" y="1570"/>
            <a:chExt cx="1905" cy="1769"/>
          </a:xfrm>
        </p:grpSpPr>
        <p:pic>
          <p:nvPicPr>
            <p:cNvPr id="3118" name="Picture 21" descr="深度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515" y="1570"/>
              <a:ext cx="1905" cy="176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119" name="Text Box 64"/>
            <p:cNvSpPr txBox="1"/>
            <p:nvPr/>
          </p:nvSpPr>
          <p:spPr>
            <a:xfrm>
              <a:off x="4286" y="2659"/>
              <a:ext cx="226" cy="2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 dirty="0">
                  <a:latin typeface="Times New Roman" panose="02020503050405090304" pitchFamily="18" charset="0"/>
                </a:rPr>
                <a:t>B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639172" y="3480753"/>
            <a:ext cx="2232025" cy="2736850"/>
            <a:chOff x="4638993" y="3480753"/>
            <a:chExt cx="2232025" cy="2736850"/>
          </a:xfrm>
        </p:grpSpPr>
        <p:grpSp>
          <p:nvGrpSpPr>
            <p:cNvPr id="7" name="Group 63"/>
            <p:cNvGrpSpPr/>
            <p:nvPr/>
          </p:nvGrpSpPr>
          <p:grpSpPr>
            <a:xfrm>
              <a:off x="4638993" y="3480753"/>
              <a:ext cx="2232025" cy="2736850"/>
              <a:chOff x="1927" y="1570"/>
              <a:chExt cx="1406" cy="1361"/>
            </a:xfrm>
          </p:grpSpPr>
          <p:pic>
            <p:nvPicPr>
              <p:cNvPr id="3120" name="Picture 4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927" y="1570"/>
                <a:ext cx="1406" cy="1361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3074" name="Ink 22"/>
            <p:cNvSpPr>
              <a:spLocks noRot="1" noChangeAspect="1" noEditPoints="1" noTextEdit="1"/>
            </p:cNvSpPr>
            <p:nvPr/>
          </p:nvSpPr>
          <p:spPr>
            <a:xfrm>
              <a:off x="5580380" y="4622165"/>
              <a:ext cx="1588" cy="3175"/>
            </a:xfrm>
            <a:custGeom>
              <a:avLst/>
              <a:gdLst/>
              <a:ahLst/>
              <a:cxnLst/>
              <a:rect l="0" t="0" r="0" b="0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" name="Ink 23"/>
            <p:cNvSpPr>
              <a:spLocks noRot="1" noChangeAspect="1" noEditPoints="1" noTextEdit="1"/>
            </p:cNvSpPr>
            <p:nvPr/>
          </p:nvSpPr>
          <p:spPr>
            <a:xfrm>
              <a:off x="5589905" y="4633278"/>
              <a:ext cx="1588" cy="1587"/>
            </a:xfrm>
            <a:custGeom>
              <a:avLst/>
              <a:gdLst/>
              <a:ahLst/>
              <a:cxnLst/>
              <a:rect l="0" t="0" r="0" b="0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6" name="Ink 24"/>
            <p:cNvSpPr>
              <a:spLocks noRot="1" noChangeAspect="1" noEditPoints="1" noTextEdit="1"/>
            </p:cNvSpPr>
            <p:nvPr/>
          </p:nvSpPr>
          <p:spPr>
            <a:xfrm>
              <a:off x="5589905" y="4666615"/>
              <a:ext cx="1588" cy="3175"/>
            </a:xfrm>
            <a:custGeom>
              <a:avLst/>
              <a:gdLst/>
              <a:ahLst/>
              <a:cxnLst/>
              <a:rect l="0" t="0" r="0" b="0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7" name="Ink 25"/>
            <p:cNvSpPr>
              <a:spLocks noRot="1" noChangeAspect="1" noEditPoints="1" noTextEdit="1"/>
            </p:cNvSpPr>
            <p:nvPr/>
          </p:nvSpPr>
          <p:spPr>
            <a:xfrm>
              <a:off x="5570855" y="4644390"/>
              <a:ext cx="1588" cy="22225"/>
            </a:xfrm>
            <a:custGeom>
              <a:avLst/>
              <a:gdLst/>
              <a:ahLst/>
              <a:cxnLst/>
              <a:rect l="0" t="0" r="0" b="0"/>
              <a:pathLst>
                <a:path w="1" h="51">
                  <a:moveTo>
                    <a:pt x="0" y="50"/>
                  </a:moveTo>
                  <a:cubicBezTo>
                    <a:pt x="0" y="25"/>
                    <a:pt x="0" y="17"/>
                    <a:pt x="0" y="0"/>
                  </a:cubicBez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8" name="Ink 26"/>
            <p:cNvSpPr>
              <a:spLocks noRot="1" noChangeAspect="1" noEditPoints="1" noTextEdit="1"/>
            </p:cNvSpPr>
            <p:nvPr/>
          </p:nvSpPr>
          <p:spPr>
            <a:xfrm>
              <a:off x="5570855" y="4622165"/>
              <a:ext cx="1588" cy="22225"/>
            </a:xfrm>
            <a:custGeom>
              <a:avLst/>
              <a:gdLst/>
              <a:ahLst/>
              <a:cxnLst/>
              <a:rect l="0" t="0" r="0" b="0"/>
              <a:pathLst>
                <a:path w="1" h="50">
                  <a:moveTo>
                    <a:pt x="0" y="49"/>
                  </a:moveTo>
                  <a:cubicBezTo>
                    <a:pt x="0" y="25"/>
                    <a:pt x="0" y="16"/>
                    <a:pt x="0" y="0"/>
                  </a:cubicBez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9" name="Ink 27"/>
            <p:cNvSpPr>
              <a:spLocks noRot="1" noChangeAspect="1" noEditPoints="1" noTextEdit="1"/>
            </p:cNvSpPr>
            <p:nvPr/>
          </p:nvSpPr>
          <p:spPr>
            <a:xfrm>
              <a:off x="5570855" y="4598353"/>
              <a:ext cx="19050" cy="12700"/>
            </a:xfrm>
            <a:custGeom>
              <a:avLst/>
              <a:gdLst/>
              <a:ahLst/>
              <a:cxnLst/>
              <a:rect l="0" t="0" r="0" b="0"/>
              <a:pathLst>
                <a:path w="50" h="26">
                  <a:moveTo>
                    <a:pt x="0" y="25"/>
                  </a:moveTo>
                  <a:cubicBezTo>
                    <a:pt x="42" y="25"/>
                    <a:pt x="37" y="35"/>
                    <a:pt x="49" y="0"/>
                  </a:cubicBez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0" name="Ink 28"/>
            <p:cNvSpPr>
              <a:spLocks noRot="1" noChangeAspect="1" noEditPoints="1" noTextEdit="1"/>
            </p:cNvSpPr>
            <p:nvPr/>
          </p:nvSpPr>
          <p:spPr>
            <a:xfrm>
              <a:off x="5589905" y="4598353"/>
              <a:ext cx="7938" cy="46037"/>
            </a:xfrm>
            <a:custGeom>
              <a:avLst/>
              <a:gdLst/>
              <a:ahLst/>
              <a:cxnLst/>
              <a:rect l="0" t="0" r="0" b="0"/>
              <a:pathLst>
                <a:path w="26" h="100">
                  <a:moveTo>
                    <a:pt x="25" y="0"/>
                  </a:moveTo>
                  <a:cubicBezTo>
                    <a:pt x="25" y="25"/>
                    <a:pt x="25" y="33"/>
                    <a:pt x="25" y="50"/>
                  </a:cubicBezTo>
                  <a:cubicBezTo>
                    <a:pt x="-10" y="62"/>
                    <a:pt x="0" y="57"/>
                    <a:pt x="0" y="99"/>
                  </a:cubicBez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1" name="Ink 29"/>
            <p:cNvSpPr>
              <a:spLocks noRot="1" noChangeAspect="1" noEditPoints="1" noTextEdit="1"/>
            </p:cNvSpPr>
            <p:nvPr/>
          </p:nvSpPr>
          <p:spPr>
            <a:xfrm>
              <a:off x="5589905" y="4644390"/>
              <a:ext cx="1588" cy="12700"/>
            </a:xfrm>
            <a:custGeom>
              <a:avLst/>
              <a:gdLst/>
              <a:ahLst/>
              <a:cxnLst/>
              <a:rect l="0" t="0" r="0" b="0"/>
              <a:pathLst>
                <a:path w="1" h="26">
                  <a:moveTo>
                    <a:pt x="0" y="0"/>
                  </a:moveTo>
                  <a:cubicBezTo>
                    <a:pt x="0" y="8"/>
                    <a:pt x="0" y="17"/>
                    <a:pt x="0" y="25"/>
                  </a:cubicBez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2" name="Ink 30"/>
            <p:cNvSpPr>
              <a:spLocks noRot="1" noChangeAspect="1" noEditPoints="1" noTextEdit="1"/>
            </p:cNvSpPr>
            <p:nvPr/>
          </p:nvSpPr>
          <p:spPr>
            <a:xfrm>
              <a:off x="5716905" y="4793615"/>
              <a:ext cx="1588" cy="3175"/>
            </a:xfrm>
            <a:custGeom>
              <a:avLst/>
              <a:gdLst/>
              <a:ahLst/>
              <a:cxnLst/>
              <a:rect l="0" t="0" r="0" b="0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3" name="Ink 31"/>
            <p:cNvSpPr>
              <a:spLocks noRot="1" noChangeAspect="1" noEditPoints="1" noTextEdit="1"/>
            </p:cNvSpPr>
            <p:nvPr/>
          </p:nvSpPr>
          <p:spPr>
            <a:xfrm>
              <a:off x="5553393" y="4655503"/>
              <a:ext cx="1587" cy="11112"/>
            </a:xfrm>
            <a:custGeom>
              <a:avLst/>
              <a:gdLst/>
              <a:ahLst/>
              <a:cxnLst/>
              <a:rect l="0" t="0" r="0" b="0"/>
              <a:pathLst>
                <a:path w="1" h="26">
                  <a:moveTo>
                    <a:pt x="0" y="25"/>
                  </a:moveTo>
                  <a:cubicBezTo>
                    <a:pt x="0" y="17"/>
                    <a:pt x="0" y="8"/>
                    <a:pt x="0" y="0"/>
                  </a:cubicBez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4" name="Ink 32"/>
            <p:cNvSpPr>
              <a:spLocks noRot="1" noChangeAspect="1" noEditPoints="1" noTextEdit="1"/>
            </p:cNvSpPr>
            <p:nvPr/>
          </p:nvSpPr>
          <p:spPr>
            <a:xfrm>
              <a:off x="5553393" y="4633278"/>
              <a:ext cx="9525" cy="1587"/>
            </a:xfrm>
            <a:custGeom>
              <a:avLst/>
              <a:gdLst/>
              <a:ahLst/>
              <a:cxnLst/>
              <a:rect l="0" t="0" r="0" b="0"/>
              <a:pathLst>
                <a:path w="26" h="1">
                  <a:moveTo>
                    <a:pt x="0" y="0"/>
                  </a:moveTo>
                  <a:cubicBezTo>
                    <a:pt x="8" y="0"/>
                    <a:pt x="17" y="0"/>
                    <a:pt x="25" y="0"/>
                  </a:cubicBez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5" name="Ink 33"/>
            <p:cNvSpPr>
              <a:spLocks noRot="1" noChangeAspect="1" noEditPoints="1" noTextEdit="1"/>
            </p:cNvSpPr>
            <p:nvPr/>
          </p:nvSpPr>
          <p:spPr>
            <a:xfrm>
              <a:off x="5562918" y="4611053"/>
              <a:ext cx="17462" cy="1587"/>
            </a:xfrm>
            <a:custGeom>
              <a:avLst/>
              <a:gdLst/>
              <a:ahLst/>
              <a:cxnLst/>
              <a:rect l="0" t="0" r="0" b="0"/>
              <a:pathLst>
                <a:path w="50" h="1">
                  <a:moveTo>
                    <a:pt x="0" y="0"/>
                  </a:moveTo>
                  <a:cubicBezTo>
                    <a:pt x="25" y="0"/>
                    <a:pt x="33" y="0"/>
                    <a:pt x="49" y="0"/>
                  </a:cubicBez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6" name="Ink 34"/>
            <p:cNvSpPr>
              <a:spLocks noRot="1" noChangeAspect="1" noEditPoints="1" noTextEdit="1"/>
            </p:cNvSpPr>
            <p:nvPr/>
          </p:nvSpPr>
          <p:spPr>
            <a:xfrm>
              <a:off x="5580380" y="4611053"/>
              <a:ext cx="1588" cy="1587"/>
            </a:xfrm>
            <a:custGeom>
              <a:avLst/>
              <a:gdLst/>
              <a:ahLst/>
              <a:cxnLst/>
              <a:rect l="0" t="0" r="0" b="0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7" name="Ink 35"/>
            <p:cNvSpPr>
              <a:spLocks noRot="1" noChangeAspect="1" noEditPoints="1" noTextEdit="1"/>
            </p:cNvSpPr>
            <p:nvPr/>
          </p:nvSpPr>
          <p:spPr>
            <a:xfrm>
              <a:off x="5707380" y="4738053"/>
              <a:ext cx="1588" cy="1587"/>
            </a:xfrm>
            <a:custGeom>
              <a:avLst/>
              <a:gdLst/>
              <a:ahLst/>
              <a:cxnLst/>
              <a:rect l="0" t="0" r="0" b="0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8" name="Ink 36"/>
            <p:cNvSpPr>
              <a:spLocks noRot="1" noChangeAspect="1" noEditPoints="1" noTextEdit="1"/>
            </p:cNvSpPr>
            <p:nvPr/>
          </p:nvSpPr>
          <p:spPr>
            <a:xfrm>
              <a:off x="5707380" y="4749165"/>
              <a:ext cx="1588" cy="3175"/>
            </a:xfrm>
            <a:custGeom>
              <a:avLst/>
              <a:gdLst/>
              <a:ahLst/>
              <a:cxnLst/>
              <a:rect l="0" t="0" r="0" b="0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9" name="Ink 37"/>
            <p:cNvSpPr>
              <a:spLocks noRot="1" noChangeAspect="1" noEditPoints="1" noTextEdit="1"/>
            </p:cNvSpPr>
            <p:nvPr/>
          </p:nvSpPr>
          <p:spPr>
            <a:xfrm>
              <a:off x="5589905" y="4565015"/>
              <a:ext cx="1588" cy="1588"/>
            </a:xfrm>
            <a:custGeom>
              <a:avLst/>
              <a:gdLst/>
              <a:ahLst/>
              <a:cxnLst/>
              <a:rect l="0" t="0" r="0" b="0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0" name="Ink 38"/>
            <p:cNvSpPr>
              <a:spLocks noRot="1" noChangeAspect="1" noEditPoints="1" noTextEdit="1"/>
            </p:cNvSpPr>
            <p:nvPr/>
          </p:nvSpPr>
          <p:spPr>
            <a:xfrm>
              <a:off x="5589905" y="4588828"/>
              <a:ext cx="1588" cy="1587"/>
            </a:xfrm>
            <a:custGeom>
              <a:avLst/>
              <a:gdLst/>
              <a:ahLst/>
              <a:cxnLst/>
              <a:rect l="0" t="0" r="0" b="0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1" name="Ink 39"/>
            <p:cNvSpPr>
              <a:spLocks noRot="1" noChangeAspect="1" noEditPoints="1" noTextEdit="1"/>
            </p:cNvSpPr>
            <p:nvPr/>
          </p:nvSpPr>
          <p:spPr>
            <a:xfrm>
              <a:off x="5562918" y="4598353"/>
              <a:ext cx="9525" cy="3175"/>
            </a:xfrm>
            <a:custGeom>
              <a:avLst/>
              <a:gdLst/>
              <a:ahLst/>
              <a:cxnLst/>
              <a:rect l="0" t="0" r="0" b="0"/>
              <a:pathLst>
                <a:path w="26" h="1">
                  <a:moveTo>
                    <a:pt x="25" y="0"/>
                  </a:moveTo>
                  <a:cubicBezTo>
                    <a:pt x="17" y="0"/>
                    <a:pt x="8" y="0"/>
                    <a:pt x="0" y="0"/>
                  </a:cubicBez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2" name="Ink 40"/>
            <p:cNvSpPr>
              <a:spLocks noRot="1" noChangeAspect="1" noEditPoints="1" noTextEdit="1"/>
            </p:cNvSpPr>
            <p:nvPr/>
          </p:nvSpPr>
          <p:spPr>
            <a:xfrm>
              <a:off x="5562918" y="4598353"/>
              <a:ext cx="1587" cy="23812"/>
            </a:xfrm>
            <a:custGeom>
              <a:avLst/>
              <a:gdLst/>
              <a:ahLst/>
              <a:cxnLst/>
              <a:rect l="0" t="0" r="0" b="0"/>
              <a:pathLst>
                <a:path w="1" h="51">
                  <a:moveTo>
                    <a:pt x="0" y="0"/>
                  </a:moveTo>
                  <a:cubicBezTo>
                    <a:pt x="0" y="25"/>
                    <a:pt x="0" y="33"/>
                    <a:pt x="0" y="50"/>
                  </a:cubicBez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3" name="Ink 41"/>
            <p:cNvSpPr>
              <a:spLocks noRot="1" noChangeAspect="1" noEditPoints="1" noTextEdit="1"/>
            </p:cNvSpPr>
            <p:nvPr/>
          </p:nvSpPr>
          <p:spPr>
            <a:xfrm>
              <a:off x="5562918" y="4633278"/>
              <a:ext cx="1587" cy="1587"/>
            </a:xfrm>
            <a:custGeom>
              <a:avLst/>
              <a:gdLst/>
              <a:ahLst/>
              <a:cxnLst/>
              <a:rect l="0" t="0" r="0" b="0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4" name="Ink 42"/>
            <p:cNvSpPr>
              <a:spLocks noRot="1" noChangeAspect="1" noEditPoints="1" noTextEdit="1"/>
            </p:cNvSpPr>
            <p:nvPr/>
          </p:nvSpPr>
          <p:spPr>
            <a:xfrm>
              <a:off x="5562918" y="4598353"/>
              <a:ext cx="1587" cy="3175"/>
            </a:xfrm>
            <a:custGeom>
              <a:avLst/>
              <a:gdLst/>
              <a:ahLst/>
              <a:cxnLst/>
              <a:rect l="0" t="0" r="0" b="0"/>
              <a:pathLst>
                <a:path w="1" h="1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5" name="Ink 43"/>
            <p:cNvSpPr>
              <a:spLocks noRot="1" noChangeAspect="1" noEditPoints="1" noTextEdit="1"/>
            </p:cNvSpPr>
            <p:nvPr/>
          </p:nvSpPr>
          <p:spPr>
            <a:xfrm>
              <a:off x="5570855" y="4598353"/>
              <a:ext cx="9525" cy="12700"/>
            </a:xfrm>
            <a:custGeom>
              <a:avLst/>
              <a:gdLst/>
              <a:ahLst/>
              <a:cxnLst/>
              <a:rect l="0" t="0" r="0" b="0"/>
              <a:pathLst>
                <a:path w="25" h="26">
                  <a:moveTo>
                    <a:pt x="0" y="0"/>
                  </a:moveTo>
                  <a:cubicBezTo>
                    <a:pt x="0" y="25"/>
                    <a:pt x="0" y="33"/>
                    <a:pt x="24" y="25"/>
                  </a:cubicBez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6" name="Ink 44"/>
            <p:cNvSpPr>
              <a:spLocks noRot="1" noChangeAspect="1" noEditPoints="1" noTextEdit="1"/>
            </p:cNvSpPr>
            <p:nvPr/>
          </p:nvSpPr>
          <p:spPr>
            <a:xfrm>
              <a:off x="5580380" y="4598353"/>
              <a:ext cx="1588" cy="3175"/>
            </a:xfrm>
            <a:custGeom>
              <a:avLst/>
              <a:gdLst/>
              <a:ahLst/>
              <a:cxnLst/>
              <a:rect l="0" t="0" r="0" b="0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7" name="Ink 45"/>
            <p:cNvSpPr>
              <a:spLocks noRot="1" noChangeAspect="1" noEditPoints="1" noTextEdit="1"/>
            </p:cNvSpPr>
            <p:nvPr/>
          </p:nvSpPr>
          <p:spPr>
            <a:xfrm>
              <a:off x="5562918" y="4576128"/>
              <a:ext cx="17462" cy="3175"/>
            </a:xfrm>
            <a:custGeom>
              <a:avLst/>
              <a:gdLst/>
              <a:ahLst/>
              <a:cxnLst/>
              <a:rect l="0" t="0" r="0" b="0"/>
              <a:pathLst>
                <a:path w="50" h="1">
                  <a:moveTo>
                    <a:pt x="49" y="0"/>
                  </a:moveTo>
                  <a:cubicBezTo>
                    <a:pt x="25" y="0"/>
                    <a:pt x="16" y="0"/>
                    <a:pt x="0" y="0"/>
                  </a:cubicBez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8" name="Ink 46"/>
            <p:cNvSpPr>
              <a:spLocks noRot="1" noChangeAspect="1" noEditPoints="1" noTextEdit="1"/>
            </p:cNvSpPr>
            <p:nvPr/>
          </p:nvSpPr>
          <p:spPr>
            <a:xfrm>
              <a:off x="5562918" y="4588828"/>
              <a:ext cx="1587" cy="1587"/>
            </a:xfrm>
            <a:custGeom>
              <a:avLst/>
              <a:gdLst/>
              <a:ahLst/>
              <a:cxnLst/>
              <a:rect l="0" t="0" r="0" b="0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9" name="Ink 47"/>
            <p:cNvSpPr>
              <a:spLocks noRot="1" noChangeAspect="1" noEditPoints="1" noTextEdit="1"/>
            </p:cNvSpPr>
            <p:nvPr/>
          </p:nvSpPr>
          <p:spPr>
            <a:xfrm>
              <a:off x="5562918" y="4633278"/>
              <a:ext cx="1587" cy="11112"/>
            </a:xfrm>
            <a:custGeom>
              <a:avLst/>
              <a:gdLst/>
              <a:ahLst/>
              <a:cxnLst/>
              <a:rect l="0" t="0" r="0" b="0"/>
              <a:pathLst>
                <a:path w="1" h="25">
                  <a:moveTo>
                    <a:pt x="0" y="0"/>
                  </a:moveTo>
                  <a:cubicBezTo>
                    <a:pt x="0" y="8"/>
                    <a:pt x="0" y="16"/>
                    <a:pt x="0" y="24"/>
                  </a:cubicBez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0" name="Ink 48"/>
            <p:cNvSpPr>
              <a:spLocks noRot="1" noChangeAspect="1" noEditPoints="1" noTextEdit="1"/>
            </p:cNvSpPr>
            <p:nvPr/>
          </p:nvSpPr>
          <p:spPr>
            <a:xfrm>
              <a:off x="5562918" y="4644390"/>
              <a:ext cx="1587" cy="12700"/>
            </a:xfrm>
            <a:custGeom>
              <a:avLst/>
              <a:gdLst/>
              <a:ahLst/>
              <a:cxnLst/>
              <a:rect l="0" t="0" r="0" b="0"/>
              <a:pathLst>
                <a:path w="1" h="26">
                  <a:moveTo>
                    <a:pt x="0" y="0"/>
                  </a:moveTo>
                  <a:cubicBezTo>
                    <a:pt x="0" y="8"/>
                    <a:pt x="0" y="17"/>
                    <a:pt x="0" y="25"/>
                  </a:cubicBez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1" name="Ink 49"/>
            <p:cNvSpPr>
              <a:spLocks noRot="1" noChangeAspect="1" noEditPoints="1" noTextEdit="1"/>
            </p:cNvSpPr>
            <p:nvPr/>
          </p:nvSpPr>
          <p:spPr>
            <a:xfrm>
              <a:off x="5607368" y="4622165"/>
              <a:ext cx="1587" cy="34925"/>
            </a:xfrm>
            <a:custGeom>
              <a:avLst/>
              <a:gdLst/>
              <a:ahLst/>
              <a:cxnLst/>
              <a:rect l="0" t="0" r="0" b="0"/>
              <a:pathLst>
                <a:path w="1" h="75">
                  <a:moveTo>
                    <a:pt x="0" y="74"/>
                  </a:moveTo>
                  <a:cubicBezTo>
                    <a:pt x="0" y="49"/>
                    <a:pt x="0" y="25"/>
                    <a:pt x="0" y="0"/>
                  </a:cubicBez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2" name="Ink 50"/>
            <p:cNvSpPr>
              <a:spLocks noRot="1" noChangeAspect="1" noEditPoints="1" noTextEdit="1"/>
            </p:cNvSpPr>
            <p:nvPr/>
          </p:nvSpPr>
          <p:spPr>
            <a:xfrm>
              <a:off x="5607368" y="4598353"/>
              <a:ext cx="1587" cy="3175"/>
            </a:xfrm>
            <a:custGeom>
              <a:avLst/>
              <a:gdLst/>
              <a:ahLst/>
              <a:cxnLst/>
              <a:rect l="0" t="0" r="0" b="0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3" name="Ink 51"/>
            <p:cNvSpPr>
              <a:spLocks noRot="1" noChangeAspect="1" noEditPoints="1" noTextEdit="1"/>
            </p:cNvSpPr>
            <p:nvPr/>
          </p:nvSpPr>
          <p:spPr>
            <a:xfrm>
              <a:off x="5716905" y="4692015"/>
              <a:ext cx="1588" cy="1588"/>
            </a:xfrm>
            <a:custGeom>
              <a:avLst/>
              <a:gdLst/>
              <a:ahLst/>
              <a:cxnLst/>
              <a:rect l="0" t="0" r="0" b="0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4" name="Ink 52"/>
            <p:cNvSpPr>
              <a:spLocks noRot="1" noChangeAspect="1" noEditPoints="1" noTextEdit="1"/>
            </p:cNvSpPr>
            <p:nvPr/>
          </p:nvSpPr>
          <p:spPr>
            <a:xfrm>
              <a:off x="5562918" y="4576128"/>
              <a:ext cx="1587" cy="34925"/>
            </a:xfrm>
            <a:custGeom>
              <a:avLst/>
              <a:gdLst/>
              <a:ahLst/>
              <a:cxnLst/>
              <a:rect l="0" t="0" r="0" b="0"/>
              <a:pathLst>
                <a:path w="1" h="75">
                  <a:moveTo>
                    <a:pt x="0" y="0"/>
                  </a:moveTo>
                  <a:cubicBezTo>
                    <a:pt x="0" y="25"/>
                    <a:pt x="0" y="49"/>
                    <a:pt x="0" y="74"/>
                  </a:cubicBez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5" name="Ink 53"/>
            <p:cNvSpPr>
              <a:spLocks noRot="1" noChangeAspect="1" noEditPoints="1" noTextEdit="1"/>
            </p:cNvSpPr>
            <p:nvPr/>
          </p:nvSpPr>
          <p:spPr>
            <a:xfrm>
              <a:off x="5562918" y="4611053"/>
              <a:ext cx="1587" cy="11112"/>
            </a:xfrm>
            <a:custGeom>
              <a:avLst/>
              <a:gdLst/>
              <a:ahLst/>
              <a:cxnLst/>
              <a:rect l="0" t="0" r="0" b="0"/>
              <a:pathLst>
                <a:path w="1" h="26">
                  <a:moveTo>
                    <a:pt x="0" y="0"/>
                  </a:moveTo>
                  <a:cubicBezTo>
                    <a:pt x="0" y="8"/>
                    <a:pt x="0" y="17"/>
                    <a:pt x="0" y="25"/>
                  </a:cubicBez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6" name="Ink 54"/>
            <p:cNvSpPr>
              <a:spLocks noRot="1" noChangeAspect="1" noEditPoints="1" noTextEdit="1"/>
            </p:cNvSpPr>
            <p:nvPr/>
          </p:nvSpPr>
          <p:spPr>
            <a:xfrm>
              <a:off x="5562918" y="4644390"/>
              <a:ext cx="9525" cy="3175"/>
            </a:xfrm>
            <a:custGeom>
              <a:avLst/>
              <a:gdLst/>
              <a:ahLst/>
              <a:cxnLst/>
              <a:rect l="0" t="0" r="0" b="0"/>
              <a:pathLst>
                <a:path w="26" h="1">
                  <a:moveTo>
                    <a:pt x="0" y="0"/>
                  </a:moveTo>
                  <a:cubicBezTo>
                    <a:pt x="8" y="0"/>
                    <a:pt x="17" y="0"/>
                    <a:pt x="25" y="0"/>
                  </a:cubicBez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7" name="Ink 55"/>
            <p:cNvSpPr>
              <a:spLocks noRot="1" noChangeAspect="1" noEditPoints="1" noTextEdit="1"/>
            </p:cNvSpPr>
            <p:nvPr/>
          </p:nvSpPr>
          <p:spPr>
            <a:xfrm>
              <a:off x="5734368" y="4725353"/>
              <a:ext cx="1587" cy="3175"/>
            </a:xfrm>
            <a:custGeom>
              <a:avLst/>
              <a:gdLst/>
              <a:ahLst/>
              <a:cxnLst/>
              <a:rect l="0" t="0" r="0" b="0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8" name="Ink 56"/>
            <p:cNvSpPr>
              <a:spLocks noRot="1" noChangeAspect="1" noEditPoints="1" noTextEdit="1"/>
            </p:cNvSpPr>
            <p:nvPr/>
          </p:nvSpPr>
          <p:spPr>
            <a:xfrm>
              <a:off x="5607368" y="4622165"/>
              <a:ext cx="1587" cy="3175"/>
            </a:xfrm>
            <a:custGeom>
              <a:avLst/>
              <a:gdLst/>
              <a:ahLst/>
              <a:cxnLst/>
              <a:rect l="0" t="0" r="0" b="0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9" name="Ink 57"/>
            <p:cNvSpPr>
              <a:spLocks noRot="1" noChangeAspect="1" noEditPoints="1" noTextEdit="1"/>
            </p:cNvSpPr>
            <p:nvPr/>
          </p:nvSpPr>
          <p:spPr>
            <a:xfrm>
              <a:off x="5607368" y="4576128"/>
              <a:ext cx="1587" cy="3175"/>
            </a:xfrm>
            <a:custGeom>
              <a:avLst/>
              <a:gdLst/>
              <a:ahLst/>
              <a:cxnLst/>
              <a:rect l="0" t="0" r="0" b="0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10" name="Ink 58"/>
            <p:cNvSpPr>
              <a:spLocks noRot="1" noChangeAspect="1" noEditPoints="1" noTextEdit="1"/>
            </p:cNvSpPr>
            <p:nvPr/>
          </p:nvSpPr>
          <p:spPr>
            <a:xfrm>
              <a:off x="5616893" y="4598353"/>
              <a:ext cx="1587" cy="3175"/>
            </a:xfrm>
            <a:custGeom>
              <a:avLst/>
              <a:gdLst/>
              <a:ahLst/>
              <a:cxnLst/>
              <a:rect l="0" t="0" r="0" b="0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11" name="Ink 59"/>
            <p:cNvSpPr>
              <a:spLocks noRot="1" noChangeAspect="1" noEditPoints="1" noTextEdit="1"/>
            </p:cNvSpPr>
            <p:nvPr/>
          </p:nvSpPr>
          <p:spPr>
            <a:xfrm>
              <a:off x="5616893" y="4633278"/>
              <a:ext cx="1587" cy="1587"/>
            </a:xfrm>
            <a:custGeom>
              <a:avLst/>
              <a:gdLst/>
              <a:ahLst/>
              <a:cxnLst/>
              <a:rect l="0" t="0" r="0" b="0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12" name="Ink 60"/>
            <p:cNvSpPr>
              <a:spLocks noRot="1" noChangeAspect="1" noEditPoints="1" noTextEdit="1"/>
            </p:cNvSpPr>
            <p:nvPr/>
          </p:nvSpPr>
          <p:spPr>
            <a:xfrm>
              <a:off x="5562918" y="4644390"/>
              <a:ext cx="1587" cy="3175"/>
            </a:xfrm>
            <a:custGeom>
              <a:avLst/>
              <a:gdLst/>
              <a:ahLst/>
              <a:cxnLst/>
              <a:rect l="0" t="0" r="0" b="0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13" name="Ink 61"/>
            <p:cNvSpPr>
              <a:spLocks noRot="1" noChangeAspect="1" noEditPoints="1" noTextEdit="1"/>
            </p:cNvSpPr>
            <p:nvPr/>
          </p:nvSpPr>
          <p:spPr>
            <a:xfrm>
              <a:off x="5543868" y="4598353"/>
              <a:ext cx="9525" cy="23812"/>
            </a:xfrm>
            <a:custGeom>
              <a:avLst/>
              <a:gdLst/>
              <a:ahLst/>
              <a:cxnLst/>
              <a:rect l="0" t="0" r="0" b="0"/>
              <a:pathLst>
                <a:path w="26" h="51">
                  <a:moveTo>
                    <a:pt x="0" y="50"/>
                  </a:moveTo>
                  <a:cubicBezTo>
                    <a:pt x="39" y="50"/>
                    <a:pt x="25" y="33"/>
                    <a:pt x="25" y="0"/>
                  </a:cubicBezTo>
                </a:path>
              </a:pathLst>
            </a:custGeom>
            <a:ln w="19050" cap="rnd" cmpd="sng">
              <a:solidFill>
                <a:srgbClr val="FF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" name="Line 12"/>
          <p:cNvSpPr/>
          <p:nvPr/>
        </p:nvSpPr>
        <p:spPr>
          <a:xfrm flipV="1">
            <a:off x="2535177" y="5564180"/>
            <a:ext cx="264763" cy="327379"/>
          </a:xfrm>
          <a:prstGeom prst="line">
            <a:avLst/>
          </a:prstGeom>
          <a:ln w="60325" cap="flat" cmpd="sng">
            <a:solidFill>
              <a:schemeClr val="accent1">
                <a:shade val="50000"/>
              </a:schemeClr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1" name="Line 12"/>
          <p:cNvSpPr/>
          <p:nvPr/>
        </p:nvSpPr>
        <p:spPr>
          <a:xfrm flipV="1">
            <a:off x="2649477" y="5284780"/>
            <a:ext cx="264763" cy="327379"/>
          </a:xfrm>
          <a:prstGeom prst="line">
            <a:avLst/>
          </a:prstGeom>
          <a:ln w="60325" cap="flat" cmpd="sng">
            <a:solidFill>
              <a:schemeClr val="accent1">
                <a:shade val="50000"/>
              </a:schemeClr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2" name="Line 12"/>
          <p:cNvSpPr/>
          <p:nvPr/>
        </p:nvSpPr>
        <p:spPr>
          <a:xfrm flipV="1">
            <a:off x="2799973" y="4957120"/>
            <a:ext cx="264763" cy="327379"/>
          </a:xfrm>
          <a:prstGeom prst="line">
            <a:avLst/>
          </a:prstGeom>
          <a:ln w="60325" cap="flat" cmpd="sng">
            <a:solidFill>
              <a:schemeClr val="accent1">
                <a:shade val="50000"/>
              </a:schemeClr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3" name="Line 12"/>
          <p:cNvSpPr/>
          <p:nvPr/>
        </p:nvSpPr>
        <p:spPr>
          <a:xfrm flipV="1">
            <a:off x="2876173" y="4738045"/>
            <a:ext cx="264763" cy="327379"/>
          </a:xfrm>
          <a:prstGeom prst="line">
            <a:avLst/>
          </a:prstGeom>
          <a:ln w="60325" cap="flat" cmpd="sng">
            <a:solidFill>
              <a:schemeClr val="accent1">
                <a:shade val="50000"/>
              </a:schemeClr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4" name="Line 12"/>
          <p:cNvSpPr/>
          <p:nvPr/>
        </p:nvSpPr>
        <p:spPr>
          <a:xfrm flipV="1">
            <a:off x="2923797" y="4529765"/>
            <a:ext cx="264763" cy="327379"/>
          </a:xfrm>
          <a:prstGeom prst="line">
            <a:avLst/>
          </a:prstGeom>
          <a:ln w="60325" cap="flat" cmpd="sng">
            <a:solidFill>
              <a:schemeClr val="accent1">
                <a:shade val="50000"/>
              </a:schemeClr>
            </a:solidFill>
            <a:prstDash val="sysDot"/>
            <a:headEnd type="none" w="med" len="med"/>
            <a:tailEnd type="none" w="med" len="med"/>
          </a:ln>
        </p:spPr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标题 3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-6348" y="365393"/>
            <a:ext cx="12234863" cy="804863"/>
          </a:xfrm>
        </p:spPr>
        <p:txBody>
          <a:bodyPr vert="horz" wrap="square" lIns="91440" tIns="45720" rIns="91440" bIns="45720" anchor="ctr"/>
          <a:lstStyle/>
          <a:p>
            <a:r>
              <a:rPr lang="zh-CN" altLang="en-US" sz="4000" dirty="0">
                <a:solidFill>
                  <a:schemeClr val="tx1"/>
                </a:solidFill>
              </a:rPr>
              <a:t>【深度思考】</a:t>
            </a:r>
            <a:r>
              <a:rPr lang="zh-CN" altLang="en-US" sz="4000" b="1" dirty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液体压强公式的推导？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  <p:cxnSp>
        <p:nvCxnSpPr>
          <p:cNvPr id="5" name="直接连接符 4"/>
          <p:cNvCxnSpPr/>
          <p:nvPr/>
        </p:nvCxnSpPr>
        <p:spPr>
          <a:xfrm flipV="1">
            <a:off x="-6351" y="1150938"/>
            <a:ext cx="12192000" cy="14288"/>
          </a:xfrm>
          <a:prstGeom prst="line">
            <a:avLst/>
          </a:prstGeom>
          <a:ln w="1905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1" name="Rectangle 18"/>
          <p:cNvSpPr/>
          <p:nvPr/>
        </p:nvSpPr>
        <p:spPr>
          <a:xfrm>
            <a:off x="3467914" y="2027873"/>
            <a:ext cx="2079625" cy="38735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90204" pitchFamily="34" charset="0"/>
            </a:endParaRPr>
          </a:p>
        </p:txBody>
      </p:sp>
      <p:grpSp>
        <p:nvGrpSpPr>
          <p:cNvPr id="2" name="Group 25"/>
          <p:cNvGrpSpPr/>
          <p:nvPr/>
        </p:nvGrpSpPr>
        <p:grpSpPr>
          <a:xfrm>
            <a:off x="3410763" y="3035936"/>
            <a:ext cx="1795463" cy="1897278"/>
            <a:chOff x="1746" y="1706"/>
            <a:chExt cx="822" cy="863"/>
          </a:xfrm>
        </p:grpSpPr>
        <p:pic>
          <p:nvPicPr>
            <p:cNvPr id="7192" name="Picture 1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882" y="1706"/>
              <a:ext cx="686" cy="81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193" name="Text Box 19"/>
            <p:cNvSpPr txBox="1"/>
            <p:nvPr/>
          </p:nvSpPr>
          <p:spPr>
            <a:xfrm>
              <a:off x="2109" y="1933"/>
              <a:ext cx="227" cy="18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 i="1" dirty="0">
                  <a:latin typeface="Euclid Symbol" pitchFamily="18" charset="2"/>
                </a:rPr>
                <a:t>r</a:t>
              </a:r>
            </a:p>
          </p:txBody>
        </p:sp>
        <p:sp>
          <p:nvSpPr>
            <p:cNvPr id="7194" name="Text Box 20"/>
            <p:cNvSpPr txBox="1"/>
            <p:nvPr/>
          </p:nvSpPr>
          <p:spPr>
            <a:xfrm>
              <a:off x="2109" y="2387"/>
              <a:ext cx="227" cy="18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 i="1" dirty="0">
                  <a:latin typeface="Times New Roman" panose="02020503050405090304" pitchFamily="18" charset="0"/>
                </a:rPr>
                <a:t>S</a:t>
              </a:r>
            </a:p>
          </p:txBody>
        </p:sp>
        <p:sp>
          <p:nvSpPr>
            <p:cNvPr id="7195" name="Line 22"/>
            <p:cNvSpPr/>
            <p:nvPr/>
          </p:nvSpPr>
          <p:spPr>
            <a:xfrm>
              <a:off x="1746" y="1842"/>
              <a:ext cx="182" cy="0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96" name="Line 23"/>
            <p:cNvSpPr/>
            <p:nvPr/>
          </p:nvSpPr>
          <p:spPr>
            <a:xfrm>
              <a:off x="1746" y="2341"/>
              <a:ext cx="182" cy="0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97" name="Line 24"/>
            <p:cNvSpPr/>
            <p:nvPr/>
          </p:nvSpPr>
          <p:spPr>
            <a:xfrm>
              <a:off x="1882" y="1842"/>
              <a:ext cx="0" cy="499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triangle" w="med" len="med"/>
              <a:tailEnd type="triangle" w="med" len="med"/>
            </a:ln>
          </p:spPr>
        </p:sp>
        <p:sp>
          <p:nvSpPr>
            <p:cNvPr id="7198" name="Text Box 21"/>
            <p:cNvSpPr txBox="1"/>
            <p:nvPr/>
          </p:nvSpPr>
          <p:spPr>
            <a:xfrm>
              <a:off x="1836" y="1979"/>
              <a:ext cx="91" cy="140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 i="1" dirty="0">
                  <a:latin typeface="Times New Roman" panose="02020503050405090304" pitchFamily="18" charset="0"/>
                </a:rPr>
                <a:t>h</a:t>
              </a:r>
            </a:p>
          </p:txBody>
        </p:sp>
      </p:grpSp>
      <p:pic>
        <p:nvPicPr>
          <p:cNvPr id="7173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48" y="2031053"/>
            <a:ext cx="3465512" cy="3870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" name="圆柱形 21"/>
          <p:cNvSpPr/>
          <p:nvPr/>
        </p:nvSpPr>
        <p:spPr>
          <a:xfrm>
            <a:off x="1405575" y="3151823"/>
            <a:ext cx="1079500" cy="1454150"/>
          </a:xfrm>
          <a:prstGeom prst="can">
            <a:avLst/>
          </a:prstGeom>
          <a:solidFill>
            <a:srgbClr val="F4FE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1002348" y="3093085"/>
            <a:ext cx="2122488" cy="304800"/>
          </a:xfrm>
          <a:prstGeom prst="ellipse">
            <a:avLst/>
          </a:prstGeom>
          <a:noFill/>
          <a:ln>
            <a:solidFill>
              <a:srgbClr val="61C8F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4" name="组合 28"/>
          <p:cNvGrpSpPr/>
          <p:nvPr/>
        </p:nvGrpSpPr>
        <p:grpSpPr>
          <a:xfrm>
            <a:off x="1472249" y="3166110"/>
            <a:ext cx="941387" cy="1276350"/>
            <a:chOff x="7446958" y="3484421"/>
            <a:chExt cx="941466" cy="1276727"/>
          </a:xfrm>
        </p:grpSpPr>
        <p:cxnSp>
          <p:nvCxnSpPr>
            <p:cNvPr id="25" name="直接连接符 24"/>
            <p:cNvCxnSpPr>
              <a:endCxn id="28" idx="2"/>
            </p:cNvCxnSpPr>
            <p:nvPr/>
          </p:nvCxnSpPr>
          <p:spPr>
            <a:xfrm>
              <a:off x="7451720" y="3644806"/>
              <a:ext cx="0" cy="1116342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>
              <a:endCxn id="28" idx="6"/>
            </p:cNvCxnSpPr>
            <p:nvPr/>
          </p:nvCxnSpPr>
          <p:spPr>
            <a:xfrm>
              <a:off x="8374136" y="3630514"/>
              <a:ext cx="14288" cy="1130634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椭圆 26"/>
            <p:cNvSpPr/>
            <p:nvPr/>
          </p:nvSpPr>
          <p:spPr>
            <a:xfrm>
              <a:off x="7446958" y="3484421"/>
              <a:ext cx="936704" cy="215964"/>
            </a:xfrm>
            <a:prstGeom prst="ellipse">
              <a:avLst/>
            </a:prstGeom>
            <a:noFill/>
            <a:ln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8" name="椭圆 27"/>
          <p:cNvSpPr/>
          <p:nvPr/>
        </p:nvSpPr>
        <p:spPr>
          <a:xfrm>
            <a:off x="1477127" y="4334510"/>
            <a:ext cx="936625" cy="215900"/>
          </a:xfrm>
          <a:prstGeom prst="ellipse">
            <a:avLst/>
          </a:prstGeom>
          <a:solidFill>
            <a:srgbClr val="69A9FF"/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18111" y="3166110"/>
            <a:ext cx="863600" cy="172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182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7063" y="3123248"/>
            <a:ext cx="477839" cy="1439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" name="矩形 37"/>
          <p:cNvSpPr/>
          <p:nvPr/>
        </p:nvSpPr>
        <p:spPr>
          <a:xfrm>
            <a:off x="1773875" y="4677410"/>
            <a:ext cx="215900" cy="215900"/>
          </a:xfrm>
          <a:prstGeom prst="rect">
            <a:avLst/>
          </a:prstGeom>
          <a:solidFill>
            <a:srgbClr val="E9FCFD"/>
          </a:solidFill>
          <a:ln>
            <a:solidFill>
              <a:srgbClr val="E9FC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 flipH="1">
            <a:off x="1773873" y="4605973"/>
            <a:ext cx="360363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000" b="1" i="1" dirty="0">
                <a:latin typeface="Times New Roman" panose="02020503050405090304" pitchFamily="18" charset="0"/>
                <a:cs typeface="Times New Roman" panose="02020503050405090304" pitchFamily="18" charset="0"/>
              </a:rPr>
              <a:t>S</a:t>
            </a:r>
            <a:endParaRPr lang="zh-CN" altLang="en-US" sz="2000" b="1" i="1" dirty="0">
              <a:latin typeface="Times New Roman" panose="02020503050405090304" pitchFamily="18" charset="0"/>
              <a:ea typeface="Times New Roman" panose="02020503050405090304" pitchFamily="18" charset="0"/>
            </a:endParaRPr>
          </a:p>
        </p:txBody>
      </p:sp>
      <p:sp>
        <p:nvSpPr>
          <p:cNvPr id="6" name="矩形 28"/>
          <p:cNvSpPr/>
          <p:nvPr/>
        </p:nvSpPr>
        <p:spPr>
          <a:xfrm>
            <a:off x="2651760" y="3413760"/>
            <a:ext cx="261610" cy="36933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dirty="0">
                <a:latin typeface="Arial" panose="020B0604020202090204" pitchFamily="34" charset="0"/>
              </a:rPr>
              <a:t>·</a:t>
            </a:r>
            <a:endParaRPr lang="zh-CN" altLang="en-US" dirty="0">
              <a:latin typeface="Arial" panose="020B0604020202090204" pitchFamily="34" charset="0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1989796" y="4417060"/>
            <a:ext cx="46039" cy="4445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989773" y="4174441"/>
            <a:ext cx="431800" cy="369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b="1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A</a:t>
            </a:r>
            <a:endParaRPr lang="zh-CN" altLang="en-US" b="1" dirty="0">
              <a:solidFill>
                <a:srgbClr val="FF0000"/>
              </a:solidFill>
              <a:latin typeface="Times New Roman" panose="02020503050405090304" pitchFamily="18" charset="0"/>
              <a:ea typeface="Times New Roman" panose="02020503050405090304" pitchFamily="18" charset="0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2361426" y="4404360"/>
            <a:ext cx="46039" cy="4603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1497826" y="4418648"/>
            <a:ext cx="46039" cy="4603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2134413" y="4502785"/>
            <a:ext cx="46039" cy="4603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1918337" y="4315460"/>
            <a:ext cx="44451" cy="4603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r="37054"/>
          <a:stretch>
            <a:fillRect/>
          </a:stretch>
        </p:blipFill>
        <p:spPr>
          <a:xfrm>
            <a:off x="5547360" y="1880235"/>
            <a:ext cx="5460365" cy="11557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63136" t="-3187" r="-1340" b="3187"/>
          <a:stretch>
            <a:fillRect/>
          </a:stretch>
        </p:blipFill>
        <p:spPr>
          <a:xfrm>
            <a:off x="7914184" y="3035935"/>
            <a:ext cx="3314065" cy="11557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bldLvl="0" animBg="1"/>
      <p:bldP spid="37" grpId="0"/>
      <p:bldP spid="32" grpId="0" bldLvl="0" animBg="1"/>
      <p:bldP spid="33" grpId="0"/>
      <p:bldP spid="34" grpId="0" bldLvl="0" animBg="1"/>
      <p:bldP spid="35" grpId="0" bldLvl="0" animBg="1"/>
      <p:bldP spid="36" grpId="0" bldLvl="0" animBg="1"/>
      <p:bldP spid="39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标题 3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-6348" y="365393"/>
            <a:ext cx="12234863" cy="804863"/>
          </a:xfrm>
        </p:spPr>
        <p:txBody>
          <a:bodyPr vert="horz" wrap="square" lIns="91440" tIns="45720" rIns="91440" bIns="45720" anchor="ctr"/>
          <a:lstStyle/>
          <a:p>
            <a:r>
              <a:rPr lang="zh-CN" altLang="en-US" sz="4000" dirty="0">
                <a:solidFill>
                  <a:schemeClr val="tx1"/>
                </a:solidFill>
              </a:rPr>
              <a:t>【公式运用】</a:t>
            </a:r>
            <a:r>
              <a:rPr lang="en-US" altLang="zh-CN" sz="4000" dirty="0">
                <a:solidFill>
                  <a:schemeClr val="tx1"/>
                </a:solidFill>
              </a:rPr>
              <a:t>p=ρ</a:t>
            </a:r>
            <a:r>
              <a:rPr lang="zh-CN" altLang="en-US" sz="4000" baseline="-25000" dirty="0">
                <a:solidFill>
                  <a:schemeClr val="tx1"/>
                </a:solidFill>
              </a:rPr>
              <a:t>液</a:t>
            </a:r>
            <a:r>
              <a:rPr lang="en-US" altLang="zh-CN" sz="4000" dirty="0">
                <a:solidFill>
                  <a:schemeClr val="tx1"/>
                </a:solidFill>
              </a:rPr>
              <a:t>gh</a:t>
            </a:r>
            <a:r>
              <a:rPr lang="zh-CN" altLang="en-US" sz="4000" dirty="0">
                <a:solidFill>
                  <a:schemeClr val="tx1"/>
                </a:solidFill>
              </a:rPr>
              <a:t>运用</a:t>
            </a:r>
          </a:p>
        </p:txBody>
      </p:sp>
      <p:cxnSp>
        <p:nvCxnSpPr>
          <p:cNvPr id="5" name="直接连接符 4"/>
          <p:cNvCxnSpPr/>
          <p:nvPr/>
        </p:nvCxnSpPr>
        <p:spPr>
          <a:xfrm flipV="1">
            <a:off x="-6351" y="1150938"/>
            <a:ext cx="12192000" cy="14288"/>
          </a:xfrm>
          <a:prstGeom prst="line">
            <a:avLst/>
          </a:prstGeom>
          <a:ln w="1905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350" y="1170305"/>
            <a:ext cx="11971020" cy="152273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78227" y="3038163"/>
            <a:ext cx="90767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5Km</a:t>
            </a:r>
            <a:r>
              <a:rPr lang="zh-CN" altLang="en-US" sz="2800" dirty="0" smtClean="0">
                <a:solidFill>
                  <a:srgbClr val="FF0000"/>
                </a:solidFill>
              </a:rPr>
              <a:t>海水深处的压强大约为：</a:t>
            </a:r>
            <a:endParaRPr lang="en-US" altLang="zh-CN" sz="2800" dirty="0" smtClean="0">
              <a:solidFill>
                <a:srgbClr val="FF0000"/>
              </a:solidFill>
            </a:endParaRPr>
          </a:p>
          <a:p>
            <a:r>
              <a:rPr lang="en-US" altLang="zh-CN" sz="2800" dirty="0" smtClean="0">
                <a:solidFill>
                  <a:srgbClr val="FF0000"/>
                </a:solidFill>
              </a:rPr>
              <a:t>P=</a:t>
            </a:r>
            <a:r>
              <a:rPr lang="el-GR" altLang="zh-CN" sz="2800" dirty="0" smtClean="0">
                <a:solidFill>
                  <a:srgbClr val="FF0000"/>
                </a:solidFill>
              </a:rPr>
              <a:t>ρ</a:t>
            </a:r>
            <a:r>
              <a:rPr lang="en-US" altLang="zh-CN" sz="2800" dirty="0" err="1" smtClean="0">
                <a:solidFill>
                  <a:srgbClr val="FF0000"/>
                </a:solidFill>
              </a:rPr>
              <a:t>gh</a:t>
            </a:r>
            <a:r>
              <a:rPr lang="en-US" altLang="zh-CN" sz="2800" dirty="0" smtClean="0">
                <a:solidFill>
                  <a:srgbClr val="FF0000"/>
                </a:solidFill>
              </a:rPr>
              <a:t>=1×10</a:t>
            </a:r>
            <a:r>
              <a:rPr lang="en-US" altLang="zh-CN" sz="2800" baseline="30000" dirty="0" smtClean="0">
                <a:solidFill>
                  <a:srgbClr val="FF0000"/>
                </a:solidFill>
              </a:rPr>
              <a:t>3</a:t>
            </a:r>
            <a:r>
              <a:rPr lang="en-US" altLang="zh-CN" sz="2800" dirty="0" smtClean="0">
                <a:solidFill>
                  <a:srgbClr val="FF0000"/>
                </a:solidFill>
              </a:rPr>
              <a:t>kg/m</a:t>
            </a:r>
            <a:r>
              <a:rPr lang="en-US" altLang="zh-CN" sz="2800" baseline="30000" dirty="0" smtClean="0">
                <a:solidFill>
                  <a:srgbClr val="FF0000"/>
                </a:solidFill>
              </a:rPr>
              <a:t>3</a:t>
            </a:r>
            <a:r>
              <a:rPr lang="en-US" altLang="zh-CN" sz="2800" dirty="0" smtClean="0">
                <a:solidFill>
                  <a:srgbClr val="FF0000"/>
                </a:solidFill>
              </a:rPr>
              <a:t>×10N/kg×5×10</a:t>
            </a:r>
            <a:r>
              <a:rPr lang="en-US" altLang="zh-CN" sz="2800" baseline="30000" dirty="0" smtClean="0">
                <a:solidFill>
                  <a:srgbClr val="FF0000"/>
                </a:solidFill>
              </a:rPr>
              <a:t>3</a:t>
            </a:r>
            <a:r>
              <a:rPr lang="en-US" altLang="zh-CN" sz="2800" dirty="0" smtClean="0">
                <a:solidFill>
                  <a:srgbClr val="FF0000"/>
                </a:solidFill>
              </a:rPr>
              <a:t>m=5×10</a:t>
            </a:r>
            <a:r>
              <a:rPr lang="en-US" altLang="zh-CN" sz="2800" baseline="30000" dirty="0" smtClean="0">
                <a:solidFill>
                  <a:srgbClr val="FF0000"/>
                </a:solidFill>
              </a:rPr>
              <a:t>7</a:t>
            </a:r>
            <a:r>
              <a:rPr lang="en-US" altLang="zh-CN" sz="2800" dirty="0" smtClean="0">
                <a:solidFill>
                  <a:srgbClr val="FF0000"/>
                </a:solidFill>
              </a:rPr>
              <a:t>Pa</a:t>
            </a:r>
          </a:p>
        </p:txBody>
      </p:sp>
      <p:sp>
        <p:nvSpPr>
          <p:cNvPr id="4" name="矩形 3"/>
          <p:cNvSpPr/>
          <p:nvPr/>
        </p:nvSpPr>
        <p:spPr>
          <a:xfrm>
            <a:off x="578227" y="4242282"/>
            <a:ext cx="82071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800" dirty="0">
                <a:solidFill>
                  <a:srgbClr val="0070C0"/>
                </a:solidFill>
              </a:rPr>
              <a:t>脚背面积大约为</a:t>
            </a:r>
            <a:r>
              <a:rPr lang="en-US" altLang="zh-CN" sz="2800" dirty="0" smtClean="0">
                <a:solidFill>
                  <a:srgbClr val="0070C0"/>
                </a:solidFill>
              </a:rPr>
              <a:t>120cm</a:t>
            </a:r>
            <a:r>
              <a:rPr lang="en-US" altLang="zh-CN" sz="2800" baseline="30000" dirty="0" smtClean="0">
                <a:solidFill>
                  <a:srgbClr val="0070C0"/>
                </a:solidFill>
              </a:rPr>
              <a:t>2</a:t>
            </a:r>
            <a:endParaRPr lang="en-US" altLang="zh-CN" sz="2800" baseline="30000" dirty="0">
              <a:solidFill>
                <a:srgbClr val="0070C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685803" y="4955536"/>
            <a:ext cx="80996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800" dirty="0">
                <a:solidFill>
                  <a:srgbClr val="FF0000"/>
                </a:solidFill>
              </a:rPr>
              <a:t>水对脚背的压力大约为：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 lvl="0"/>
            <a:r>
              <a:rPr lang="en-US" altLang="zh-CN" sz="2800" dirty="0">
                <a:solidFill>
                  <a:srgbClr val="FF0000"/>
                </a:solidFill>
              </a:rPr>
              <a:t>F=PS=5×10</a:t>
            </a:r>
            <a:r>
              <a:rPr lang="en-US" altLang="zh-CN" sz="2800" baseline="30000" dirty="0">
                <a:solidFill>
                  <a:srgbClr val="FF0000"/>
                </a:solidFill>
              </a:rPr>
              <a:t>7</a:t>
            </a:r>
            <a:r>
              <a:rPr lang="en-US" altLang="zh-CN" sz="2800" dirty="0">
                <a:solidFill>
                  <a:srgbClr val="FF0000"/>
                </a:solidFill>
              </a:rPr>
              <a:t>Pa×120×10</a:t>
            </a:r>
            <a:r>
              <a:rPr lang="en-US" altLang="zh-CN" sz="2800" baseline="30000" dirty="0">
                <a:solidFill>
                  <a:srgbClr val="FF0000"/>
                </a:solidFill>
              </a:rPr>
              <a:t>-4</a:t>
            </a:r>
            <a:r>
              <a:rPr lang="en-US" altLang="zh-CN" sz="2800" dirty="0">
                <a:solidFill>
                  <a:srgbClr val="FF0000"/>
                </a:solidFill>
              </a:rPr>
              <a:t>m</a:t>
            </a:r>
            <a:r>
              <a:rPr lang="en-US" altLang="zh-CN" sz="2800" baseline="30000" dirty="0">
                <a:solidFill>
                  <a:srgbClr val="FF0000"/>
                </a:solidFill>
              </a:rPr>
              <a:t>2</a:t>
            </a:r>
            <a:r>
              <a:rPr lang="en-US" altLang="zh-CN" sz="2800" dirty="0">
                <a:solidFill>
                  <a:srgbClr val="FF0000"/>
                </a:solidFill>
              </a:rPr>
              <a:t>=600×10</a:t>
            </a:r>
            <a:r>
              <a:rPr lang="en-US" altLang="zh-CN" sz="2800" baseline="30000" dirty="0">
                <a:solidFill>
                  <a:srgbClr val="FF0000"/>
                </a:solidFill>
              </a:rPr>
              <a:t>3</a:t>
            </a:r>
            <a:r>
              <a:rPr lang="en-US" altLang="zh-CN" sz="2800" dirty="0">
                <a:solidFill>
                  <a:srgbClr val="FF0000"/>
                </a:solidFill>
              </a:rPr>
              <a:t>N</a:t>
            </a:r>
            <a:endParaRPr lang="zh-CN" altLang="en-US" sz="2800" baseline="30000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735609" y="2189573"/>
            <a:ext cx="46297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2800" dirty="0" smtClean="0"/>
              <a:t>（脚背</a:t>
            </a:r>
            <a:r>
              <a:rPr lang="zh-CN" altLang="en-US" sz="2800" dirty="0"/>
              <a:t>面积大约为</a:t>
            </a:r>
            <a:r>
              <a:rPr lang="en-US" altLang="zh-CN" sz="2800" dirty="0" smtClean="0"/>
              <a:t>120cm</a:t>
            </a:r>
            <a:r>
              <a:rPr lang="en-US" altLang="zh-CN" sz="2800" baseline="30000" dirty="0" smtClean="0"/>
              <a:t>2</a:t>
            </a:r>
            <a:r>
              <a:rPr lang="zh-CN" altLang="en-US" sz="2800" dirty="0" smtClean="0"/>
              <a:t>）</a:t>
            </a:r>
            <a:endParaRPr lang="en-US" altLang="zh-CN" sz="28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6"/>
          <p:cNvSpPr>
            <a:spLocks noChangeArrowheads="1"/>
          </p:cNvSpPr>
          <p:nvPr/>
        </p:nvSpPr>
        <p:spPr bwMode="auto">
          <a:xfrm>
            <a:off x="431981" y="908320"/>
            <a:ext cx="3729567" cy="6219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0800" bIns="10800">
            <a:spAutoFit/>
          </a:bodyPr>
          <a:lstStyle/>
          <a:p>
            <a:r>
              <a:rPr lang="en-US" altLang="zh-CN" sz="3900" smtClean="0">
                <a:solidFill>
                  <a:srgbClr val="000099"/>
                </a:solidFill>
                <a:latin typeface="Calibri" pitchFamily="34" charset="0"/>
                <a:ea typeface="宋体" pitchFamily="2" charset="-122"/>
              </a:rPr>
              <a:t> </a:t>
            </a:r>
            <a:r>
              <a:rPr lang="zh-CN" altLang="en-US" sz="2800" b="1" smtClean="0">
                <a:solidFill>
                  <a:srgbClr val="000099"/>
                </a:solidFill>
                <a:latin typeface="Calibri" pitchFamily="34" charset="0"/>
                <a:ea typeface="宋体" pitchFamily="2" charset="-122"/>
              </a:rPr>
              <a:t>帕斯卡裂桶实验</a:t>
            </a:r>
          </a:p>
        </p:txBody>
      </p:sp>
      <p:sp>
        <p:nvSpPr>
          <p:cNvPr id="29713" name="Rectangle 17"/>
          <p:cNvSpPr>
            <a:spLocks noChangeArrowheads="1"/>
          </p:cNvSpPr>
          <p:nvPr/>
        </p:nvSpPr>
        <p:spPr bwMode="auto">
          <a:xfrm>
            <a:off x="381181" y="1628911"/>
            <a:ext cx="8498417" cy="1791260"/>
          </a:xfrm>
          <a:prstGeom prst="rect">
            <a:avLst/>
          </a:prstGeom>
          <a:solidFill>
            <a:schemeClr val="tx1"/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lang="zh-CN" altLang="en-US" sz="2400" b="1" smtClean="0">
                <a:solidFill>
                  <a:srgbClr val="FFFFFF"/>
                </a:solidFill>
                <a:latin typeface="宋体" pitchFamily="2" charset="-122"/>
                <a:ea typeface="宋体" pitchFamily="2" charset="-122"/>
              </a:rPr>
              <a:t>　　</a:t>
            </a:r>
            <a:r>
              <a:rPr lang="zh-CN" altLang="en-US" sz="2400" b="1" smtClean="0">
                <a:solidFill>
                  <a:srgbClr val="000066"/>
                </a:solidFill>
                <a:latin typeface="宋体" pitchFamily="2" charset="-122"/>
                <a:ea typeface="宋体" pitchFamily="2" charset="-122"/>
              </a:rPr>
              <a:t>帕斯卡在</a:t>
            </a:r>
            <a:r>
              <a:rPr lang="en-US" altLang="zh-CN" sz="2400" b="1" smtClean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</a:rPr>
              <a:t>1648</a:t>
            </a:r>
            <a:r>
              <a:rPr lang="zh-CN" altLang="en-US" sz="2400" b="1" smtClean="0">
                <a:solidFill>
                  <a:srgbClr val="000066"/>
                </a:solidFill>
                <a:latin typeface="宋体" pitchFamily="2" charset="-122"/>
                <a:ea typeface="宋体" pitchFamily="2" charset="-122"/>
              </a:rPr>
              <a:t>年表演了一个著名的实验：他用一个密闭的装满水的桶，在桶盖上插入一根细长的管子，从楼房的阳台上向细管子里灌水。结果只用了几杯水，就把桶压裂了，桶里的水就从裂缝中流了出来。</a:t>
            </a: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334433" y="4221298"/>
            <a:ext cx="8544984" cy="1569660"/>
          </a:xfrm>
          <a:prstGeom prst="rect">
            <a:avLst/>
          </a:prstGeom>
          <a:solidFill>
            <a:schemeClr val="tx1"/>
          </a:solidFill>
          <a:ln w="28575" algn="ctr">
            <a:solidFill>
              <a:srgbClr val="BE4B48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     </a:t>
            </a:r>
            <a:r>
              <a:rPr lang="zh-CN" altLang="en-US" sz="24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原来由于细管子的容积较小，几杯水灌进去，其深度</a:t>
            </a:r>
            <a:r>
              <a:rPr lang="en-US" altLang="zh-CN" sz="2400" b="1" i="1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h</a:t>
            </a:r>
            <a:r>
              <a:rPr lang="zh-CN" altLang="en-US" sz="24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是很大了，能对水桶产生很大的压强。这个很大的压强就在各个方向产生很大的压力，把桶压裂了。</a:t>
            </a:r>
            <a:endParaRPr lang="zh-CN" altLang="en-US" sz="2400" smtClean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79877" name="Picture 5" descr="8-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2214" y="1196975"/>
            <a:ext cx="2876551" cy="504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878" name="Picture 9" descr="E:\李燃\教师教学用书\2012人教教师用书项目\ppt\物理\图标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01" y="142875"/>
            <a:ext cx="1176867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220164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684" name="Picture 4" descr="兰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64000" y="-2286000"/>
            <a:ext cx="20320000" cy="1143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711200" y="4191267"/>
            <a:ext cx="11277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１</a:t>
            </a: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大坝的横截面为什么均为上窄下宽，呈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梯形？</a:t>
            </a:r>
            <a:endParaRPr lang="zh-CN" altLang="en-US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812800" y="4843597"/>
            <a:ext cx="10261600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宋体" pitchFamily="2" charset="-122"/>
              </a:rPr>
              <a:t>       </a:t>
            </a:r>
            <a:r>
              <a:rPr lang="zh-CN" altLang="en-US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大坝上窄下宽</a:t>
            </a:r>
            <a:r>
              <a:rPr lang="en-US" altLang="zh-CN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en-US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是因为液体内部的压强随深度的增加而增大</a:t>
            </a:r>
            <a:r>
              <a:rPr lang="en-US" altLang="zh-CN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en-US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坝底受到水的压强大</a:t>
            </a:r>
            <a:r>
              <a:rPr lang="en-US" altLang="zh-CN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en-US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下宽能耐压。</a:t>
            </a:r>
          </a:p>
          <a:p>
            <a:pPr>
              <a:spcBef>
                <a:spcPct val="50000"/>
              </a:spcBef>
            </a:pPr>
            <a:endParaRPr lang="en-US" altLang="zh-CN" sz="2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71687" name="Picture 7" descr="三峡大坝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1" t="8051"/>
          <a:stretch>
            <a:fillRect/>
          </a:stretch>
        </p:blipFill>
        <p:spPr bwMode="auto">
          <a:xfrm>
            <a:off x="-508000" y="-228600"/>
            <a:ext cx="7213600" cy="44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688" name="Text Box 8"/>
          <p:cNvSpPr txBox="1">
            <a:spLocks noChangeArrowheads="1"/>
          </p:cNvSpPr>
          <p:nvPr/>
        </p:nvSpPr>
        <p:spPr bwMode="auto">
          <a:xfrm>
            <a:off x="1524000" y="4800867"/>
            <a:ext cx="43688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4000" b="1" smtClean="0">
              <a:solidFill>
                <a:srgbClr val="FFFFFF"/>
              </a:solidFill>
              <a:latin typeface="Arial" charset="0"/>
              <a:ea typeface="宋体" pitchFamily="2" charset="-122"/>
            </a:endParaRPr>
          </a:p>
        </p:txBody>
      </p:sp>
      <p:pic>
        <p:nvPicPr>
          <p:cNvPr id="71689" name="Picture 9" descr="大坝侧面图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2400" y="-304800"/>
            <a:ext cx="6197600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6072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16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兰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64000" y="-2286000"/>
            <a:ext cx="20320000" cy="1143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707" name="Rectangle 3"/>
          <p:cNvSpPr>
            <a:spLocks noChangeArrowheads="1"/>
          </p:cNvSpPr>
          <p:nvPr/>
        </p:nvSpPr>
        <p:spPr bwMode="auto">
          <a:xfrm>
            <a:off x="812800" y="4419861"/>
            <a:ext cx="9550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２</a:t>
            </a:r>
            <a:r>
              <a:rPr lang="en-US" altLang="zh-CN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en-US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为什么深海鱼类被捕捞上岸后会死亡？</a:t>
            </a:r>
          </a:p>
        </p:txBody>
      </p:sp>
      <p:sp>
        <p:nvSpPr>
          <p:cNvPr id="72708" name="Rectangle 4"/>
          <p:cNvSpPr>
            <a:spLocks noChangeArrowheads="1"/>
          </p:cNvSpPr>
          <p:nvPr/>
        </p:nvSpPr>
        <p:spPr bwMode="auto">
          <a:xfrm>
            <a:off x="812800" y="5029200"/>
            <a:ext cx="106680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    </a:t>
            </a:r>
            <a:r>
              <a:rPr lang="zh-CN" altLang="en-US" sz="2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带鱼等深海鱼类长期生活在深海当中</a:t>
            </a:r>
            <a:r>
              <a:rPr lang="en-US" altLang="zh-CN" sz="2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en-US" sz="2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内脏器官适应了深海中巨大的压强。一旦离开海洋</a:t>
            </a:r>
            <a:r>
              <a:rPr lang="en-US" altLang="zh-CN" sz="2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en-US" sz="2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由于外界压强的忽然降低</a:t>
            </a:r>
            <a:r>
              <a:rPr lang="en-US" altLang="zh-CN" sz="2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en-US" sz="2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内脏器官会爆裂而导致死亡</a:t>
            </a:r>
            <a:r>
              <a:rPr lang="zh-CN" altLang="en-US" sz="2800" b="1" smtClean="0">
                <a:solidFill>
                  <a:srgbClr val="000099"/>
                </a:solidFill>
                <a:latin typeface="宋体" pitchFamily="2" charset="-122"/>
                <a:ea typeface="宋体" pitchFamily="2" charset="-122"/>
              </a:rPr>
              <a:t>。</a:t>
            </a:r>
          </a:p>
        </p:txBody>
      </p:sp>
      <p:pic>
        <p:nvPicPr>
          <p:cNvPr id="29698" name="Picture 2" descr="E:\教案\说课\液体压强\带鱼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35" r="3679"/>
          <a:stretch>
            <a:fillRect/>
          </a:stretch>
        </p:blipFill>
        <p:spPr bwMode="auto">
          <a:xfrm>
            <a:off x="-304800" y="-609600"/>
            <a:ext cx="6254751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E:\教案\说课\液体压强\深水鱼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1" r="19859" b="-1437"/>
          <a:stretch>
            <a:fillRect/>
          </a:stretch>
        </p:blipFill>
        <p:spPr bwMode="auto">
          <a:xfrm>
            <a:off x="5892974" y="-609600"/>
            <a:ext cx="7158567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7874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7" grpId="0"/>
      <p:bldP spid="7270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兰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64000" y="-2286000"/>
            <a:ext cx="20320000" cy="1143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711200" y="4572126"/>
            <a:ext cx="105664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３</a:t>
            </a:r>
            <a:r>
              <a:rPr lang="en-US" altLang="zh-CN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en-US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为什么潜水员穿的深海潜水服比浅海潜水服要厚重一些？</a:t>
            </a:r>
          </a:p>
        </p:txBody>
      </p:sp>
      <p:sp>
        <p:nvSpPr>
          <p:cNvPr id="73732" name="Rectangle 4"/>
          <p:cNvSpPr>
            <a:spLocks noChangeArrowheads="1"/>
          </p:cNvSpPr>
          <p:nvPr/>
        </p:nvSpPr>
        <p:spPr bwMode="auto">
          <a:xfrm>
            <a:off x="624417" y="5483478"/>
            <a:ext cx="10363200" cy="120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2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    </a:t>
            </a:r>
            <a:r>
              <a:rPr lang="zh-CN" altLang="en-US" sz="2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液体压强随深度的增加而增大，故深海潜水服要比浅海潜水要更耐压，更厚重些。</a:t>
            </a:r>
            <a:r>
              <a:rPr lang="zh-CN" altLang="en-US" sz="2800" b="1" smtClean="0">
                <a:solidFill>
                  <a:srgbClr val="FFFFFF"/>
                </a:solidFill>
                <a:latin typeface="宋体" pitchFamily="2" charset="-122"/>
                <a:ea typeface="宋体" pitchFamily="2" charset="-122"/>
              </a:rPr>
              <a:t> </a:t>
            </a:r>
          </a:p>
        </p:txBody>
      </p:sp>
      <p:pic>
        <p:nvPicPr>
          <p:cNvPr id="73733" name="Picture 5" descr="携带氧气瓶的潜水服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50" r="-783"/>
          <a:stretch>
            <a:fillRect/>
          </a:stretch>
        </p:blipFill>
        <p:spPr bwMode="auto">
          <a:xfrm>
            <a:off x="0" y="-228600"/>
            <a:ext cx="74168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734" name="Picture 6" descr="深水潜水服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880" b="15854"/>
          <a:stretch>
            <a:fillRect/>
          </a:stretch>
        </p:blipFill>
        <p:spPr bwMode="auto">
          <a:xfrm>
            <a:off x="7315200" y="-228600"/>
            <a:ext cx="50800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3778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3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624417" y="0"/>
            <a:ext cx="4510616" cy="908050"/>
          </a:xfrm>
        </p:spPr>
        <p:txBody>
          <a:bodyPr/>
          <a:lstStyle/>
          <a:p>
            <a:r>
              <a:rPr lang="zh-CN" altLang="en-US" sz="4000" b="1">
                <a:solidFill>
                  <a:srgbClr val="FF0000"/>
                </a:solidFill>
                <a:ea typeface="黑体" pitchFamily="49" charset="-122"/>
              </a:rPr>
              <a:t>四、连通器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981075"/>
            <a:ext cx="10972800" cy="647700"/>
          </a:xfrm>
        </p:spPr>
        <p:txBody>
          <a:bodyPr/>
          <a:lstStyle/>
          <a:p>
            <a:pPr>
              <a:spcBef>
                <a:spcPct val="500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zh-CN" sz="3600" b="1">
                <a:solidFill>
                  <a:srgbClr val="FF0000"/>
                </a:solidFill>
              </a:rPr>
              <a:t>1</a:t>
            </a:r>
            <a:r>
              <a:rPr lang="zh-CN" altLang="en-US" sz="3600" b="1">
                <a:solidFill>
                  <a:srgbClr val="FF0000"/>
                </a:solidFill>
              </a:rPr>
              <a:t>、定义：</a:t>
            </a:r>
            <a:r>
              <a:rPr lang="zh-CN" altLang="en-US" sz="3600" b="1"/>
              <a:t>上端开口，下部连通的容器叫连通器</a:t>
            </a:r>
          </a:p>
        </p:txBody>
      </p:sp>
      <p:pic>
        <p:nvPicPr>
          <p:cNvPr id="27665" name="Picture 17" descr="l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3187" y="3860800"/>
            <a:ext cx="3695700" cy="2725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66" name="Picture 18" descr="W0200703083765469705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72" t="21135" r="37180" b="63199"/>
          <a:stretch>
            <a:fillRect/>
          </a:stretch>
        </p:blipFill>
        <p:spPr bwMode="auto">
          <a:xfrm>
            <a:off x="4464051" y="3789606"/>
            <a:ext cx="3369733" cy="2808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67" name="Picture 19" descr="l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17" y="4076943"/>
            <a:ext cx="3071283" cy="2265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69" name="Rectangle 21"/>
          <p:cNvSpPr>
            <a:spLocks noChangeArrowheads="1"/>
          </p:cNvSpPr>
          <p:nvPr/>
        </p:nvSpPr>
        <p:spPr bwMode="auto">
          <a:xfrm>
            <a:off x="1200152" y="2492375"/>
            <a:ext cx="6432549" cy="9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altLang="zh-CN" sz="40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2</a:t>
            </a:r>
            <a:r>
              <a:rPr lang="zh-CN" altLang="en-US" sz="40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、生活中的连通器</a:t>
            </a:r>
          </a:p>
        </p:txBody>
      </p:sp>
    </p:spTree>
    <p:extLst>
      <p:ext uri="{BB962C8B-B14F-4D97-AF65-F5344CB8AC3E}">
        <p14:creationId xmlns:p14="http://schemas.microsoft.com/office/powerpoint/2010/main" val="248528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7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27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1" grpId="0" build="p"/>
      <p:bldP spid="2766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9" name="Picture 7" descr="200709010807255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404813"/>
            <a:ext cx="3695700" cy="240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21" name="Picture 9" descr="200911161540352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8319" y="405044"/>
            <a:ext cx="3263900" cy="244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22" name="Picture 10" descr="l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6321" y="549275"/>
            <a:ext cx="5185833" cy="187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23" name="Picture 11" descr="2007012100152288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5520" y="3284769"/>
            <a:ext cx="5808133" cy="302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25" name="Picture 13" descr="l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205" y="3716569"/>
            <a:ext cx="3551767" cy="261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8003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3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516840" y="1724228"/>
            <a:ext cx="10981267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en-US" altLang="zh-CN" sz="6000" b="1" dirty="0" smtClean="0">
                <a:solidFill>
                  <a:srgbClr val="FF0000"/>
                </a:solidFill>
                <a:latin typeface="黑体" pitchFamily="49" charset="-122"/>
              </a:rPr>
              <a:t>2</a:t>
            </a:r>
            <a:r>
              <a:rPr lang="zh-CN" altLang="en-US" sz="6000" b="1" dirty="0" smtClean="0">
                <a:solidFill>
                  <a:srgbClr val="FF0000"/>
                </a:solidFill>
                <a:latin typeface="黑体" pitchFamily="49" charset="-122"/>
              </a:rPr>
              <a:t>、特点</a:t>
            </a:r>
            <a:r>
              <a:rPr lang="zh-CN" altLang="en-US" sz="6000" b="1" dirty="0" smtClean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：</a:t>
            </a:r>
            <a:r>
              <a:rPr lang="zh-CN" altLang="en-US" sz="6000" b="1" dirty="0" smtClean="0">
                <a:solidFill>
                  <a:srgbClr val="FFFFFF"/>
                </a:solidFill>
                <a:latin typeface="Arial" charset="0"/>
                <a:ea typeface="宋体" pitchFamily="2" charset="-122"/>
              </a:rPr>
              <a:t>连通器里如果只有一种液体，在液体</a:t>
            </a:r>
            <a:r>
              <a:rPr lang="zh-CN" altLang="en-US" sz="6000" b="1" dirty="0" smtClean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不流动</a:t>
            </a:r>
            <a:r>
              <a:rPr lang="zh-CN" altLang="en-US" sz="6000" b="1" dirty="0" smtClean="0">
                <a:solidFill>
                  <a:srgbClr val="FFFFFF"/>
                </a:solidFill>
                <a:latin typeface="Arial" charset="0"/>
                <a:ea typeface="宋体" pitchFamily="2" charset="-122"/>
              </a:rPr>
              <a:t>的情况下，连通器各容器的液面总保持</a:t>
            </a:r>
            <a:r>
              <a:rPr lang="zh-CN" altLang="en-US" sz="6000" b="1" dirty="0" smtClean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相平</a:t>
            </a:r>
          </a:p>
        </p:txBody>
      </p:sp>
    </p:spTree>
    <p:extLst>
      <p:ext uri="{BB962C8B-B14F-4D97-AF65-F5344CB8AC3E}">
        <p14:creationId xmlns:p14="http://schemas.microsoft.com/office/powerpoint/2010/main" val="2164947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670984" y="908151"/>
            <a:ext cx="10896600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3600" b="1" smtClean="0">
                <a:solidFill>
                  <a:srgbClr val="FFFFFF"/>
                </a:solidFill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3600" b="1" smtClean="0">
                <a:solidFill>
                  <a:srgbClr val="FFFFFF"/>
                </a:solidFill>
                <a:latin typeface="宋体" pitchFamily="2" charset="-122"/>
                <a:ea typeface="宋体" pitchFamily="2" charset="-122"/>
              </a:rPr>
              <a:t>、某地一幢五层楼房，内部的自来水都是由楼顶的水箱供水的，把一楼和五楼的水龙头拧开同样大小，发现一楼出水湍急、五楼缓和，这是因为（    ）</a:t>
            </a:r>
          </a:p>
          <a:p>
            <a:pPr eaLnBrk="0" hangingPunct="0"/>
            <a:r>
              <a:rPr lang="en-US" altLang="zh-CN" sz="3600" b="1" smtClean="0">
                <a:solidFill>
                  <a:srgbClr val="FFFFFF"/>
                </a:solidFill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en-US" sz="3600" b="1" smtClean="0">
                <a:solidFill>
                  <a:srgbClr val="FFFFFF"/>
                </a:solidFill>
                <a:latin typeface="宋体" pitchFamily="2" charset="-122"/>
                <a:ea typeface="宋体" pitchFamily="2" charset="-122"/>
              </a:rPr>
              <a:t>、一楼管内水浅，五楼管内水深   </a:t>
            </a:r>
          </a:p>
          <a:p>
            <a:pPr eaLnBrk="0" hangingPunct="0"/>
            <a:r>
              <a:rPr lang="en-US" altLang="zh-CN" sz="3600" b="1" smtClean="0">
                <a:solidFill>
                  <a:srgbClr val="FFFFFF"/>
                </a:solidFill>
                <a:latin typeface="宋体" pitchFamily="2" charset="-122"/>
                <a:ea typeface="宋体" pitchFamily="2" charset="-122"/>
              </a:rPr>
              <a:t>B</a:t>
            </a:r>
            <a:r>
              <a:rPr lang="zh-CN" altLang="en-US" sz="3600" b="1" smtClean="0">
                <a:solidFill>
                  <a:srgbClr val="FFFFFF"/>
                </a:solidFill>
                <a:latin typeface="宋体" pitchFamily="2" charset="-122"/>
                <a:ea typeface="宋体" pitchFamily="2" charset="-122"/>
              </a:rPr>
              <a:t>、一楼水的压强大，五楼水的压强小</a:t>
            </a:r>
          </a:p>
          <a:p>
            <a:pPr eaLnBrk="0" hangingPunct="0"/>
            <a:r>
              <a:rPr lang="en-US" altLang="zh-CN" sz="3600" b="1" smtClean="0">
                <a:solidFill>
                  <a:srgbClr val="FFFFFF"/>
                </a:solidFill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en-US" sz="3600" b="1" smtClean="0">
                <a:solidFill>
                  <a:srgbClr val="FFFFFF"/>
                </a:solidFill>
                <a:latin typeface="宋体" pitchFamily="2" charset="-122"/>
                <a:ea typeface="宋体" pitchFamily="2" charset="-122"/>
              </a:rPr>
              <a:t>、可能五楼水龙头的口向上        </a:t>
            </a:r>
          </a:p>
          <a:p>
            <a:pPr eaLnBrk="0" hangingPunct="0"/>
            <a:r>
              <a:rPr lang="en-US" altLang="zh-CN" sz="3600" b="1" smtClean="0">
                <a:solidFill>
                  <a:srgbClr val="FFFFFF"/>
                </a:solidFill>
                <a:latin typeface="宋体" pitchFamily="2" charset="-122"/>
                <a:ea typeface="宋体" pitchFamily="2" charset="-122"/>
              </a:rPr>
              <a:t>D</a:t>
            </a:r>
            <a:r>
              <a:rPr lang="zh-CN" altLang="en-US" sz="3600" b="1" smtClean="0">
                <a:solidFill>
                  <a:srgbClr val="FFFFFF"/>
                </a:solidFill>
                <a:latin typeface="宋体" pitchFamily="2" charset="-122"/>
                <a:ea typeface="宋体" pitchFamily="2" charset="-122"/>
              </a:rPr>
              <a:t>、水箱中的水位太低了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9745267" y="1990707"/>
            <a:ext cx="49244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 dirty="0" smtClean="0">
                <a:solidFill>
                  <a:srgbClr val="FF5050"/>
                </a:solidFill>
                <a:latin typeface="Times New Roman" pitchFamily="18" charset="0"/>
                <a:ea typeface="宋体" pitchFamily="2" charset="-122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10792871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49" name="Rectangle 257"/>
          <p:cNvSpPr>
            <a:spLocks noChangeArrowheads="1"/>
          </p:cNvSpPr>
          <p:nvPr/>
        </p:nvSpPr>
        <p:spPr bwMode="auto">
          <a:xfrm>
            <a:off x="1488020" y="1196975"/>
            <a:ext cx="9313333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457200" indent="-457200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kumimoji="1" lang="en-US" altLang="zh-CN" sz="3200" b="1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3</a:t>
            </a:r>
            <a:r>
              <a:rPr kumimoji="1" lang="zh-CN" altLang="en-US" sz="3200" b="1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、在以下各图中比较</a:t>
            </a:r>
            <a:r>
              <a:rPr kumimoji="1" lang="en-US" altLang="zh-CN" sz="3200" b="1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a</a:t>
            </a:r>
            <a:r>
              <a:rPr kumimoji="1" lang="zh-CN" altLang="en-US" sz="3200" b="1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、</a:t>
            </a:r>
            <a:r>
              <a:rPr kumimoji="1" lang="en-US" altLang="zh-CN" sz="3200" b="1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b</a:t>
            </a:r>
            <a:r>
              <a:rPr kumimoji="1" lang="zh-CN" altLang="en-US" sz="3200" b="1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、</a:t>
            </a:r>
            <a:r>
              <a:rPr kumimoji="1" lang="en-US" altLang="zh-CN" sz="3200" b="1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c</a:t>
            </a:r>
            <a:r>
              <a:rPr kumimoji="1" lang="zh-CN" altLang="en-US" sz="3200" b="1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各点的压强大小</a:t>
            </a:r>
          </a:p>
          <a:p>
            <a:pPr marL="457200" indent="-457200" fontAlgn="t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Char char="n"/>
            </a:pPr>
            <a:endParaRPr kumimoji="1" lang="en-US" altLang="zh-CN" sz="3200" b="1" smtClean="0">
              <a:solidFill>
                <a:srgbClr val="040404"/>
              </a:solidFill>
              <a:latin typeface="Times New Roman" pitchFamily="18" charset="0"/>
              <a:ea typeface="宋体" pitchFamily="2" charset="-122"/>
            </a:endParaRPr>
          </a:p>
        </p:txBody>
      </p:sp>
      <p:grpSp>
        <p:nvGrpSpPr>
          <p:cNvPr id="34050" name="Group 258"/>
          <p:cNvGrpSpPr>
            <a:grpSpLocks/>
          </p:cNvGrpSpPr>
          <p:nvPr/>
        </p:nvGrpSpPr>
        <p:grpSpPr bwMode="auto">
          <a:xfrm>
            <a:off x="1485900" y="2611439"/>
            <a:ext cx="2844800" cy="1692078"/>
            <a:chOff x="1200" y="1488"/>
            <a:chExt cx="1392" cy="1100"/>
          </a:xfrm>
        </p:grpSpPr>
        <p:sp>
          <p:nvSpPr>
            <p:cNvPr id="34051" name="AutoShape 259"/>
            <p:cNvSpPr>
              <a:spLocks noChangeArrowheads="1"/>
            </p:cNvSpPr>
            <p:nvPr/>
          </p:nvSpPr>
          <p:spPr bwMode="auto">
            <a:xfrm>
              <a:off x="1584" y="1488"/>
              <a:ext cx="1008" cy="1056"/>
            </a:xfrm>
            <a:prstGeom prst="flowChartMagneticDisk">
              <a:avLst/>
            </a:prstGeom>
            <a:noFill/>
            <a:ln w="12700" cap="sq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52" name="AutoShape 260"/>
            <p:cNvSpPr>
              <a:spLocks noChangeArrowheads="1"/>
            </p:cNvSpPr>
            <p:nvPr/>
          </p:nvSpPr>
          <p:spPr bwMode="auto">
            <a:xfrm>
              <a:off x="1584" y="1872"/>
              <a:ext cx="1008" cy="672"/>
            </a:xfrm>
            <a:prstGeom prst="flowChartMagneticDisk">
              <a:avLst/>
            </a:prstGeom>
            <a:solidFill>
              <a:srgbClr val="00CCFF"/>
            </a:solidFill>
            <a:ln w="12700" cap="sq">
              <a:solidFill>
                <a:srgbClr val="0000FF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53" name="Text Box 261"/>
            <p:cNvSpPr txBox="1">
              <a:spLocks noChangeArrowheads="1"/>
            </p:cNvSpPr>
            <p:nvPr/>
          </p:nvSpPr>
          <p:spPr bwMode="auto">
            <a:xfrm>
              <a:off x="1969" y="1891"/>
              <a:ext cx="383" cy="3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3200" smtClean="0">
                  <a:solidFill>
                    <a:srgbClr val="FF3300"/>
                  </a:solidFill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•</a:t>
              </a:r>
              <a:r>
                <a:rPr kumimoji="1" lang="en-US" altLang="zh-CN" sz="3200" smtClean="0">
                  <a:solidFill>
                    <a:srgbClr val="FF3300"/>
                  </a:solidFill>
                  <a:latin typeface="Times New Roman" pitchFamily="18" charset="0"/>
                  <a:ea typeface="宋体" pitchFamily="2" charset="-122"/>
                </a:rPr>
                <a:t>a</a:t>
              </a:r>
            </a:p>
          </p:txBody>
        </p:sp>
        <p:sp>
          <p:nvSpPr>
            <p:cNvPr id="34054" name="Text Box 262"/>
            <p:cNvSpPr txBox="1">
              <a:spLocks noChangeArrowheads="1"/>
            </p:cNvSpPr>
            <p:nvPr/>
          </p:nvSpPr>
          <p:spPr bwMode="auto">
            <a:xfrm>
              <a:off x="1773" y="2208"/>
              <a:ext cx="387" cy="3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3200" smtClean="0">
                  <a:solidFill>
                    <a:srgbClr val="FF3300"/>
                  </a:solidFill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•</a:t>
              </a:r>
              <a:r>
                <a:rPr kumimoji="1" lang="en-US" altLang="zh-CN" sz="3200" smtClean="0">
                  <a:solidFill>
                    <a:srgbClr val="FF3300"/>
                  </a:solidFill>
                  <a:latin typeface="Times New Roman" pitchFamily="18" charset="0"/>
                  <a:ea typeface="宋体" pitchFamily="2" charset="-122"/>
                </a:rPr>
                <a:t>b</a:t>
              </a:r>
            </a:p>
          </p:txBody>
        </p:sp>
        <p:sp>
          <p:nvSpPr>
            <p:cNvPr id="34055" name="Text Box 263"/>
            <p:cNvSpPr txBox="1">
              <a:spLocks noChangeArrowheads="1"/>
            </p:cNvSpPr>
            <p:nvPr/>
          </p:nvSpPr>
          <p:spPr bwMode="auto">
            <a:xfrm>
              <a:off x="1200" y="1535"/>
              <a:ext cx="432" cy="3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3200" smtClean="0">
                  <a:solidFill>
                    <a:srgbClr val="FFFFFF"/>
                  </a:solidFill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(1)</a:t>
              </a:r>
              <a:endParaRPr kumimoji="1" lang="en-US" altLang="zh-CN" sz="3200" smtClean="0">
                <a:solidFill>
                  <a:srgbClr val="FFFFFF"/>
                </a:solidFill>
                <a:latin typeface="Times New Roman" pitchFamily="18" charset="0"/>
                <a:ea typeface="宋体" pitchFamily="2" charset="-122"/>
              </a:endParaRPr>
            </a:p>
          </p:txBody>
        </p:sp>
      </p:grpSp>
      <p:grpSp>
        <p:nvGrpSpPr>
          <p:cNvPr id="34056" name="Group 264"/>
          <p:cNvGrpSpPr>
            <a:grpSpLocks/>
          </p:cNvGrpSpPr>
          <p:nvPr/>
        </p:nvGrpSpPr>
        <p:grpSpPr bwMode="auto">
          <a:xfrm>
            <a:off x="4711700" y="2662238"/>
            <a:ext cx="3251200" cy="1655762"/>
            <a:chOff x="1248" y="2688"/>
            <a:chExt cx="1680" cy="989"/>
          </a:xfrm>
        </p:grpSpPr>
        <p:sp>
          <p:nvSpPr>
            <p:cNvPr id="34057" name="Text Box 265"/>
            <p:cNvSpPr txBox="1">
              <a:spLocks noChangeArrowheads="1"/>
            </p:cNvSpPr>
            <p:nvPr/>
          </p:nvSpPr>
          <p:spPr bwMode="auto">
            <a:xfrm>
              <a:off x="2544" y="3331"/>
              <a:ext cx="384" cy="3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3200" smtClean="0">
                  <a:solidFill>
                    <a:srgbClr val="FF3300"/>
                  </a:solidFill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•</a:t>
              </a:r>
              <a:r>
                <a:rPr kumimoji="1" lang="en-US" altLang="zh-CN" sz="3200" smtClean="0">
                  <a:solidFill>
                    <a:srgbClr val="FF3300"/>
                  </a:solidFill>
                  <a:latin typeface="Times New Roman" pitchFamily="18" charset="0"/>
                  <a:ea typeface="宋体" pitchFamily="2" charset="-122"/>
                </a:rPr>
                <a:t>c</a:t>
              </a:r>
            </a:p>
          </p:txBody>
        </p:sp>
        <p:sp>
          <p:nvSpPr>
            <p:cNvPr id="34058" name="Text Box 266"/>
            <p:cNvSpPr txBox="1">
              <a:spLocks noChangeArrowheads="1"/>
            </p:cNvSpPr>
            <p:nvPr/>
          </p:nvSpPr>
          <p:spPr bwMode="auto">
            <a:xfrm>
              <a:off x="1728" y="2688"/>
              <a:ext cx="385" cy="3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3200" smtClean="0">
                  <a:solidFill>
                    <a:srgbClr val="FF3300"/>
                  </a:solidFill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•</a:t>
              </a:r>
              <a:r>
                <a:rPr kumimoji="1" lang="en-US" altLang="zh-CN" sz="3200" smtClean="0">
                  <a:solidFill>
                    <a:srgbClr val="FF3300"/>
                  </a:solidFill>
                  <a:latin typeface="Times New Roman" pitchFamily="18" charset="0"/>
                  <a:ea typeface="宋体" pitchFamily="2" charset="-122"/>
                </a:rPr>
                <a:t>a</a:t>
              </a:r>
            </a:p>
          </p:txBody>
        </p:sp>
        <p:sp>
          <p:nvSpPr>
            <p:cNvPr id="34059" name="Text Box 267"/>
            <p:cNvSpPr txBox="1">
              <a:spLocks noChangeArrowheads="1"/>
            </p:cNvSpPr>
            <p:nvPr/>
          </p:nvSpPr>
          <p:spPr bwMode="auto">
            <a:xfrm>
              <a:off x="2016" y="3024"/>
              <a:ext cx="385" cy="3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3200" smtClean="0">
                  <a:solidFill>
                    <a:srgbClr val="FF3300"/>
                  </a:solidFill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•</a:t>
              </a:r>
              <a:r>
                <a:rPr kumimoji="1" lang="en-US" altLang="zh-CN" sz="3200" smtClean="0">
                  <a:solidFill>
                    <a:srgbClr val="FF3300"/>
                  </a:solidFill>
                  <a:latin typeface="Times New Roman" pitchFamily="18" charset="0"/>
                  <a:ea typeface="宋体" pitchFamily="2" charset="-122"/>
                </a:rPr>
                <a:t>b</a:t>
              </a:r>
            </a:p>
          </p:txBody>
        </p:sp>
        <p:sp>
          <p:nvSpPr>
            <p:cNvPr id="34060" name="Line 268"/>
            <p:cNvSpPr>
              <a:spLocks noChangeShapeType="1"/>
            </p:cNvSpPr>
            <p:nvPr/>
          </p:nvSpPr>
          <p:spPr bwMode="auto">
            <a:xfrm>
              <a:off x="1776" y="3216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61" name="Line 269"/>
            <p:cNvSpPr>
              <a:spLocks noChangeShapeType="1"/>
            </p:cNvSpPr>
            <p:nvPr/>
          </p:nvSpPr>
          <p:spPr bwMode="auto">
            <a:xfrm>
              <a:off x="1680" y="2688"/>
              <a:ext cx="0" cy="912"/>
            </a:xfrm>
            <a:prstGeom prst="line">
              <a:avLst/>
            </a:prstGeom>
            <a:noFill/>
            <a:ln w="12700" cap="sq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62" name="Line 270"/>
            <p:cNvSpPr>
              <a:spLocks noChangeShapeType="1"/>
            </p:cNvSpPr>
            <p:nvPr/>
          </p:nvSpPr>
          <p:spPr bwMode="auto">
            <a:xfrm>
              <a:off x="1680" y="3600"/>
              <a:ext cx="1200" cy="0"/>
            </a:xfrm>
            <a:prstGeom prst="line">
              <a:avLst/>
            </a:prstGeom>
            <a:noFill/>
            <a:ln w="12700" cap="sq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63" name="Line 271"/>
            <p:cNvSpPr>
              <a:spLocks noChangeShapeType="1"/>
            </p:cNvSpPr>
            <p:nvPr/>
          </p:nvSpPr>
          <p:spPr bwMode="auto">
            <a:xfrm>
              <a:off x="1680" y="2688"/>
              <a:ext cx="432" cy="0"/>
            </a:xfrm>
            <a:prstGeom prst="line">
              <a:avLst/>
            </a:prstGeom>
            <a:noFill/>
            <a:ln w="12700" cap="sq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64" name="Line 272"/>
            <p:cNvSpPr>
              <a:spLocks noChangeShapeType="1"/>
            </p:cNvSpPr>
            <p:nvPr/>
          </p:nvSpPr>
          <p:spPr bwMode="auto">
            <a:xfrm>
              <a:off x="2112" y="2688"/>
              <a:ext cx="0" cy="288"/>
            </a:xfrm>
            <a:prstGeom prst="line">
              <a:avLst/>
            </a:prstGeom>
            <a:noFill/>
            <a:ln w="12700" cap="sq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65" name="Line 273"/>
            <p:cNvSpPr>
              <a:spLocks noChangeShapeType="1"/>
            </p:cNvSpPr>
            <p:nvPr/>
          </p:nvSpPr>
          <p:spPr bwMode="auto">
            <a:xfrm>
              <a:off x="2112" y="2976"/>
              <a:ext cx="336" cy="0"/>
            </a:xfrm>
            <a:prstGeom prst="line">
              <a:avLst/>
            </a:prstGeom>
            <a:noFill/>
            <a:ln w="12700" cap="sq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66" name="Line 274"/>
            <p:cNvSpPr>
              <a:spLocks noChangeShapeType="1"/>
            </p:cNvSpPr>
            <p:nvPr/>
          </p:nvSpPr>
          <p:spPr bwMode="auto">
            <a:xfrm>
              <a:off x="2448" y="2976"/>
              <a:ext cx="0" cy="288"/>
            </a:xfrm>
            <a:prstGeom prst="line">
              <a:avLst/>
            </a:prstGeom>
            <a:noFill/>
            <a:ln w="12700" cap="sq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67" name="Line 275"/>
            <p:cNvSpPr>
              <a:spLocks noChangeShapeType="1"/>
            </p:cNvSpPr>
            <p:nvPr/>
          </p:nvSpPr>
          <p:spPr bwMode="auto">
            <a:xfrm>
              <a:off x="2448" y="3264"/>
              <a:ext cx="432" cy="0"/>
            </a:xfrm>
            <a:prstGeom prst="line">
              <a:avLst/>
            </a:prstGeom>
            <a:noFill/>
            <a:ln w="12700" cap="sq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68" name="Line 276"/>
            <p:cNvSpPr>
              <a:spLocks noChangeShapeType="1"/>
            </p:cNvSpPr>
            <p:nvPr/>
          </p:nvSpPr>
          <p:spPr bwMode="auto">
            <a:xfrm flipV="1">
              <a:off x="2880" y="3264"/>
              <a:ext cx="0" cy="336"/>
            </a:xfrm>
            <a:prstGeom prst="line">
              <a:avLst/>
            </a:prstGeom>
            <a:noFill/>
            <a:ln w="12700" cap="sq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69" name="Line 277"/>
            <p:cNvSpPr>
              <a:spLocks noChangeShapeType="1"/>
            </p:cNvSpPr>
            <p:nvPr/>
          </p:nvSpPr>
          <p:spPr bwMode="auto">
            <a:xfrm>
              <a:off x="1920" y="3360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70" name="Line 278"/>
            <p:cNvSpPr>
              <a:spLocks noChangeShapeType="1"/>
            </p:cNvSpPr>
            <p:nvPr/>
          </p:nvSpPr>
          <p:spPr bwMode="auto">
            <a:xfrm>
              <a:off x="2016" y="3456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71" name="Line 279"/>
            <p:cNvSpPr>
              <a:spLocks noChangeShapeType="1"/>
            </p:cNvSpPr>
            <p:nvPr/>
          </p:nvSpPr>
          <p:spPr bwMode="auto">
            <a:xfrm>
              <a:off x="2112" y="3552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72" name="Line 280"/>
            <p:cNvSpPr>
              <a:spLocks noChangeShapeType="1"/>
            </p:cNvSpPr>
            <p:nvPr/>
          </p:nvSpPr>
          <p:spPr bwMode="auto">
            <a:xfrm>
              <a:off x="2208" y="3360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73" name="Line 281"/>
            <p:cNvSpPr>
              <a:spLocks noChangeShapeType="1"/>
            </p:cNvSpPr>
            <p:nvPr/>
          </p:nvSpPr>
          <p:spPr bwMode="auto">
            <a:xfrm>
              <a:off x="2304" y="3456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74" name="Line 282"/>
            <p:cNvSpPr>
              <a:spLocks noChangeShapeType="1"/>
            </p:cNvSpPr>
            <p:nvPr/>
          </p:nvSpPr>
          <p:spPr bwMode="auto">
            <a:xfrm>
              <a:off x="2400" y="3552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75" name="Line 283"/>
            <p:cNvSpPr>
              <a:spLocks noChangeShapeType="1"/>
            </p:cNvSpPr>
            <p:nvPr/>
          </p:nvSpPr>
          <p:spPr bwMode="auto">
            <a:xfrm>
              <a:off x="2496" y="3360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76" name="Line 284"/>
            <p:cNvSpPr>
              <a:spLocks noChangeShapeType="1"/>
            </p:cNvSpPr>
            <p:nvPr/>
          </p:nvSpPr>
          <p:spPr bwMode="auto">
            <a:xfrm>
              <a:off x="1728" y="3360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77" name="Line 285"/>
            <p:cNvSpPr>
              <a:spLocks noChangeShapeType="1"/>
            </p:cNvSpPr>
            <p:nvPr/>
          </p:nvSpPr>
          <p:spPr bwMode="auto">
            <a:xfrm>
              <a:off x="1824" y="3456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78" name="Line 286"/>
            <p:cNvSpPr>
              <a:spLocks noChangeShapeType="1"/>
            </p:cNvSpPr>
            <p:nvPr/>
          </p:nvSpPr>
          <p:spPr bwMode="auto">
            <a:xfrm>
              <a:off x="1920" y="3552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79" name="Line 287"/>
            <p:cNvSpPr>
              <a:spLocks noChangeShapeType="1"/>
            </p:cNvSpPr>
            <p:nvPr/>
          </p:nvSpPr>
          <p:spPr bwMode="auto">
            <a:xfrm>
              <a:off x="1728" y="3552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80" name="Line 288"/>
            <p:cNvSpPr>
              <a:spLocks noChangeShapeType="1"/>
            </p:cNvSpPr>
            <p:nvPr/>
          </p:nvSpPr>
          <p:spPr bwMode="auto">
            <a:xfrm>
              <a:off x="2736" y="3360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81" name="Line 289"/>
            <p:cNvSpPr>
              <a:spLocks noChangeShapeType="1"/>
            </p:cNvSpPr>
            <p:nvPr/>
          </p:nvSpPr>
          <p:spPr bwMode="auto">
            <a:xfrm>
              <a:off x="2592" y="3456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82" name="Line 290"/>
            <p:cNvSpPr>
              <a:spLocks noChangeShapeType="1"/>
            </p:cNvSpPr>
            <p:nvPr/>
          </p:nvSpPr>
          <p:spPr bwMode="auto">
            <a:xfrm>
              <a:off x="2688" y="3552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83" name="Line 291"/>
            <p:cNvSpPr>
              <a:spLocks noChangeShapeType="1"/>
            </p:cNvSpPr>
            <p:nvPr/>
          </p:nvSpPr>
          <p:spPr bwMode="auto">
            <a:xfrm>
              <a:off x="2160" y="3120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84" name="Line 292"/>
            <p:cNvSpPr>
              <a:spLocks noChangeShapeType="1"/>
            </p:cNvSpPr>
            <p:nvPr/>
          </p:nvSpPr>
          <p:spPr bwMode="auto">
            <a:xfrm>
              <a:off x="2256" y="3216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85" name="Line 293"/>
            <p:cNvSpPr>
              <a:spLocks noChangeShapeType="1"/>
            </p:cNvSpPr>
            <p:nvPr/>
          </p:nvSpPr>
          <p:spPr bwMode="auto">
            <a:xfrm>
              <a:off x="1920" y="3120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86" name="Line 294"/>
            <p:cNvSpPr>
              <a:spLocks noChangeShapeType="1"/>
            </p:cNvSpPr>
            <p:nvPr/>
          </p:nvSpPr>
          <p:spPr bwMode="auto">
            <a:xfrm>
              <a:off x="2016" y="3216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87" name="Line 295"/>
            <p:cNvSpPr>
              <a:spLocks noChangeShapeType="1"/>
            </p:cNvSpPr>
            <p:nvPr/>
          </p:nvSpPr>
          <p:spPr bwMode="auto">
            <a:xfrm>
              <a:off x="1920" y="2928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88" name="Line 296"/>
            <p:cNvSpPr>
              <a:spLocks noChangeShapeType="1"/>
            </p:cNvSpPr>
            <p:nvPr/>
          </p:nvSpPr>
          <p:spPr bwMode="auto">
            <a:xfrm>
              <a:off x="1824" y="3024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89" name="Line 297"/>
            <p:cNvSpPr>
              <a:spLocks noChangeShapeType="1"/>
            </p:cNvSpPr>
            <p:nvPr/>
          </p:nvSpPr>
          <p:spPr bwMode="auto">
            <a:xfrm>
              <a:off x="1824" y="2784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90" name="Line 298"/>
            <p:cNvSpPr>
              <a:spLocks noChangeShapeType="1"/>
            </p:cNvSpPr>
            <p:nvPr/>
          </p:nvSpPr>
          <p:spPr bwMode="auto">
            <a:xfrm>
              <a:off x="1728" y="2880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91" name="Text Box 299"/>
            <p:cNvSpPr txBox="1">
              <a:spLocks noChangeArrowheads="1"/>
            </p:cNvSpPr>
            <p:nvPr/>
          </p:nvSpPr>
          <p:spPr bwMode="auto">
            <a:xfrm>
              <a:off x="1248" y="2688"/>
              <a:ext cx="576" cy="3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3200" smtClean="0">
                  <a:solidFill>
                    <a:srgbClr val="FFFFFF"/>
                  </a:solidFill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(2)</a:t>
              </a:r>
              <a:endParaRPr kumimoji="1" lang="en-US" altLang="zh-CN" sz="3200" smtClean="0">
                <a:solidFill>
                  <a:srgbClr val="FFFFFF"/>
                </a:solidFill>
                <a:latin typeface="Times New Roman" pitchFamily="18" charset="0"/>
                <a:ea typeface="宋体" pitchFamily="2" charset="-122"/>
              </a:endParaRPr>
            </a:p>
          </p:txBody>
        </p:sp>
      </p:grpSp>
      <p:grpSp>
        <p:nvGrpSpPr>
          <p:cNvPr id="34092" name="Group 300"/>
          <p:cNvGrpSpPr>
            <a:grpSpLocks/>
          </p:cNvGrpSpPr>
          <p:nvPr/>
        </p:nvGrpSpPr>
        <p:grpSpPr bwMode="auto">
          <a:xfrm>
            <a:off x="7454900" y="2717800"/>
            <a:ext cx="4064000" cy="1524000"/>
            <a:chOff x="3168" y="2832"/>
            <a:chExt cx="1920" cy="960"/>
          </a:xfrm>
        </p:grpSpPr>
        <p:sp>
          <p:nvSpPr>
            <p:cNvPr id="34093" name="Rectangle 301"/>
            <p:cNvSpPr>
              <a:spLocks noChangeArrowheads="1"/>
            </p:cNvSpPr>
            <p:nvPr/>
          </p:nvSpPr>
          <p:spPr bwMode="auto">
            <a:xfrm>
              <a:off x="3696" y="3216"/>
              <a:ext cx="288" cy="576"/>
            </a:xfrm>
            <a:prstGeom prst="rect">
              <a:avLst/>
            </a:prstGeom>
            <a:solidFill>
              <a:srgbClr val="CCFFFF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94" name="Text Box 302"/>
            <p:cNvSpPr txBox="1">
              <a:spLocks noChangeArrowheads="1"/>
            </p:cNvSpPr>
            <p:nvPr/>
          </p:nvSpPr>
          <p:spPr bwMode="auto">
            <a:xfrm>
              <a:off x="3696" y="3427"/>
              <a:ext cx="38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3200" smtClean="0">
                  <a:solidFill>
                    <a:srgbClr val="FF3300"/>
                  </a:solidFill>
                  <a:latin typeface="Times New Roman" pitchFamily="18" charset="0"/>
                  <a:ea typeface="宋体" pitchFamily="2" charset="-122"/>
                </a:rPr>
                <a:t>a</a:t>
              </a:r>
              <a:r>
                <a:rPr kumimoji="1" lang="en-US" altLang="zh-CN" sz="3200" smtClean="0">
                  <a:solidFill>
                    <a:srgbClr val="FF3300"/>
                  </a:solidFill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•</a:t>
              </a:r>
            </a:p>
          </p:txBody>
        </p:sp>
        <p:sp>
          <p:nvSpPr>
            <p:cNvPr id="34095" name="Rectangle 303"/>
            <p:cNvSpPr>
              <a:spLocks noChangeArrowheads="1"/>
            </p:cNvSpPr>
            <p:nvPr/>
          </p:nvSpPr>
          <p:spPr bwMode="auto">
            <a:xfrm>
              <a:off x="3696" y="2976"/>
              <a:ext cx="288" cy="816"/>
            </a:xfrm>
            <a:prstGeom prst="rect">
              <a:avLst/>
            </a:prstGeom>
            <a:noFill/>
            <a:ln w="12700" cap="sq">
              <a:solidFill>
                <a:srgbClr val="000000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96" name="Rectangle 304"/>
            <p:cNvSpPr>
              <a:spLocks noChangeArrowheads="1"/>
            </p:cNvSpPr>
            <p:nvPr/>
          </p:nvSpPr>
          <p:spPr bwMode="auto">
            <a:xfrm>
              <a:off x="4224" y="2976"/>
              <a:ext cx="288" cy="816"/>
            </a:xfrm>
            <a:prstGeom prst="rect">
              <a:avLst/>
            </a:prstGeom>
            <a:noFill/>
            <a:ln w="12700" cap="sq">
              <a:solidFill>
                <a:srgbClr val="000000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97" name="Rectangle 305"/>
            <p:cNvSpPr>
              <a:spLocks noChangeArrowheads="1"/>
            </p:cNvSpPr>
            <p:nvPr/>
          </p:nvSpPr>
          <p:spPr bwMode="auto">
            <a:xfrm>
              <a:off x="4224" y="3216"/>
              <a:ext cx="288" cy="576"/>
            </a:xfrm>
            <a:prstGeom prst="rect">
              <a:avLst/>
            </a:prstGeom>
            <a:solidFill>
              <a:srgbClr val="CCFFFF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098" name="Text Box 306"/>
            <p:cNvSpPr txBox="1">
              <a:spLocks noChangeArrowheads="1"/>
            </p:cNvSpPr>
            <p:nvPr/>
          </p:nvSpPr>
          <p:spPr bwMode="auto">
            <a:xfrm>
              <a:off x="4176" y="3427"/>
              <a:ext cx="38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3200" smtClean="0">
                  <a:solidFill>
                    <a:srgbClr val="FF3300"/>
                  </a:solidFill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•</a:t>
              </a:r>
              <a:r>
                <a:rPr kumimoji="1" lang="en-US" altLang="zh-CN" sz="3200" smtClean="0">
                  <a:solidFill>
                    <a:srgbClr val="FF3300"/>
                  </a:solidFill>
                  <a:latin typeface="Times New Roman" pitchFamily="18" charset="0"/>
                  <a:ea typeface="宋体" pitchFamily="2" charset="-122"/>
                </a:rPr>
                <a:t>b</a:t>
              </a:r>
            </a:p>
          </p:txBody>
        </p:sp>
        <p:sp>
          <p:nvSpPr>
            <p:cNvPr id="34099" name="Line 307"/>
            <p:cNvSpPr>
              <a:spLocks noChangeShapeType="1"/>
            </p:cNvSpPr>
            <p:nvPr/>
          </p:nvSpPr>
          <p:spPr bwMode="auto">
            <a:xfrm>
              <a:off x="3792" y="3600"/>
              <a:ext cx="480" cy="0"/>
            </a:xfrm>
            <a:prstGeom prst="line">
              <a:avLst/>
            </a:prstGeom>
            <a:noFill/>
            <a:ln w="15875" cap="rnd">
              <a:solidFill>
                <a:schemeClr val="tx2"/>
              </a:solidFill>
              <a:prstDash val="sysDot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100" name="Line 308"/>
            <p:cNvSpPr>
              <a:spLocks noChangeShapeType="1"/>
            </p:cNvSpPr>
            <p:nvPr/>
          </p:nvSpPr>
          <p:spPr bwMode="auto">
            <a:xfrm flipH="1" flipV="1">
              <a:off x="3456" y="3216"/>
              <a:ext cx="384" cy="192"/>
            </a:xfrm>
            <a:prstGeom prst="line">
              <a:avLst/>
            </a:prstGeom>
            <a:noFill/>
            <a:ln w="12700" cap="sq">
              <a:solidFill>
                <a:srgbClr val="FF33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101" name="Line 309"/>
            <p:cNvSpPr>
              <a:spLocks noChangeShapeType="1"/>
            </p:cNvSpPr>
            <p:nvPr/>
          </p:nvSpPr>
          <p:spPr bwMode="auto">
            <a:xfrm flipV="1">
              <a:off x="4416" y="3264"/>
              <a:ext cx="336" cy="192"/>
            </a:xfrm>
            <a:prstGeom prst="line">
              <a:avLst/>
            </a:prstGeom>
            <a:noFill/>
            <a:ln w="12700" cap="sq">
              <a:solidFill>
                <a:srgbClr val="FF33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4102" name="Text Box 310"/>
            <p:cNvSpPr txBox="1">
              <a:spLocks noChangeArrowheads="1"/>
            </p:cNvSpPr>
            <p:nvPr/>
          </p:nvSpPr>
          <p:spPr bwMode="auto">
            <a:xfrm>
              <a:off x="4704" y="2928"/>
              <a:ext cx="384" cy="6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200" smtClean="0">
                  <a:solidFill>
                    <a:srgbClr val="FF3300"/>
                  </a:solidFill>
                  <a:latin typeface="Times New Roman" pitchFamily="18" charset="0"/>
                  <a:ea typeface="宋体" pitchFamily="2" charset="-122"/>
                </a:rPr>
                <a:t>酒精</a:t>
              </a:r>
            </a:p>
          </p:txBody>
        </p:sp>
        <p:sp>
          <p:nvSpPr>
            <p:cNvPr id="34103" name="Text Box 311"/>
            <p:cNvSpPr txBox="1">
              <a:spLocks noChangeArrowheads="1"/>
            </p:cNvSpPr>
            <p:nvPr/>
          </p:nvSpPr>
          <p:spPr bwMode="auto">
            <a:xfrm>
              <a:off x="3168" y="3043"/>
              <a:ext cx="38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200" smtClean="0">
                  <a:solidFill>
                    <a:srgbClr val="FF3300"/>
                  </a:solidFill>
                  <a:latin typeface="Times New Roman" pitchFamily="18" charset="0"/>
                  <a:ea typeface="宋体" pitchFamily="2" charset="-122"/>
                </a:rPr>
                <a:t>水</a:t>
              </a:r>
            </a:p>
          </p:txBody>
        </p:sp>
        <p:sp>
          <p:nvSpPr>
            <p:cNvPr id="34104" name="Text Box 312"/>
            <p:cNvSpPr txBox="1">
              <a:spLocks noChangeArrowheads="1"/>
            </p:cNvSpPr>
            <p:nvPr/>
          </p:nvSpPr>
          <p:spPr bwMode="auto">
            <a:xfrm>
              <a:off x="3216" y="2832"/>
              <a:ext cx="57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3200" smtClean="0">
                  <a:solidFill>
                    <a:srgbClr val="FFFFFF"/>
                  </a:solidFill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(3)</a:t>
              </a:r>
              <a:endParaRPr kumimoji="1" lang="en-US" altLang="zh-CN" sz="3200" smtClean="0">
                <a:solidFill>
                  <a:srgbClr val="FFFFFF"/>
                </a:solidFill>
                <a:latin typeface="Times New Roman" pitchFamily="18" charset="0"/>
                <a:ea typeface="宋体" pitchFamily="2" charset="-122"/>
              </a:endParaRPr>
            </a:p>
          </p:txBody>
        </p:sp>
      </p:grpSp>
      <p:sp>
        <p:nvSpPr>
          <p:cNvPr id="34105" name="Rectangle 313"/>
          <p:cNvSpPr>
            <a:spLocks noChangeArrowheads="1"/>
          </p:cNvSpPr>
          <p:nvPr/>
        </p:nvSpPr>
        <p:spPr bwMode="auto">
          <a:xfrm>
            <a:off x="2374900" y="4622800"/>
            <a:ext cx="2336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t">
              <a:spcBef>
                <a:spcPct val="50000"/>
              </a:spcBef>
            </a:pPr>
            <a:r>
              <a:rPr kumimoji="1" lang="en-US" altLang="zh-CN" sz="3200" b="1" smtClean="0">
                <a:solidFill>
                  <a:srgbClr val="FFFFFF"/>
                </a:solidFill>
                <a:latin typeface="Times New Roman" pitchFamily="18" charset="0"/>
                <a:ea typeface="宋体" pitchFamily="2" charset="-122"/>
              </a:rPr>
              <a:t>P</a:t>
            </a:r>
            <a:r>
              <a:rPr kumimoji="1" lang="en-US" altLang="zh-CN" sz="3200" b="1" baseline="-25000" smtClean="0">
                <a:solidFill>
                  <a:srgbClr val="FFFFFF"/>
                </a:solidFill>
                <a:latin typeface="Times New Roman" pitchFamily="18" charset="0"/>
                <a:ea typeface="宋体" pitchFamily="2" charset="-122"/>
              </a:rPr>
              <a:t>b  &gt;  </a:t>
            </a:r>
            <a:r>
              <a:rPr kumimoji="1" lang="en-US" altLang="zh-CN" sz="3200" b="1" smtClean="0">
                <a:solidFill>
                  <a:srgbClr val="FFFFFF"/>
                </a:solidFill>
                <a:latin typeface="Times New Roman" pitchFamily="18" charset="0"/>
                <a:ea typeface="宋体" pitchFamily="2" charset="-122"/>
              </a:rPr>
              <a:t>P</a:t>
            </a:r>
            <a:r>
              <a:rPr kumimoji="1" lang="en-US" altLang="zh-CN" sz="3200" b="1" baseline="-25000" smtClean="0">
                <a:solidFill>
                  <a:srgbClr val="FFFFFF"/>
                </a:solidFill>
                <a:latin typeface="Times New Roman" pitchFamily="18" charset="0"/>
                <a:ea typeface="宋体" pitchFamily="2" charset="-122"/>
              </a:rPr>
              <a:t>a</a:t>
            </a:r>
          </a:p>
        </p:txBody>
      </p:sp>
      <p:sp>
        <p:nvSpPr>
          <p:cNvPr id="34106" name="Rectangle 314"/>
          <p:cNvSpPr>
            <a:spLocks noChangeArrowheads="1"/>
          </p:cNvSpPr>
          <p:nvPr/>
        </p:nvSpPr>
        <p:spPr bwMode="auto">
          <a:xfrm>
            <a:off x="4847168" y="4653146"/>
            <a:ext cx="311573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t">
              <a:spcBef>
                <a:spcPct val="50000"/>
              </a:spcBef>
            </a:pPr>
            <a:r>
              <a:rPr kumimoji="1" lang="en-US" altLang="zh-CN" sz="3200" b="1" smtClean="0">
                <a:solidFill>
                  <a:srgbClr val="FFFFFF"/>
                </a:solidFill>
                <a:latin typeface="Times New Roman" pitchFamily="18" charset="0"/>
                <a:ea typeface="宋体" pitchFamily="2" charset="-122"/>
              </a:rPr>
              <a:t>P</a:t>
            </a:r>
            <a:r>
              <a:rPr kumimoji="1" lang="en-US" altLang="zh-CN" sz="3200" b="1" baseline="-25000" smtClean="0">
                <a:solidFill>
                  <a:srgbClr val="FFFFFF"/>
                </a:solidFill>
                <a:latin typeface="Times New Roman" pitchFamily="18" charset="0"/>
                <a:ea typeface="宋体" pitchFamily="2" charset="-122"/>
              </a:rPr>
              <a:t>c</a:t>
            </a:r>
            <a:r>
              <a:rPr kumimoji="1" lang="en-US" altLang="zh-CN" sz="3200" b="1" smtClean="0">
                <a:solidFill>
                  <a:srgbClr val="FFFFFF"/>
                </a:solidFill>
                <a:latin typeface="Times New Roman" pitchFamily="18" charset="0"/>
                <a:ea typeface="宋体" pitchFamily="2" charset="-122"/>
              </a:rPr>
              <a:t> </a:t>
            </a:r>
            <a:r>
              <a:rPr kumimoji="1" lang="en-US" altLang="zh-CN" sz="3200" b="1" baseline="-25000" smtClean="0">
                <a:solidFill>
                  <a:srgbClr val="FFFFFF"/>
                </a:solidFill>
                <a:latin typeface="Times New Roman" pitchFamily="18" charset="0"/>
                <a:ea typeface="宋体" pitchFamily="2" charset="-122"/>
              </a:rPr>
              <a:t>&gt;</a:t>
            </a:r>
            <a:r>
              <a:rPr kumimoji="1" lang="en-US" altLang="zh-CN" sz="3200" b="1" smtClean="0">
                <a:solidFill>
                  <a:srgbClr val="FFFFFF"/>
                </a:solidFill>
                <a:latin typeface="Times New Roman" pitchFamily="18" charset="0"/>
                <a:ea typeface="宋体" pitchFamily="2" charset="-122"/>
              </a:rPr>
              <a:t> P</a:t>
            </a:r>
            <a:r>
              <a:rPr kumimoji="1" lang="en-US" altLang="zh-CN" sz="3200" b="1" baseline="-25000" smtClean="0">
                <a:solidFill>
                  <a:srgbClr val="FFFFFF"/>
                </a:solidFill>
                <a:latin typeface="Times New Roman" pitchFamily="18" charset="0"/>
                <a:ea typeface="宋体" pitchFamily="2" charset="-122"/>
              </a:rPr>
              <a:t>b  &gt; </a:t>
            </a:r>
            <a:r>
              <a:rPr kumimoji="1" lang="en-US" altLang="zh-CN" sz="3200" b="1" smtClean="0">
                <a:solidFill>
                  <a:srgbClr val="FFFFFF"/>
                </a:solidFill>
                <a:latin typeface="Times New Roman" pitchFamily="18" charset="0"/>
                <a:ea typeface="宋体" pitchFamily="2" charset="-122"/>
              </a:rPr>
              <a:t>P</a:t>
            </a:r>
            <a:r>
              <a:rPr kumimoji="1" lang="en-US" altLang="zh-CN" sz="3200" b="1" baseline="-25000" smtClean="0">
                <a:solidFill>
                  <a:srgbClr val="FFFFFF"/>
                </a:solidFill>
                <a:latin typeface="Times New Roman" pitchFamily="18" charset="0"/>
                <a:ea typeface="宋体" pitchFamily="2" charset="-122"/>
              </a:rPr>
              <a:t>a</a:t>
            </a:r>
          </a:p>
        </p:txBody>
      </p:sp>
      <p:sp>
        <p:nvSpPr>
          <p:cNvPr id="34107" name="Rectangle 315"/>
          <p:cNvSpPr>
            <a:spLocks noChangeArrowheads="1"/>
          </p:cNvSpPr>
          <p:nvPr/>
        </p:nvSpPr>
        <p:spPr bwMode="auto">
          <a:xfrm>
            <a:off x="8877300" y="4622800"/>
            <a:ext cx="2235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t">
              <a:spcBef>
                <a:spcPct val="50000"/>
              </a:spcBef>
            </a:pPr>
            <a:r>
              <a:rPr kumimoji="1" lang="en-US" altLang="zh-CN" sz="3200" b="1" smtClean="0">
                <a:solidFill>
                  <a:srgbClr val="FFFFFF"/>
                </a:solidFill>
                <a:latin typeface="Times New Roman" pitchFamily="18" charset="0"/>
                <a:ea typeface="宋体" pitchFamily="2" charset="-122"/>
              </a:rPr>
              <a:t>P</a:t>
            </a:r>
            <a:r>
              <a:rPr kumimoji="1" lang="en-US" altLang="zh-CN" sz="3200" b="1" baseline="-25000" smtClean="0">
                <a:solidFill>
                  <a:srgbClr val="FFFFFF"/>
                </a:solidFill>
                <a:latin typeface="Times New Roman" pitchFamily="18" charset="0"/>
                <a:ea typeface="宋体" pitchFamily="2" charset="-122"/>
              </a:rPr>
              <a:t>a &gt; </a:t>
            </a:r>
            <a:r>
              <a:rPr kumimoji="1" lang="en-US" altLang="zh-CN" sz="3200" b="1" smtClean="0">
                <a:solidFill>
                  <a:srgbClr val="FFFFFF"/>
                </a:solidFill>
                <a:latin typeface="Times New Roman" pitchFamily="18" charset="0"/>
                <a:ea typeface="宋体" pitchFamily="2" charset="-122"/>
              </a:rPr>
              <a:t>P</a:t>
            </a:r>
            <a:r>
              <a:rPr kumimoji="1" lang="en-US" altLang="zh-CN" sz="3200" b="1" baseline="-25000" smtClean="0">
                <a:solidFill>
                  <a:srgbClr val="FFFFFF"/>
                </a:solidFill>
                <a:latin typeface="Times New Roman" pitchFamily="18" charset="0"/>
                <a:ea typeface="宋体" pitchFamily="2" charset="-122"/>
              </a:rPr>
              <a:t>b</a:t>
            </a:r>
            <a:r>
              <a:rPr kumimoji="1" lang="en-US" altLang="zh-CN" sz="3200" baseline="-25000" smtClean="0">
                <a:solidFill>
                  <a:srgbClr val="FFFFFF"/>
                </a:solidFill>
                <a:latin typeface="Times New Roman" pitchFamily="18" charset="0"/>
                <a:ea typeface="宋体" pitchFamily="2" charset="-122"/>
              </a:rPr>
              <a:t> </a:t>
            </a:r>
            <a:endParaRPr kumimoji="1" lang="en-US" altLang="zh-CN" sz="3200" b="1" baseline="-25000" smtClean="0">
              <a:solidFill>
                <a:srgbClr val="FFFFFF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34111" name="背景声3~12.mid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0" y="6553200"/>
            <a:ext cx="4064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773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8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111"/>
                </p:tgtEl>
              </p:cMediaNode>
            </p:audio>
          </p:childTnLst>
        </p:cTn>
      </p:par>
    </p:tnLst>
    <p:bldLst>
      <p:bldP spid="34105" grpId="0" autoUpdateAnimBg="0"/>
      <p:bldP spid="34106" grpId="0" autoUpdateAnimBg="0"/>
      <p:bldP spid="34107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Group 2"/>
          <p:cNvGrpSpPr>
            <a:grpSpLocks/>
          </p:cNvGrpSpPr>
          <p:nvPr/>
        </p:nvGrpSpPr>
        <p:grpSpPr bwMode="auto">
          <a:xfrm>
            <a:off x="3" y="0"/>
            <a:ext cx="11351684" cy="857250"/>
            <a:chOff x="0" y="-12"/>
            <a:chExt cx="5363" cy="540"/>
          </a:xfrm>
        </p:grpSpPr>
        <p:pic>
          <p:nvPicPr>
            <p:cNvPr id="35843" name="Picture 3" descr="MUCHA_X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8" y="0"/>
              <a:ext cx="515" cy="4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35844" name="Group 4"/>
            <p:cNvGrpSpPr>
              <a:grpSpLocks/>
            </p:cNvGrpSpPr>
            <p:nvPr/>
          </p:nvGrpSpPr>
          <p:grpSpPr bwMode="auto">
            <a:xfrm>
              <a:off x="0" y="-12"/>
              <a:ext cx="4396" cy="540"/>
              <a:chOff x="0" y="-12"/>
              <a:chExt cx="4396" cy="540"/>
            </a:xfrm>
          </p:grpSpPr>
          <p:pic>
            <p:nvPicPr>
              <p:cNvPr id="35845" name="Picture 5" descr="MUCHA_D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64" y="0"/>
                <a:ext cx="454" cy="42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5846" name="Picture 6" descr="MUCHA_M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27" y="9"/>
                <a:ext cx="473" cy="42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5847" name="Picture 7" descr="MUCHA_H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32" y="0"/>
                <a:ext cx="401" cy="48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5848" name="Picture 8" descr="MUCHA_D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30" y="48"/>
                <a:ext cx="454" cy="42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5849" name="Picture 9" descr="qiu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-12"/>
                <a:ext cx="720" cy="5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5850" name="Picture 10" descr="MUCHA_Z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36" y="27"/>
                <a:ext cx="460" cy="40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35851" name="Group 11"/>
          <p:cNvGrpSpPr>
            <a:grpSpLocks/>
          </p:cNvGrpSpPr>
          <p:nvPr/>
        </p:nvGrpSpPr>
        <p:grpSpPr bwMode="auto">
          <a:xfrm>
            <a:off x="-101600" y="0"/>
            <a:ext cx="12395200" cy="914400"/>
            <a:chOff x="-48" y="0"/>
            <a:chExt cx="5856" cy="576"/>
          </a:xfrm>
        </p:grpSpPr>
        <p:grpSp>
          <p:nvGrpSpPr>
            <p:cNvPr id="35852" name="Group 12"/>
            <p:cNvGrpSpPr>
              <a:grpSpLocks/>
            </p:cNvGrpSpPr>
            <p:nvPr/>
          </p:nvGrpSpPr>
          <p:grpSpPr bwMode="auto">
            <a:xfrm>
              <a:off x="672" y="0"/>
              <a:ext cx="2054" cy="576"/>
              <a:chOff x="672" y="0"/>
              <a:chExt cx="2054" cy="576"/>
            </a:xfrm>
          </p:grpSpPr>
          <p:grpSp>
            <p:nvGrpSpPr>
              <p:cNvPr id="35853" name="Group 13"/>
              <p:cNvGrpSpPr>
                <a:grpSpLocks/>
              </p:cNvGrpSpPr>
              <p:nvPr/>
            </p:nvGrpSpPr>
            <p:grpSpPr bwMode="auto">
              <a:xfrm>
                <a:off x="1008" y="0"/>
                <a:ext cx="950" cy="576"/>
                <a:chOff x="624" y="0"/>
                <a:chExt cx="950" cy="576"/>
              </a:xfrm>
            </p:grpSpPr>
            <p:pic>
              <p:nvPicPr>
                <p:cNvPr id="35854" name="Picture 14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6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55" name="Picture 15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26" y="144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56" name="Picture 16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44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57" name="Picture 17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58" name="Picture 1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52" y="24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59" name="Picture 19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56" y="288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60" name="Picture 20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10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61" name="Picture 21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0" y="9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5862" name="Group 22"/>
              <p:cNvGrpSpPr>
                <a:grpSpLocks/>
              </p:cNvGrpSpPr>
              <p:nvPr/>
            </p:nvGrpSpPr>
            <p:grpSpPr bwMode="auto">
              <a:xfrm>
                <a:off x="1776" y="0"/>
                <a:ext cx="950" cy="576"/>
                <a:chOff x="624" y="0"/>
                <a:chExt cx="950" cy="576"/>
              </a:xfrm>
            </p:grpSpPr>
            <p:pic>
              <p:nvPicPr>
                <p:cNvPr id="35863" name="Picture 23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6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64" name="Picture 24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26" y="144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65" name="Picture 25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44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66" name="Picture 26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67" name="Picture 27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52" y="24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68" name="Picture 2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56" y="288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69" name="Picture 29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10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70" name="Picture 30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0" y="9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5871" name="Group 31"/>
              <p:cNvGrpSpPr>
                <a:grpSpLocks/>
              </p:cNvGrpSpPr>
              <p:nvPr/>
            </p:nvGrpSpPr>
            <p:grpSpPr bwMode="auto">
              <a:xfrm>
                <a:off x="672" y="0"/>
                <a:ext cx="950" cy="576"/>
                <a:chOff x="624" y="0"/>
                <a:chExt cx="950" cy="576"/>
              </a:xfrm>
            </p:grpSpPr>
            <p:pic>
              <p:nvPicPr>
                <p:cNvPr id="35872" name="Picture 32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6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73" name="Picture 33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26" y="144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74" name="Picture 34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44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75" name="Picture 35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76" name="Picture 36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52" y="24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77" name="Picture 37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56" y="288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78" name="Picture 3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10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79" name="Picture 39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0" y="9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5880" name="Group 40"/>
              <p:cNvGrpSpPr>
                <a:grpSpLocks/>
              </p:cNvGrpSpPr>
              <p:nvPr/>
            </p:nvGrpSpPr>
            <p:grpSpPr bwMode="auto">
              <a:xfrm>
                <a:off x="1392" y="0"/>
                <a:ext cx="950" cy="576"/>
                <a:chOff x="624" y="0"/>
                <a:chExt cx="950" cy="576"/>
              </a:xfrm>
            </p:grpSpPr>
            <p:pic>
              <p:nvPicPr>
                <p:cNvPr id="35881" name="Picture 41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6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82" name="Picture 42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26" y="144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83" name="Picture 43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44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84" name="Picture 44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85" name="Picture 45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52" y="24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86" name="Picture 46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56" y="288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87" name="Picture 47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10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88" name="Picture 4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0" y="9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5889" name="Group 49"/>
            <p:cNvGrpSpPr>
              <a:grpSpLocks/>
            </p:cNvGrpSpPr>
            <p:nvPr/>
          </p:nvGrpSpPr>
          <p:grpSpPr bwMode="auto">
            <a:xfrm>
              <a:off x="2112" y="0"/>
              <a:ext cx="2054" cy="576"/>
              <a:chOff x="672" y="0"/>
              <a:chExt cx="2054" cy="576"/>
            </a:xfrm>
          </p:grpSpPr>
          <p:grpSp>
            <p:nvGrpSpPr>
              <p:cNvPr id="35890" name="Group 50"/>
              <p:cNvGrpSpPr>
                <a:grpSpLocks/>
              </p:cNvGrpSpPr>
              <p:nvPr/>
            </p:nvGrpSpPr>
            <p:grpSpPr bwMode="auto">
              <a:xfrm>
                <a:off x="1008" y="0"/>
                <a:ext cx="950" cy="576"/>
                <a:chOff x="624" y="0"/>
                <a:chExt cx="950" cy="576"/>
              </a:xfrm>
            </p:grpSpPr>
            <p:pic>
              <p:nvPicPr>
                <p:cNvPr id="35891" name="Picture 51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6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92" name="Picture 52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26" y="144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93" name="Picture 53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44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94" name="Picture 54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95" name="Picture 55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52" y="24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96" name="Picture 56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56" y="288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97" name="Picture 57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10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898" name="Picture 5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0" y="9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5899" name="Group 59"/>
              <p:cNvGrpSpPr>
                <a:grpSpLocks/>
              </p:cNvGrpSpPr>
              <p:nvPr/>
            </p:nvGrpSpPr>
            <p:grpSpPr bwMode="auto">
              <a:xfrm>
                <a:off x="1776" y="0"/>
                <a:ext cx="950" cy="576"/>
                <a:chOff x="624" y="0"/>
                <a:chExt cx="950" cy="576"/>
              </a:xfrm>
            </p:grpSpPr>
            <p:pic>
              <p:nvPicPr>
                <p:cNvPr id="35900" name="Picture 60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6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01" name="Picture 61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26" y="144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02" name="Picture 62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44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03" name="Picture 63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04" name="Picture 64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52" y="24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05" name="Picture 65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56" y="288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06" name="Picture 66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10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07" name="Picture 67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0" y="9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5908" name="Group 68"/>
              <p:cNvGrpSpPr>
                <a:grpSpLocks/>
              </p:cNvGrpSpPr>
              <p:nvPr/>
            </p:nvGrpSpPr>
            <p:grpSpPr bwMode="auto">
              <a:xfrm>
                <a:off x="672" y="0"/>
                <a:ext cx="950" cy="576"/>
                <a:chOff x="624" y="0"/>
                <a:chExt cx="950" cy="576"/>
              </a:xfrm>
            </p:grpSpPr>
            <p:pic>
              <p:nvPicPr>
                <p:cNvPr id="35909" name="Picture 69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6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10" name="Picture 70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26" y="144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11" name="Picture 71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44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12" name="Picture 72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13" name="Picture 73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52" y="24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14" name="Picture 74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56" y="288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15" name="Picture 75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10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16" name="Picture 76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0" y="9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5917" name="Group 77"/>
              <p:cNvGrpSpPr>
                <a:grpSpLocks/>
              </p:cNvGrpSpPr>
              <p:nvPr/>
            </p:nvGrpSpPr>
            <p:grpSpPr bwMode="auto">
              <a:xfrm>
                <a:off x="1392" y="0"/>
                <a:ext cx="950" cy="576"/>
                <a:chOff x="624" y="0"/>
                <a:chExt cx="950" cy="576"/>
              </a:xfrm>
            </p:grpSpPr>
            <p:pic>
              <p:nvPicPr>
                <p:cNvPr id="35918" name="Picture 7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6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19" name="Picture 79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26" y="144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20" name="Picture 80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44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21" name="Picture 81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22" name="Picture 82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52" y="24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23" name="Picture 83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56" y="288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24" name="Picture 84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10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25" name="Picture 85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0" y="9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5926" name="Group 86"/>
            <p:cNvGrpSpPr>
              <a:grpSpLocks/>
            </p:cNvGrpSpPr>
            <p:nvPr/>
          </p:nvGrpSpPr>
          <p:grpSpPr bwMode="auto">
            <a:xfrm>
              <a:off x="3456" y="0"/>
              <a:ext cx="2054" cy="576"/>
              <a:chOff x="672" y="0"/>
              <a:chExt cx="2054" cy="576"/>
            </a:xfrm>
          </p:grpSpPr>
          <p:grpSp>
            <p:nvGrpSpPr>
              <p:cNvPr id="35927" name="Group 87"/>
              <p:cNvGrpSpPr>
                <a:grpSpLocks/>
              </p:cNvGrpSpPr>
              <p:nvPr/>
            </p:nvGrpSpPr>
            <p:grpSpPr bwMode="auto">
              <a:xfrm>
                <a:off x="1008" y="0"/>
                <a:ext cx="950" cy="576"/>
                <a:chOff x="624" y="0"/>
                <a:chExt cx="950" cy="576"/>
              </a:xfrm>
            </p:grpSpPr>
            <p:pic>
              <p:nvPicPr>
                <p:cNvPr id="35928" name="Picture 8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6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29" name="Picture 89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26" y="144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30" name="Picture 90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44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31" name="Picture 91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32" name="Picture 92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52" y="24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33" name="Picture 93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56" y="288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34" name="Picture 94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10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35" name="Picture 95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0" y="9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5936" name="Group 96"/>
              <p:cNvGrpSpPr>
                <a:grpSpLocks/>
              </p:cNvGrpSpPr>
              <p:nvPr/>
            </p:nvGrpSpPr>
            <p:grpSpPr bwMode="auto">
              <a:xfrm>
                <a:off x="1776" y="0"/>
                <a:ext cx="950" cy="576"/>
                <a:chOff x="624" y="0"/>
                <a:chExt cx="950" cy="576"/>
              </a:xfrm>
            </p:grpSpPr>
            <p:pic>
              <p:nvPicPr>
                <p:cNvPr id="35937" name="Picture 97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6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38" name="Picture 9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26" y="144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39" name="Picture 99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44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40" name="Picture 100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41" name="Picture 101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52" y="24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42" name="Picture 102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56" y="288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43" name="Picture 103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10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44" name="Picture 104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0" y="9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5945" name="Group 105"/>
              <p:cNvGrpSpPr>
                <a:grpSpLocks/>
              </p:cNvGrpSpPr>
              <p:nvPr/>
            </p:nvGrpSpPr>
            <p:grpSpPr bwMode="auto">
              <a:xfrm>
                <a:off x="672" y="0"/>
                <a:ext cx="950" cy="576"/>
                <a:chOff x="624" y="0"/>
                <a:chExt cx="950" cy="576"/>
              </a:xfrm>
            </p:grpSpPr>
            <p:pic>
              <p:nvPicPr>
                <p:cNvPr id="35946" name="Picture 106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6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47" name="Picture 107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26" y="144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48" name="Picture 10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44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49" name="Picture 109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50" name="Picture 110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52" y="24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51" name="Picture 111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56" y="288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52" name="Picture 112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10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53" name="Picture 113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0" y="9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5954" name="Group 114"/>
              <p:cNvGrpSpPr>
                <a:grpSpLocks/>
              </p:cNvGrpSpPr>
              <p:nvPr/>
            </p:nvGrpSpPr>
            <p:grpSpPr bwMode="auto">
              <a:xfrm>
                <a:off x="1392" y="0"/>
                <a:ext cx="950" cy="576"/>
                <a:chOff x="624" y="0"/>
                <a:chExt cx="950" cy="576"/>
              </a:xfrm>
            </p:grpSpPr>
            <p:pic>
              <p:nvPicPr>
                <p:cNvPr id="35955" name="Picture 115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6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56" name="Picture 116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26" y="144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57" name="Picture 117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44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58" name="Picture 11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59" name="Picture 119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52" y="24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60" name="Picture 120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56" y="288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61" name="Picture 121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10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62" name="Picture 122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0" y="9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pic>
          <p:nvPicPr>
            <p:cNvPr id="35963" name="Picture 123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4" y="0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964" name="Picture 124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4" y="144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965" name="Picture 125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92" y="0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966" name="Picture 126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20" y="240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967" name="Picture 127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24" y="288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968" name="Picture 128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8" y="346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969" name="Picture 129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8" y="96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970" name="Picture 130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76" y="0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971" name="Picture 131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30" y="144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972" name="Picture 132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2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973" name="Picture 133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30" y="0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35974" name="Group 134"/>
            <p:cNvGrpSpPr>
              <a:grpSpLocks/>
            </p:cNvGrpSpPr>
            <p:nvPr/>
          </p:nvGrpSpPr>
          <p:grpSpPr bwMode="auto">
            <a:xfrm>
              <a:off x="288" y="0"/>
              <a:ext cx="950" cy="576"/>
              <a:chOff x="624" y="0"/>
              <a:chExt cx="950" cy="576"/>
            </a:xfrm>
          </p:grpSpPr>
          <p:pic>
            <p:nvPicPr>
              <p:cNvPr id="35975" name="Picture 135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16" y="0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5976" name="Picture 136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6" y="144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5977" name="Picture 137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44" y="346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5978" name="Picture 138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4" y="0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5979" name="Picture 139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52" y="240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5980" name="Picture 140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56" y="288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5981" name="Picture 141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10" y="346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5982" name="Picture 142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0" y="96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5983" name="Picture 143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8" y="250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984" name="Picture 144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" y="336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985" name="Picture 145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2" y="288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35986" name="Group 146"/>
            <p:cNvGrpSpPr>
              <a:grpSpLocks/>
            </p:cNvGrpSpPr>
            <p:nvPr/>
          </p:nvGrpSpPr>
          <p:grpSpPr bwMode="auto">
            <a:xfrm>
              <a:off x="-38" y="0"/>
              <a:ext cx="950" cy="576"/>
              <a:chOff x="624" y="0"/>
              <a:chExt cx="950" cy="576"/>
            </a:xfrm>
          </p:grpSpPr>
          <p:pic>
            <p:nvPicPr>
              <p:cNvPr id="35987" name="Picture 147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16" y="0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5988" name="Picture 148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6" y="144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5989" name="Picture 149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44" y="346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5990" name="Picture 150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4" y="0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5991" name="Picture 151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52" y="240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5992" name="Picture 152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56" y="288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5993" name="Picture 153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10" y="346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5994" name="Picture 154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0" y="96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35995" name="Group 155"/>
          <p:cNvGrpSpPr>
            <a:grpSpLocks/>
          </p:cNvGrpSpPr>
          <p:nvPr/>
        </p:nvGrpSpPr>
        <p:grpSpPr bwMode="auto">
          <a:xfrm>
            <a:off x="-101597" y="600075"/>
            <a:ext cx="893233" cy="6248400"/>
            <a:chOff x="-48" y="432"/>
            <a:chExt cx="422" cy="3936"/>
          </a:xfrm>
        </p:grpSpPr>
        <p:grpSp>
          <p:nvGrpSpPr>
            <p:cNvPr id="35996" name="Group 156"/>
            <p:cNvGrpSpPr>
              <a:grpSpLocks/>
            </p:cNvGrpSpPr>
            <p:nvPr/>
          </p:nvGrpSpPr>
          <p:grpSpPr bwMode="auto">
            <a:xfrm>
              <a:off x="0" y="528"/>
              <a:ext cx="374" cy="437"/>
              <a:chOff x="0" y="1104"/>
              <a:chExt cx="374" cy="437"/>
            </a:xfrm>
          </p:grpSpPr>
          <p:grpSp>
            <p:nvGrpSpPr>
              <p:cNvPr id="35997" name="Group 157"/>
              <p:cNvGrpSpPr>
                <a:grpSpLocks/>
              </p:cNvGrpSpPr>
              <p:nvPr/>
            </p:nvGrpSpPr>
            <p:grpSpPr bwMode="auto">
              <a:xfrm>
                <a:off x="0" y="1296"/>
                <a:ext cx="230" cy="245"/>
                <a:chOff x="0" y="480"/>
                <a:chExt cx="230" cy="245"/>
              </a:xfrm>
            </p:grpSpPr>
            <p:pic>
              <p:nvPicPr>
                <p:cNvPr id="35998" name="Picture 15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999" name="Picture 159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6000" name="Group 160"/>
              <p:cNvGrpSpPr>
                <a:grpSpLocks/>
              </p:cNvGrpSpPr>
              <p:nvPr/>
            </p:nvGrpSpPr>
            <p:grpSpPr bwMode="auto">
              <a:xfrm>
                <a:off x="144" y="1104"/>
                <a:ext cx="230" cy="245"/>
                <a:chOff x="0" y="480"/>
                <a:chExt cx="230" cy="245"/>
              </a:xfrm>
            </p:grpSpPr>
            <p:pic>
              <p:nvPicPr>
                <p:cNvPr id="36001" name="Picture 161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6002" name="Picture 162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6003" name="Group 163"/>
            <p:cNvGrpSpPr>
              <a:grpSpLocks/>
            </p:cNvGrpSpPr>
            <p:nvPr/>
          </p:nvGrpSpPr>
          <p:grpSpPr bwMode="auto">
            <a:xfrm>
              <a:off x="0" y="816"/>
              <a:ext cx="374" cy="437"/>
              <a:chOff x="0" y="1104"/>
              <a:chExt cx="374" cy="437"/>
            </a:xfrm>
          </p:grpSpPr>
          <p:grpSp>
            <p:nvGrpSpPr>
              <p:cNvPr id="36004" name="Group 164"/>
              <p:cNvGrpSpPr>
                <a:grpSpLocks/>
              </p:cNvGrpSpPr>
              <p:nvPr/>
            </p:nvGrpSpPr>
            <p:grpSpPr bwMode="auto">
              <a:xfrm>
                <a:off x="0" y="1296"/>
                <a:ext cx="230" cy="245"/>
                <a:chOff x="0" y="480"/>
                <a:chExt cx="230" cy="245"/>
              </a:xfrm>
            </p:grpSpPr>
            <p:pic>
              <p:nvPicPr>
                <p:cNvPr id="36005" name="Picture 165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6006" name="Picture 166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6007" name="Group 167"/>
              <p:cNvGrpSpPr>
                <a:grpSpLocks/>
              </p:cNvGrpSpPr>
              <p:nvPr/>
            </p:nvGrpSpPr>
            <p:grpSpPr bwMode="auto">
              <a:xfrm>
                <a:off x="144" y="1104"/>
                <a:ext cx="230" cy="245"/>
                <a:chOff x="0" y="480"/>
                <a:chExt cx="230" cy="245"/>
              </a:xfrm>
            </p:grpSpPr>
            <p:pic>
              <p:nvPicPr>
                <p:cNvPr id="36008" name="Picture 16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6009" name="Picture 169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6010" name="Group 170"/>
            <p:cNvGrpSpPr>
              <a:grpSpLocks/>
            </p:cNvGrpSpPr>
            <p:nvPr/>
          </p:nvGrpSpPr>
          <p:grpSpPr bwMode="auto">
            <a:xfrm>
              <a:off x="0" y="1152"/>
              <a:ext cx="374" cy="437"/>
              <a:chOff x="0" y="1104"/>
              <a:chExt cx="374" cy="437"/>
            </a:xfrm>
          </p:grpSpPr>
          <p:grpSp>
            <p:nvGrpSpPr>
              <p:cNvPr id="36011" name="Group 171"/>
              <p:cNvGrpSpPr>
                <a:grpSpLocks/>
              </p:cNvGrpSpPr>
              <p:nvPr/>
            </p:nvGrpSpPr>
            <p:grpSpPr bwMode="auto">
              <a:xfrm>
                <a:off x="0" y="1296"/>
                <a:ext cx="230" cy="245"/>
                <a:chOff x="0" y="480"/>
                <a:chExt cx="230" cy="245"/>
              </a:xfrm>
            </p:grpSpPr>
            <p:pic>
              <p:nvPicPr>
                <p:cNvPr id="36012" name="Picture 172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6013" name="Picture 173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6014" name="Group 174"/>
              <p:cNvGrpSpPr>
                <a:grpSpLocks/>
              </p:cNvGrpSpPr>
              <p:nvPr/>
            </p:nvGrpSpPr>
            <p:grpSpPr bwMode="auto">
              <a:xfrm>
                <a:off x="144" y="1104"/>
                <a:ext cx="230" cy="245"/>
                <a:chOff x="0" y="480"/>
                <a:chExt cx="230" cy="245"/>
              </a:xfrm>
            </p:grpSpPr>
            <p:pic>
              <p:nvPicPr>
                <p:cNvPr id="36015" name="Picture 175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6016" name="Picture 176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6017" name="Group 177"/>
            <p:cNvGrpSpPr>
              <a:grpSpLocks/>
            </p:cNvGrpSpPr>
            <p:nvPr/>
          </p:nvGrpSpPr>
          <p:grpSpPr bwMode="auto">
            <a:xfrm>
              <a:off x="0" y="1440"/>
              <a:ext cx="374" cy="437"/>
              <a:chOff x="0" y="1104"/>
              <a:chExt cx="374" cy="437"/>
            </a:xfrm>
          </p:grpSpPr>
          <p:grpSp>
            <p:nvGrpSpPr>
              <p:cNvPr id="36018" name="Group 178"/>
              <p:cNvGrpSpPr>
                <a:grpSpLocks/>
              </p:cNvGrpSpPr>
              <p:nvPr/>
            </p:nvGrpSpPr>
            <p:grpSpPr bwMode="auto">
              <a:xfrm>
                <a:off x="0" y="1296"/>
                <a:ext cx="230" cy="245"/>
                <a:chOff x="0" y="480"/>
                <a:chExt cx="230" cy="245"/>
              </a:xfrm>
            </p:grpSpPr>
            <p:pic>
              <p:nvPicPr>
                <p:cNvPr id="36019" name="Picture 179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6020" name="Picture 180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6021" name="Group 181"/>
              <p:cNvGrpSpPr>
                <a:grpSpLocks/>
              </p:cNvGrpSpPr>
              <p:nvPr/>
            </p:nvGrpSpPr>
            <p:grpSpPr bwMode="auto">
              <a:xfrm>
                <a:off x="144" y="1104"/>
                <a:ext cx="230" cy="245"/>
                <a:chOff x="0" y="480"/>
                <a:chExt cx="230" cy="245"/>
              </a:xfrm>
            </p:grpSpPr>
            <p:pic>
              <p:nvPicPr>
                <p:cNvPr id="36022" name="Picture 182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6023" name="Picture 183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6024" name="Group 184"/>
            <p:cNvGrpSpPr>
              <a:grpSpLocks/>
            </p:cNvGrpSpPr>
            <p:nvPr/>
          </p:nvGrpSpPr>
          <p:grpSpPr bwMode="auto">
            <a:xfrm>
              <a:off x="0" y="1728"/>
              <a:ext cx="374" cy="437"/>
              <a:chOff x="0" y="1104"/>
              <a:chExt cx="374" cy="437"/>
            </a:xfrm>
          </p:grpSpPr>
          <p:grpSp>
            <p:nvGrpSpPr>
              <p:cNvPr id="36025" name="Group 185"/>
              <p:cNvGrpSpPr>
                <a:grpSpLocks/>
              </p:cNvGrpSpPr>
              <p:nvPr/>
            </p:nvGrpSpPr>
            <p:grpSpPr bwMode="auto">
              <a:xfrm>
                <a:off x="0" y="1296"/>
                <a:ext cx="230" cy="245"/>
                <a:chOff x="0" y="480"/>
                <a:chExt cx="230" cy="245"/>
              </a:xfrm>
            </p:grpSpPr>
            <p:pic>
              <p:nvPicPr>
                <p:cNvPr id="36026" name="Picture 186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6027" name="Picture 187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6028" name="Group 188"/>
              <p:cNvGrpSpPr>
                <a:grpSpLocks/>
              </p:cNvGrpSpPr>
              <p:nvPr/>
            </p:nvGrpSpPr>
            <p:grpSpPr bwMode="auto">
              <a:xfrm>
                <a:off x="144" y="1104"/>
                <a:ext cx="230" cy="245"/>
                <a:chOff x="0" y="480"/>
                <a:chExt cx="230" cy="245"/>
              </a:xfrm>
            </p:grpSpPr>
            <p:pic>
              <p:nvPicPr>
                <p:cNvPr id="36029" name="Picture 189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6030" name="Picture 190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6031" name="Group 191"/>
            <p:cNvGrpSpPr>
              <a:grpSpLocks/>
            </p:cNvGrpSpPr>
            <p:nvPr/>
          </p:nvGrpSpPr>
          <p:grpSpPr bwMode="auto">
            <a:xfrm>
              <a:off x="0" y="2016"/>
              <a:ext cx="374" cy="437"/>
              <a:chOff x="0" y="1104"/>
              <a:chExt cx="374" cy="437"/>
            </a:xfrm>
          </p:grpSpPr>
          <p:grpSp>
            <p:nvGrpSpPr>
              <p:cNvPr id="36032" name="Group 192"/>
              <p:cNvGrpSpPr>
                <a:grpSpLocks/>
              </p:cNvGrpSpPr>
              <p:nvPr/>
            </p:nvGrpSpPr>
            <p:grpSpPr bwMode="auto">
              <a:xfrm>
                <a:off x="0" y="1296"/>
                <a:ext cx="230" cy="245"/>
                <a:chOff x="0" y="480"/>
                <a:chExt cx="230" cy="245"/>
              </a:xfrm>
            </p:grpSpPr>
            <p:pic>
              <p:nvPicPr>
                <p:cNvPr id="36033" name="Picture 193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6034" name="Picture 194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6035" name="Group 195"/>
              <p:cNvGrpSpPr>
                <a:grpSpLocks/>
              </p:cNvGrpSpPr>
              <p:nvPr/>
            </p:nvGrpSpPr>
            <p:grpSpPr bwMode="auto">
              <a:xfrm>
                <a:off x="144" y="1104"/>
                <a:ext cx="230" cy="245"/>
                <a:chOff x="0" y="480"/>
                <a:chExt cx="230" cy="245"/>
              </a:xfrm>
            </p:grpSpPr>
            <p:pic>
              <p:nvPicPr>
                <p:cNvPr id="36036" name="Picture 196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6037" name="Picture 197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6038" name="Group 198"/>
            <p:cNvGrpSpPr>
              <a:grpSpLocks/>
            </p:cNvGrpSpPr>
            <p:nvPr/>
          </p:nvGrpSpPr>
          <p:grpSpPr bwMode="auto">
            <a:xfrm>
              <a:off x="0" y="2256"/>
              <a:ext cx="374" cy="437"/>
              <a:chOff x="0" y="1104"/>
              <a:chExt cx="374" cy="437"/>
            </a:xfrm>
          </p:grpSpPr>
          <p:grpSp>
            <p:nvGrpSpPr>
              <p:cNvPr id="36039" name="Group 199"/>
              <p:cNvGrpSpPr>
                <a:grpSpLocks/>
              </p:cNvGrpSpPr>
              <p:nvPr/>
            </p:nvGrpSpPr>
            <p:grpSpPr bwMode="auto">
              <a:xfrm>
                <a:off x="0" y="1296"/>
                <a:ext cx="230" cy="245"/>
                <a:chOff x="0" y="480"/>
                <a:chExt cx="230" cy="245"/>
              </a:xfrm>
            </p:grpSpPr>
            <p:pic>
              <p:nvPicPr>
                <p:cNvPr id="36040" name="Picture 200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6041" name="Picture 201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6042" name="Group 202"/>
              <p:cNvGrpSpPr>
                <a:grpSpLocks/>
              </p:cNvGrpSpPr>
              <p:nvPr/>
            </p:nvGrpSpPr>
            <p:grpSpPr bwMode="auto">
              <a:xfrm>
                <a:off x="144" y="1104"/>
                <a:ext cx="230" cy="245"/>
                <a:chOff x="0" y="480"/>
                <a:chExt cx="230" cy="245"/>
              </a:xfrm>
            </p:grpSpPr>
            <p:pic>
              <p:nvPicPr>
                <p:cNvPr id="36043" name="Picture 203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6044" name="Picture 204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6045" name="Group 205"/>
            <p:cNvGrpSpPr>
              <a:grpSpLocks/>
            </p:cNvGrpSpPr>
            <p:nvPr/>
          </p:nvGrpSpPr>
          <p:grpSpPr bwMode="auto">
            <a:xfrm>
              <a:off x="0" y="2544"/>
              <a:ext cx="374" cy="437"/>
              <a:chOff x="0" y="1104"/>
              <a:chExt cx="374" cy="437"/>
            </a:xfrm>
          </p:grpSpPr>
          <p:grpSp>
            <p:nvGrpSpPr>
              <p:cNvPr id="36046" name="Group 206"/>
              <p:cNvGrpSpPr>
                <a:grpSpLocks/>
              </p:cNvGrpSpPr>
              <p:nvPr/>
            </p:nvGrpSpPr>
            <p:grpSpPr bwMode="auto">
              <a:xfrm>
                <a:off x="0" y="1296"/>
                <a:ext cx="230" cy="245"/>
                <a:chOff x="0" y="480"/>
                <a:chExt cx="230" cy="245"/>
              </a:xfrm>
            </p:grpSpPr>
            <p:pic>
              <p:nvPicPr>
                <p:cNvPr id="36047" name="Picture 207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6048" name="Picture 208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6049" name="Group 209"/>
              <p:cNvGrpSpPr>
                <a:grpSpLocks/>
              </p:cNvGrpSpPr>
              <p:nvPr/>
            </p:nvGrpSpPr>
            <p:grpSpPr bwMode="auto">
              <a:xfrm>
                <a:off x="144" y="1104"/>
                <a:ext cx="230" cy="245"/>
                <a:chOff x="0" y="480"/>
                <a:chExt cx="230" cy="245"/>
              </a:xfrm>
            </p:grpSpPr>
            <p:pic>
              <p:nvPicPr>
                <p:cNvPr id="36050" name="Picture 210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6051" name="Picture 211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6052" name="Group 212"/>
            <p:cNvGrpSpPr>
              <a:grpSpLocks/>
            </p:cNvGrpSpPr>
            <p:nvPr/>
          </p:nvGrpSpPr>
          <p:grpSpPr bwMode="auto">
            <a:xfrm>
              <a:off x="0" y="2784"/>
              <a:ext cx="374" cy="437"/>
              <a:chOff x="0" y="1104"/>
              <a:chExt cx="374" cy="437"/>
            </a:xfrm>
          </p:grpSpPr>
          <p:grpSp>
            <p:nvGrpSpPr>
              <p:cNvPr id="36053" name="Group 213"/>
              <p:cNvGrpSpPr>
                <a:grpSpLocks/>
              </p:cNvGrpSpPr>
              <p:nvPr/>
            </p:nvGrpSpPr>
            <p:grpSpPr bwMode="auto">
              <a:xfrm>
                <a:off x="0" y="1296"/>
                <a:ext cx="230" cy="245"/>
                <a:chOff x="0" y="480"/>
                <a:chExt cx="230" cy="245"/>
              </a:xfrm>
            </p:grpSpPr>
            <p:pic>
              <p:nvPicPr>
                <p:cNvPr id="36054" name="Picture 214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6055" name="Picture 215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6056" name="Group 216"/>
              <p:cNvGrpSpPr>
                <a:grpSpLocks/>
              </p:cNvGrpSpPr>
              <p:nvPr/>
            </p:nvGrpSpPr>
            <p:grpSpPr bwMode="auto">
              <a:xfrm>
                <a:off x="144" y="1104"/>
                <a:ext cx="230" cy="245"/>
                <a:chOff x="0" y="480"/>
                <a:chExt cx="230" cy="245"/>
              </a:xfrm>
            </p:grpSpPr>
            <p:pic>
              <p:nvPicPr>
                <p:cNvPr id="36057" name="Picture 217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6058" name="Picture 218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6059" name="Group 219"/>
            <p:cNvGrpSpPr>
              <a:grpSpLocks/>
            </p:cNvGrpSpPr>
            <p:nvPr/>
          </p:nvGrpSpPr>
          <p:grpSpPr bwMode="auto">
            <a:xfrm>
              <a:off x="0" y="3120"/>
              <a:ext cx="374" cy="437"/>
              <a:chOff x="0" y="1104"/>
              <a:chExt cx="374" cy="437"/>
            </a:xfrm>
          </p:grpSpPr>
          <p:grpSp>
            <p:nvGrpSpPr>
              <p:cNvPr id="36060" name="Group 220"/>
              <p:cNvGrpSpPr>
                <a:grpSpLocks/>
              </p:cNvGrpSpPr>
              <p:nvPr/>
            </p:nvGrpSpPr>
            <p:grpSpPr bwMode="auto">
              <a:xfrm>
                <a:off x="0" y="1296"/>
                <a:ext cx="230" cy="245"/>
                <a:chOff x="0" y="480"/>
                <a:chExt cx="230" cy="245"/>
              </a:xfrm>
            </p:grpSpPr>
            <p:pic>
              <p:nvPicPr>
                <p:cNvPr id="36061" name="Picture 221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6062" name="Picture 222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6063" name="Group 223"/>
              <p:cNvGrpSpPr>
                <a:grpSpLocks/>
              </p:cNvGrpSpPr>
              <p:nvPr/>
            </p:nvGrpSpPr>
            <p:grpSpPr bwMode="auto">
              <a:xfrm>
                <a:off x="144" y="1104"/>
                <a:ext cx="230" cy="245"/>
                <a:chOff x="0" y="480"/>
                <a:chExt cx="230" cy="245"/>
              </a:xfrm>
            </p:grpSpPr>
            <p:pic>
              <p:nvPicPr>
                <p:cNvPr id="36064" name="Picture 224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6065" name="Picture 225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6066" name="Group 226"/>
            <p:cNvGrpSpPr>
              <a:grpSpLocks/>
            </p:cNvGrpSpPr>
            <p:nvPr/>
          </p:nvGrpSpPr>
          <p:grpSpPr bwMode="auto">
            <a:xfrm>
              <a:off x="0" y="3408"/>
              <a:ext cx="374" cy="437"/>
              <a:chOff x="0" y="1104"/>
              <a:chExt cx="374" cy="437"/>
            </a:xfrm>
          </p:grpSpPr>
          <p:grpSp>
            <p:nvGrpSpPr>
              <p:cNvPr id="36067" name="Group 227"/>
              <p:cNvGrpSpPr>
                <a:grpSpLocks/>
              </p:cNvGrpSpPr>
              <p:nvPr/>
            </p:nvGrpSpPr>
            <p:grpSpPr bwMode="auto">
              <a:xfrm>
                <a:off x="0" y="1296"/>
                <a:ext cx="230" cy="245"/>
                <a:chOff x="0" y="480"/>
                <a:chExt cx="230" cy="245"/>
              </a:xfrm>
            </p:grpSpPr>
            <p:pic>
              <p:nvPicPr>
                <p:cNvPr id="36068" name="Picture 22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6069" name="Picture 229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6070" name="Group 230"/>
              <p:cNvGrpSpPr>
                <a:grpSpLocks/>
              </p:cNvGrpSpPr>
              <p:nvPr/>
            </p:nvGrpSpPr>
            <p:grpSpPr bwMode="auto">
              <a:xfrm>
                <a:off x="144" y="1104"/>
                <a:ext cx="230" cy="245"/>
                <a:chOff x="0" y="480"/>
                <a:chExt cx="230" cy="245"/>
              </a:xfrm>
            </p:grpSpPr>
            <p:pic>
              <p:nvPicPr>
                <p:cNvPr id="36071" name="Picture 231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6072" name="Picture 232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6073" name="Group 233"/>
            <p:cNvGrpSpPr>
              <a:grpSpLocks/>
            </p:cNvGrpSpPr>
            <p:nvPr/>
          </p:nvGrpSpPr>
          <p:grpSpPr bwMode="auto">
            <a:xfrm>
              <a:off x="0" y="3696"/>
              <a:ext cx="374" cy="437"/>
              <a:chOff x="0" y="1104"/>
              <a:chExt cx="374" cy="437"/>
            </a:xfrm>
          </p:grpSpPr>
          <p:grpSp>
            <p:nvGrpSpPr>
              <p:cNvPr id="36074" name="Group 234"/>
              <p:cNvGrpSpPr>
                <a:grpSpLocks/>
              </p:cNvGrpSpPr>
              <p:nvPr/>
            </p:nvGrpSpPr>
            <p:grpSpPr bwMode="auto">
              <a:xfrm>
                <a:off x="0" y="1296"/>
                <a:ext cx="230" cy="245"/>
                <a:chOff x="0" y="480"/>
                <a:chExt cx="230" cy="245"/>
              </a:xfrm>
            </p:grpSpPr>
            <p:pic>
              <p:nvPicPr>
                <p:cNvPr id="36075" name="Picture 235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6076" name="Picture 236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6077" name="Group 237"/>
              <p:cNvGrpSpPr>
                <a:grpSpLocks/>
              </p:cNvGrpSpPr>
              <p:nvPr/>
            </p:nvGrpSpPr>
            <p:grpSpPr bwMode="auto">
              <a:xfrm>
                <a:off x="144" y="1104"/>
                <a:ext cx="230" cy="245"/>
                <a:chOff x="0" y="480"/>
                <a:chExt cx="230" cy="245"/>
              </a:xfrm>
            </p:grpSpPr>
            <p:pic>
              <p:nvPicPr>
                <p:cNvPr id="36078" name="Picture 23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6079" name="Picture 239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6080" name="Group 240"/>
            <p:cNvGrpSpPr>
              <a:grpSpLocks/>
            </p:cNvGrpSpPr>
            <p:nvPr/>
          </p:nvGrpSpPr>
          <p:grpSpPr bwMode="auto">
            <a:xfrm>
              <a:off x="0" y="432"/>
              <a:ext cx="230" cy="245"/>
              <a:chOff x="0" y="480"/>
              <a:chExt cx="230" cy="245"/>
            </a:xfrm>
          </p:grpSpPr>
          <p:pic>
            <p:nvPicPr>
              <p:cNvPr id="36081" name="Picture 241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480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6082" name="Picture 242" descr="tball2"/>
              <p:cNvPicPr>
                <a:picLocks noChangeAspect="1" noChangeArrowheads="1" noCrop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624"/>
                <a:ext cx="101" cy="10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6083" name="Picture 243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" y="3979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084" name="Picture 244" descr="tball2"/>
            <p:cNvPicPr>
              <a:picLocks noChangeAspect="1" noChangeArrowheads="1" noCrop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" y="4123"/>
              <a:ext cx="101" cy="1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085" name="Picture 245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8" y="4138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6086" name="Picture 246" descr="tball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0" y="906463"/>
            <a:ext cx="213784" cy="16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087" name="Picture 247" descr="tball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200" y="914400"/>
            <a:ext cx="213784" cy="160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088" name="Picture 248" descr="tball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800" y="906463"/>
            <a:ext cx="213784" cy="16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089" name="Picture 249" descr="tball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1496" y="906463"/>
            <a:ext cx="213783" cy="16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090" name="Picture 250" descr="tball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7600" y="906463"/>
            <a:ext cx="213784" cy="16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091" name="Picture 251" descr="tball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1600" y="906463"/>
            <a:ext cx="213784" cy="16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092" name="Picture 252" descr="tball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906463"/>
            <a:ext cx="213784" cy="16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093" name="Picture 253" descr="tball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7200" y="906463"/>
            <a:ext cx="213784" cy="16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094" name="Picture 254" descr="aniline"/>
          <p:cNvPicPr>
            <a:picLocks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75" y="762163"/>
            <a:ext cx="11612033" cy="1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095" name="Picture 255" descr="aniline"/>
          <p:cNvPicPr>
            <a:picLocks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75" y="1219363"/>
            <a:ext cx="11612033" cy="1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097" name="Rectangle 257"/>
          <p:cNvSpPr>
            <a:spLocks noChangeArrowheads="1"/>
          </p:cNvSpPr>
          <p:nvPr/>
        </p:nvSpPr>
        <p:spPr bwMode="auto">
          <a:xfrm>
            <a:off x="1583267" y="1773238"/>
            <a:ext cx="9652000" cy="1815882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t">
              <a:spcBef>
                <a:spcPct val="5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kumimoji="1" lang="en-US" altLang="zh-CN" sz="3200" b="1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4</a:t>
            </a:r>
            <a:r>
              <a:rPr kumimoji="1" lang="zh-CN" altLang="en-US" sz="3200" b="1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、 有一容器，如图：底部受到液体压强为</a:t>
            </a:r>
            <a:r>
              <a:rPr kumimoji="1" lang="en-US" altLang="zh-CN" sz="3200" b="1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P</a:t>
            </a:r>
            <a:r>
              <a:rPr kumimoji="1" lang="en-US" altLang="zh-CN" sz="3200" b="1" baseline="-25000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1</a:t>
            </a:r>
            <a:r>
              <a:rPr kumimoji="1" lang="zh-CN" altLang="en-US" sz="3200" b="1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，如把它倒放，底部受到液体压强为</a:t>
            </a:r>
            <a:r>
              <a:rPr kumimoji="1" lang="en-US" altLang="zh-CN" sz="3200" b="1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P</a:t>
            </a:r>
            <a:r>
              <a:rPr kumimoji="1" lang="en-US" altLang="zh-CN" sz="3200" b="1" baseline="-25000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2 </a:t>
            </a:r>
            <a:r>
              <a:rPr kumimoji="1" lang="zh-CN" altLang="en-US" sz="3200" b="1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，则</a:t>
            </a:r>
            <a:r>
              <a:rPr kumimoji="1" lang="en-US" altLang="zh-CN" sz="3200" b="1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P</a:t>
            </a:r>
            <a:r>
              <a:rPr kumimoji="1" lang="en-US" altLang="zh-CN" sz="3200" b="1" u="sng" baseline="-25000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1                      </a:t>
            </a:r>
            <a:r>
              <a:rPr kumimoji="1" lang="en-US" altLang="zh-CN" sz="3200" b="1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P</a:t>
            </a:r>
            <a:r>
              <a:rPr kumimoji="1" lang="en-US" altLang="zh-CN" sz="3200" b="1" baseline="-25000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2 </a:t>
            </a:r>
            <a:r>
              <a:rPr kumimoji="1" lang="zh-CN" altLang="en-US" sz="3200" b="1" baseline="-25000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。</a:t>
            </a:r>
          </a:p>
          <a:p>
            <a:pPr fontAlgn="t">
              <a:spcBef>
                <a:spcPct val="5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kumimoji="1" lang="zh-CN" altLang="en-US" sz="3200" b="1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（填“</a:t>
            </a:r>
            <a:r>
              <a:rPr kumimoji="1" lang="en-US" altLang="zh-CN" sz="3200" b="1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=”</a:t>
            </a:r>
            <a:r>
              <a:rPr kumimoji="1" lang="zh-CN" altLang="en-US" sz="3200" b="1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、“</a:t>
            </a:r>
            <a:r>
              <a:rPr kumimoji="1" lang="en-US" altLang="zh-CN" sz="3200" b="1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&lt; ”</a:t>
            </a:r>
            <a:r>
              <a:rPr kumimoji="1" lang="zh-CN" altLang="en-US" sz="3200" b="1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、“ </a:t>
            </a:r>
            <a:r>
              <a:rPr kumimoji="1" lang="en-US" altLang="zh-CN" sz="3200" b="1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&gt; ”</a:t>
            </a:r>
            <a:r>
              <a:rPr kumimoji="1" lang="zh-CN" altLang="en-US" sz="3200" b="1" smtClean="0">
                <a:solidFill>
                  <a:srgbClr val="040404"/>
                </a:solidFill>
                <a:latin typeface="Times New Roman" pitchFamily="18" charset="0"/>
                <a:ea typeface="宋体" pitchFamily="2" charset="-122"/>
              </a:rPr>
              <a:t>）</a:t>
            </a:r>
          </a:p>
        </p:txBody>
      </p:sp>
      <p:grpSp>
        <p:nvGrpSpPr>
          <p:cNvPr id="36098" name="Group 258"/>
          <p:cNvGrpSpPr>
            <a:grpSpLocks/>
          </p:cNvGrpSpPr>
          <p:nvPr/>
        </p:nvGrpSpPr>
        <p:grpSpPr bwMode="auto">
          <a:xfrm>
            <a:off x="4368800" y="4508500"/>
            <a:ext cx="3454400" cy="1752600"/>
            <a:chOff x="3552" y="1968"/>
            <a:chExt cx="1632" cy="1104"/>
          </a:xfrm>
        </p:grpSpPr>
        <p:sp>
          <p:nvSpPr>
            <p:cNvPr id="36099" name="AutoShape 259"/>
            <p:cNvSpPr>
              <a:spLocks noChangeArrowheads="1"/>
            </p:cNvSpPr>
            <p:nvPr/>
          </p:nvSpPr>
          <p:spPr bwMode="auto">
            <a:xfrm rot="10800000">
              <a:off x="3552" y="1968"/>
              <a:ext cx="1632" cy="1104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noFill/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00" name="Line 260"/>
            <p:cNvSpPr>
              <a:spLocks noChangeShapeType="1"/>
            </p:cNvSpPr>
            <p:nvPr/>
          </p:nvSpPr>
          <p:spPr bwMode="auto">
            <a:xfrm flipV="1">
              <a:off x="3792" y="2448"/>
              <a:ext cx="1152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01" name="Line 261"/>
            <p:cNvSpPr>
              <a:spLocks noChangeShapeType="1"/>
            </p:cNvSpPr>
            <p:nvPr/>
          </p:nvSpPr>
          <p:spPr bwMode="auto">
            <a:xfrm>
              <a:off x="3888" y="2592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02" name="Line 262"/>
            <p:cNvSpPr>
              <a:spLocks noChangeShapeType="1"/>
            </p:cNvSpPr>
            <p:nvPr/>
          </p:nvSpPr>
          <p:spPr bwMode="auto">
            <a:xfrm>
              <a:off x="3984" y="2688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03" name="Line 263"/>
            <p:cNvSpPr>
              <a:spLocks noChangeShapeType="1"/>
            </p:cNvSpPr>
            <p:nvPr/>
          </p:nvSpPr>
          <p:spPr bwMode="auto">
            <a:xfrm>
              <a:off x="4080" y="2784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04" name="Line 264"/>
            <p:cNvSpPr>
              <a:spLocks noChangeShapeType="1"/>
            </p:cNvSpPr>
            <p:nvPr/>
          </p:nvSpPr>
          <p:spPr bwMode="auto">
            <a:xfrm>
              <a:off x="4176" y="2880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05" name="Line 265"/>
            <p:cNvSpPr>
              <a:spLocks noChangeShapeType="1"/>
            </p:cNvSpPr>
            <p:nvPr/>
          </p:nvSpPr>
          <p:spPr bwMode="auto">
            <a:xfrm>
              <a:off x="4272" y="2976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06" name="Line 266"/>
            <p:cNvSpPr>
              <a:spLocks noChangeShapeType="1"/>
            </p:cNvSpPr>
            <p:nvPr/>
          </p:nvSpPr>
          <p:spPr bwMode="auto">
            <a:xfrm>
              <a:off x="4128" y="2592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07" name="Line 267"/>
            <p:cNvSpPr>
              <a:spLocks noChangeShapeType="1"/>
            </p:cNvSpPr>
            <p:nvPr/>
          </p:nvSpPr>
          <p:spPr bwMode="auto">
            <a:xfrm>
              <a:off x="4224" y="2688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08" name="Line 268"/>
            <p:cNvSpPr>
              <a:spLocks noChangeShapeType="1"/>
            </p:cNvSpPr>
            <p:nvPr/>
          </p:nvSpPr>
          <p:spPr bwMode="auto">
            <a:xfrm>
              <a:off x="4320" y="2784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09" name="Line 269"/>
            <p:cNvSpPr>
              <a:spLocks noChangeShapeType="1"/>
            </p:cNvSpPr>
            <p:nvPr/>
          </p:nvSpPr>
          <p:spPr bwMode="auto">
            <a:xfrm>
              <a:off x="4416" y="2880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10" name="Line 270"/>
            <p:cNvSpPr>
              <a:spLocks noChangeShapeType="1"/>
            </p:cNvSpPr>
            <p:nvPr/>
          </p:nvSpPr>
          <p:spPr bwMode="auto">
            <a:xfrm>
              <a:off x="4512" y="2976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11" name="Line 271"/>
            <p:cNvSpPr>
              <a:spLocks noChangeShapeType="1"/>
            </p:cNvSpPr>
            <p:nvPr/>
          </p:nvSpPr>
          <p:spPr bwMode="auto">
            <a:xfrm>
              <a:off x="4656" y="2592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12" name="Line 272"/>
            <p:cNvSpPr>
              <a:spLocks noChangeShapeType="1"/>
            </p:cNvSpPr>
            <p:nvPr/>
          </p:nvSpPr>
          <p:spPr bwMode="auto">
            <a:xfrm>
              <a:off x="4752" y="2688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13" name="Line 273"/>
            <p:cNvSpPr>
              <a:spLocks noChangeShapeType="1"/>
            </p:cNvSpPr>
            <p:nvPr/>
          </p:nvSpPr>
          <p:spPr bwMode="auto">
            <a:xfrm>
              <a:off x="4848" y="2784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14" name="Line 274"/>
            <p:cNvSpPr>
              <a:spLocks noChangeShapeType="1"/>
            </p:cNvSpPr>
            <p:nvPr/>
          </p:nvSpPr>
          <p:spPr bwMode="auto">
            <a:xfrm>
              <a:off x="4944" y="2880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15" name="Line 275"/>
            <p:cNvSpPr>
              <a:spLocks noChangeShapeType="1"/>
            </p:cNvSpPr>
            <p:nvPr/>
          </p:nvSpPr>
          <p:spPr bwMode="auto">
            <a:xfrm>
              <a:off x="5040" y="2976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16" name="Line 276"/>
            <p:cNvSpPr>
              <a:spLocks noChangeShapeType="1"/>
            </p:cNvSpPr>
            <p:nvPr/>
          </p:nvSpPr>
          <p:spPr bwMode="auto">
            <a:xfrm>
              <a:off x="4416" y="2592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17" name="Line 277"/>
            <p:cNvSpPr>
              <a:spLocks noChangeShapeType="1"/>
            </p:cNvSpPr>
            <p:nvPr/>
          </p:nvSpPr>
          <p:spPr bwMode="auto">
            <a:xfrm>
              <a:off x="4512" y="2688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18" name="Line 278"/>
            <p:cNvSpPr>
              <a:spLocks noChangeShapeType="1"/>
            </p:cNvSpPr>
            <p:nvPr/>
          </p:nvSpPr>
          <p:spPr bwMode="auto">
            <a:xfrm>
              <a:off x="4608" y="2784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19" name="Line 279"/>
            <p:cNvSpPr>
              <a:spLocks noChangeShapeType="1"/>
            </p:cNvSpPr>
            <p:nvPr/>
          </p:nvSpPr>
          <p:spPr bwMode="auto">
            <a:xfrm>
              <a:off x="4704" y="2880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20" name="Line 280"/>
            <p:cNvSpPr>
              <a:spLocks noChangeShapeType="1"/>
            </p:cNvSpPr>
            <p:nvPr/>
          </p:nvSpPr>
          <p:spPr bwMode="auto">
            <a:xfrm>
              <a:off x="4800" y="2976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21" name="Line 281"/>
            <p:cNvSpPr>
              <a:spLocks noChangeShapeType="1"/>
            </p:cNvSpPr>
            <p:nvPr/>
          </p:nvSpPr>
          <p:spPr bwMode="auto">
            <a:xfrm>
              <a:off x="3648" y="2976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22" name="Line 282"/>
            <p:cNvSpPr>
              <a:spLocks noChangeShapeType="1"/>
            </p:cNvSpPr>
            <p:nvPr/>
          </p:nvSpPr>
          <p:spPr bwMode="auto">
            <a:xfrm>
              <a:off x="3744" y="2880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23" name="Line 283"/>
            <p:cNvSpPr>
              <a:spLocks noChangeShapeType="1"/>
            </p:cNvSpPr>
            <p:nvPr/>
          </p:nvSpPr>
          <p:spPr bwMode="auto">
            <a:xfrm>
              <a:off x="3936" y="2880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24" name="Line 284"/>
            <p:cNvSpPr>
              <a:spLocks noChangeShapeType="1"/>
            </p:cNvSpPr>
            <p:nvPr/>
          </p:nvSpPr>
          <p:spPr bwMode="auto">
            <a:xfrm>
              <a:off x="3840" y="2784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25" name="Line 285"/>
            <p:cNvSpPr>
              <a:spLocks noChangeShapeType="1"/>
            </p:cNvSpPr>
            <p:nvPr/>
          </p:nvSpPr>
          <p:spPr bwMode="auto">
            <a:xfrm>
              <a:off x="3888" y="2976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26" name="Line 286"/>
            <p:cNvSpPr>
              <a:spLocks noChangeShapeType="1"/>
            </p:cNvSpPr>
            <p:nvPr/>
          </p:nvSpPr>
          <p:spPr bwMode="auto">
            <a:xfrm>
              <a:off x="4080" y="2976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6127" name="Line 287"/>
            <p:cNvSpPr>
              <a:spLocks noChangeShapeType="1"/>
            </p:cNvSpPr>
            <p:nvPr/>
          </p:nvSpPr>
          <p:spPr bwMode="auto">
            <a:xfrm>
              <a:off x="4896" y="2592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</p:grpSp>
      <p:sp>
        <p:nvSpPr>
          <p:cNvPr id="36129" name="Text Box 289"/>
          <p:cNvSpPr txBox="1">
            <a:spLocks noChangeArrowheads="1"/>
          </p:cNvSpPr>
          <p:nvPr/>
        </p:nvSpPr>
        <p:spPr bwMode="auto">
          <a:xfrm>
            <a:off x="9028454" y="2234406"/>
            <a:ext cx="711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t">
              <a:spcBef>
                <a:spcPct val="50000"/>
              </a:spcBef>
            </a:pPr>
            <a:r>
              <a:rPr kumimoji="1" lang="zh-CN" altLang="en-US" sz="3200" b="1" dirty="0" smtClean="0">
                <a:solidFill>
                  <a:srgbClr val="FF0066"/>
                </a:solidFill>
                <a:latin typeface="Times New Roman" pitchFamily="18" charset="0"/>
                <a:ea typeface="宋体" pitchFamily="2" charset="-122"/>
              </a:rPr>
              <a:t>＜</a:t>
            </a:r>
          </a:p>
        </p:txBody>
      </p:sp>
    </p:spTree>
    <p:extLst>
      <p:ext uri="{BB962C8B-B14F-4D97-AF65-F5344CB8AC3E}">
        <p14:creationId xmlns:p14="http://schemas.microsoft.com/office/powerpoint/2010/main" val="2222429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129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18" name="Group 2"/>
          <p:cNvGrpSpPr>
            <a:grpSpLocks/>
          </p:cNvGrpSpPr>
          <p:nvPr/>
        </p:nvGrpSpPr>
        <p:grpSpPr bwMode="auto">
          <a:xfrm>
            <a:off x="3" y="0"/>
            <a:ext cx="11351684" cy="857250"/>
            <a:chOff x="0" y="-12"/>
            <a:chExt cx="5363" cy="540"/>
          </a:xfrm>
        </p:grpSpPr>
        <p:pic>
          <p:nvPicPr>
            <p:cNvPr id="34819" name="Picture 3" descr="MUCHA_X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8" y="0"/>
              <a:ext cx="515" cy="4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34820" name="Group 4"/>
            <p:cNvGrpSpPr>
              <a:grpSpLocks/>
            </p:cNvGrpSpPr>
            <p:nvPr/>
          </p:nvGrpSpPr>
          <p:grpSpPr bwMode="auto">
            <a:xfrm>
              <a:off x="0" y="-12"/>
              <a:ext cx="4396" cy="540"/>
              <a:chOff x="0" y="-12"/>
              <a:chExt cx="4396" cy="540"/>
            </a:xfrm>
          </p:grpSpPr>
          <p:pic>
            <p:nvPicPr>
              <p:cNvPr id="34821" name="Picture 5" descr="MUCHA_D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64" y="0"/>
                <a:ext cx="454" cy="42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822" name="Picture 6" descr="MUCHA_M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27" y="9"/>
                <a:ext cx="473" cy="42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823" name="Picture 7" descr="MUCHA_H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32" y="0"/>
                <a:ext cx="401" cy="48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824" name="Picture 8" descr="MUCHA_D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30" y="48"/>
                <a:ext cx="454" cy="42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825" name="Picture 9" descr="qiu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-12"/>
                <a:ext cx="720" cy="5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826" name="Picture 10" descr="MUCHA_Z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36" y="27"/>
                <a:ext cx="460" cy="40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34827" name="Group 11"/>
          <p:cNvGrpSpPr>
            <a:grpSpLocks/>
          </p:cNvGrpSpPr>
          <p:nvPr/>
        </p:nvGrpSpPr>
        <p:grpSpPr bwMode="auto">
          <a:xfrm>
            <a:off x="-101600" y="0"/>
            <a:ext cx="12395200" cy="914400"/>
            <a:chOff x="-48" y="0"/>
            <a:chExt cx="5856" cy="576"/>
          </a:xfrm>
        </p:grpSpPr>
        <p:grpSp>
          <p:nvGrpSpPr>
            <p:cNvPr id="34828" name="Group 12"/>
            <p:cNvGrpSpPr>
              <a:grpSpLocks/>
            </p:cNvGrpSpPr>
            <p:nvPr/>
          </p:nvGrpSpPr>
          <p:grpSpPr bwMode="auto">
            <a:xfrm>
              <a:off x="672" y="0"/>
              <a:ext cx="2054" cy="576"/>
              <a:chOff x="672" y="0"/>
              <a:chExt cx="2054" cy="576"/>
            </a:xfrm>
          </p:grpSpPr>
          <p:grpSp>
            <p:nvGrpSpPr>
              <p:cNvPr id="34829" name="Group 13"/>
              <p:cNvGrpSpPr>
                <a:grpSpLocks/>
              </p:cNvGrpSpPr>
              <p:nvPr/>
            </p:nvGrpSpPr>
            <p:grpSpPr bwMode="auto">
              <a:xfrm>
                <a:off x="1008" y="0"/>
                <a:ext cx="950" cy="576"/>
                <a:chOff x="624" y="0"/>
                <a:chExt cx="950" cy="576"/>
              </a:xfrm>
            </p:grpSpPr>
            <p:pic>
              <p:nvPicPr>
                <p:cNvPr id="34830" name="Picture 14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6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31" name="Picture 15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26" y="144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32" name="Picture 16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44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33" name="Picture 17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34" name="Picture 1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52" y="24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35" name="Picture 19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56" y="288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36" name="Picture 20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10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37" name="Picture 21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0" y="9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4838" name="Group 22"/>
              <p:cNvGrpSpPr>
                <a:grpSpLocks/>
              </p:cNvGrpSpPr>
              <p:nvPr/>
            </p:nvGrpSpPr>
            <p:grpSpPr bwMode="auto">
              <a:xfrm>
                <a:off x="1776" y="0"/>
                <a:ext cx="950" cy="576"/>
                <a:chOff x="624" y="0"/>
                <a:chExt cx="950" cy="576"/>
              </a:xfrm>
            </p:grpSpPr>
            <p:pic>
              <p:nvPicPr>
                <p:cNvPr id="34839" name="Picture 23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6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40" name="Picture 24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26" y="144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41" name="Picture 25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44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42" name="Picture 26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43" name="Picture 27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52" y="24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44" name="Picture 2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56" y="288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45" name="Picture 29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10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46" name="Picture 30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0" y="9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4847" name="Group 31"/>
              <p:cNvGrpSpPr>
                <a:grpSpLocks/>
              </p:cNvGrpSpPr>
              <p:nvPr/>
            </p:nvGrpSpPr>
            <p:grpSpPr bwMode="auto">
              <a:xfrm>
                <a:off x="672" y="0"/>
                <a:ext cx="950" cy="576"/>
                <a:chOff x="624" y="0"/>
                <a:chExt cx="950" cy="576"/>
              </a:xfrm>
            </p:grpSpPr>
            <p:pic>
              <p:nvPicPr>
                <p:cNvPr id="34848" name="Picture 32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6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49" name="Picture 33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26" y="144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50" name="Picture 34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44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51" name="Picture 35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52" name="Picture 36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52" y="24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53" name="Picture 37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56" y="288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54" name="Picture 3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10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55" name="Picture 39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0" y="9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4856" name="Group 40"/>
              <p:cNvGrpSpPr>
                <a:grpSpLocks/>
              </p:cNvGrpSpPr>
              <p:nvPr/>
            </p:nvGrpSpPr>
            <p:grpSpPr bwMode="auto">
              <a:xfrm>
                <a:off x="1392" y="0"/>
                <a:ext cx="950" cy="576"/>
                <a:chOff x="624" y="0"/>
                <a:chExt cx="950" cy="576"/>
              </a:xfrm>
            </p:grpSpPr>
            <p:pic>
              <p:nvPicPr>
                <p:cNvPr id="34857" name="Picture 41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6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58" name="Picture 42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26" y="144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59" name="Picture 43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44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60" name="Picture 44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61" name="Picture 45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52" y="24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62" name="Picture 46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56" y="288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63" name="Picture 47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10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64" name="Picture 4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0" y="9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4865" name="Group 49"/>
            <p:cNvGrpSpPr>
              <a:grpSpLocks/>
            </p:cNvGrpSpPr>
            <p:nvPr/>
          </p:nvGrpSpPr>
          <p:grpSpPr bwMode="auto">
            <a:xfrm>
              <a:off x="2112" y="0"/>
              <a:ext cx="2054" cy="576"/>
              <a:chOff x="672" y="0"/>
              <a:chExt cx="2054" cy="576"/>
            </a:xfrm>
          </p:grpSpPr>
          <p:grpSp>
            <p:nvGrpSpPr>
              <p:cNvPr id="34866" name="Group 50"/>
              <p:cNvGrpSpPr>
                <a:grpSpLocks/>
              </p:cNvGrpSpPr>
              <p:nvPr/>
            </p:nvGrpSpPr>
            <p:grpSpPr bwMode="auto">
              <a:xfrm>
                <a:off x="1008" y="0"/>
                <a:ext cx="950" cy="576"/>
                <a:chOff x="624" y="0"/>
                <a:chExt cx="950" cy="576"/>
              </a:xfrm>
            </p:grpSpPr>
            <p:pic>
              <p:nvPicPr>
                <p:cNvPr id="34867" name="Picture 51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6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68" name="Picture 52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26" y="144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69" name="Picture 53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44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70" name="Picture 54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71" name="Picture 55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52" y="24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72" name="Picture 56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56" y="288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73" name="Picture 57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10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74" name="Picture 5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0" y="9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4875" name="Group 59"/>
              <p:cNvGrpSpPr>
                <a:grpSpLocks/>
              </p:cNvGrpSpPr>
              <p:nvPr/>
            </p:nvGrpSpPr>
            <p:grpSpPr bwMode="auto">
              <a:xfrm>
                <a:off x="1776" y="0"/>
                <a:ext cx="950" cy="576"/>
                <a:chOff x="624" y="0"/>
                <a:chExt cx="950" cy="576"/>
              </a:xfrm>
            </p:grpSpPr>
            <p:pic>
              <p:nvPicPr>
                <p:cNvPr id="34876" name="Picture 60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6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77" name="Picture 61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26" y="144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78" name="Picture 62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44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79" name="Picture 63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80" name="Picture 64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52" y="24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81" name="Picture 65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56" y="288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82" name="Picture 66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10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83" name="Picture 67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0" y="9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4884" name="Group 68"/>
              <p:cNvGrpSpPr>
                <a:grpSpLocks/>
              </p:cNvGrpSpPr>
              <p:nvPr/>
            </p:nvGrpSpPr>
            <p:grpSpPr bwMode="auto">
              <a:xfrm>
                <a:off x="672" y="0"/>
                <a:ext cx="950" cy="576"/>
                <a:chOff x="624" y="0"/>
                <a:chExt cx="950" cy="576"/>
              </a:xfrm>
            </p:grpSpPr>
            <p:pic>
              <p:nvPicPr>
                <p:cNvPr id="34885" name="Picture 69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6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86" name="Picture 70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26" y="144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87" name="Picture 71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44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88" name="Picture 72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89" name="Picture 73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52" y="24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90" name="Picture 74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56" y="288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91" name="Picture 75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10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92" name="Picture 76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0" y="9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4893" name="Group 77"/>
              <p:cNvGrpSpPr>
                <a:grpSpLocks/>
              </p:cNvGrpSpPr>
              <p:nvPr/>
            </p:nvGrpSpPr>
            <p:grpSpPr bwMode="auto">
              <a:xfrm>
                <a:off x="1392" y="0"/>
                <a:ext cx="950" cy="576"/>
                <a:chOff x="624" y="0"/>
                <a:chExt cx="950" cy="576"/>
              </a:xfrm>
            </p:grpSpPr>
            <p:pic>
              <p:nvPicPr>
                <p:cNvPr id="34894" name="Picture 7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6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95" name="Picture 79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26" y="144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96" name="Picture 80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44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97" name="Picture 81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98" name="Picture 82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52" y="24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899" name="Picture 83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56" y="288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00" name="Picture 84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10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01" name="Picture 85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0" y="9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4902" name="Group 86"/>
            <p:cNvGrpSpPr>
              <a:grpSpLocks/>
            </p:cNvGrpSpPr>
            <p:nvPr/>
          </p:nvGrpSpPr>
          <p:grpSpPr bwMode="auto">
            <a:xfrm>
              <a:off x="3456" y="0"/>
              <a:ext cx="2054" cy="576"/>
              <a:chOff x="672" y="0"/>
              <a:chExt cx="2054" cy="576"/>
            </a:xfrm>
          </p:grpSpPr>
          <p:grpSp>
            <p:nvGrpSpPr>
              <p:cNvPr id="34903" name="Group 87"/>
              <p:cNvGrpSpPr>
                <a:grpSpLocks/>
              </p:cNvGrpSpPr>
              <p:nvPr/>
            </p:nvGrpSpPr>
            <p:grpSpPr bwMode="auto">
              <a:xfrm>
                <a:off x="1008" y="0"/>
                <a:ext cx="950" cy="576"/>
                <a:chOff x="624" y="0"/>
                <a:chExt cx="950" cy="576"/>
              </a:xfrm>
            </p:grpSpPr>
            <p:pic>
              <p:nvPicPr>
                <p:cNvPr id="34904" name="Picture 8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6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05" name="Picture 89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26" y="144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06" name="Picture 90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44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07" name="Picture 91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08" name="Picture 92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52" y="24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09" name="Picture 93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56" y="288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10" name="Picture 94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10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11" name="Picture 95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0" y="9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4912" name="Group 96"/>
              <p:cNvGrpSpPr>
                <a:grpSpLocks/>
              </p:cNvGrpSpPr>
              <p:nvPr/>
            </p:nvGrpSpPr>
            <p:grpSpPr bwMode="auto">
              <a:xfrm>
                <a:off x="1776" y="0"/>
                <a:ext cx="950" cy="576"/>
                <a:chOff x="624" y="0"/>
                <a:chExt cx="950" cy="576"/>
              </a:xfrm>
            </p:grpSpPr>
            <p:pic>
              <p:nvPicPr>
                <p:cNvPr id="34913" name="Picture 97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6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14" name="Picture 9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26" y="144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15" name="Picture 99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44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16" name="Picture 100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17" name="Picture 101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52" y="24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18" name="Picture 102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56" y="288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19" name="Picture 103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10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20" name="Picture 104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0" y="9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4921" name="Group 105"/>
              <p:cNvGrpSpPr>
                <a:grpSpLocks/>
              </p:cNvGrpSpPr>
              <p:nvPr/>
            </p:nvGrpSpPr>
            <p:grpSpPr bwMode="auto">
              <a:xfrm>
                <a:off x="672" y="0"/>
                <a:ext cx="950" cy="576"/>
                <a:chOff x="624" y="0"/>
                <a:chExt cx="950" cy="576"/>
              </a:xfrm>
            </p:grpSpPr>
            <p:pic>
              <p:nvPicPr>
                <p:cNvPr id="34922" name="Picture 106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6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23" name="Picture 107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26" y="144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24" name="Picture 10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44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25" name="Picture 109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26" name="Picture 110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52" y="24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27" name="Picture 111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56" y="288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28" name="Picture 112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10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29" name="Picture 113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0" y="9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4930" name="Group 114"/>
              <p:cNvGrpSpPr>
                <a:grpSpLocks/>
              </p:cNvGrpSpPr>
              <p:nvPr/>
            </p:nvGrpSpPr>
            <p:grpSpPr bwMode="auto">
              <a:xfrm>
                <a:off x="1392" y="0"/>
                <a:ext cx="950" cy="576"/>
                <a:chOff x="624" y="0"/>
                <a:chExt cx="950" cy="576"/>
              </a:xfrm>
            </p:grpSpPr>
            <p:pic>
              <p:nvPicPr>
                <p:cNvPr id="34931" name="Picture 115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6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32" name="Picture 116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26" y="144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33" name="Picture 117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44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34" name="Picture 11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" y="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35" name="Picture 119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52" y="24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36" name="Picture 120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56" y="288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37" name="Picture 121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10" y="34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38" name="Picture 122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0" y="96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pic>
          <p:nvPicPr>
            <p:cNvPr id="34939" name="Picture 123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4" y="0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940" name="Picture 124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4" y="144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941" name="Picture 125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92" y="0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942" name="Picture 126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20" y="240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943" name="Picture 127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24" y="288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944" name="Picture 128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8" y="346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945" name="Picture 129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8" y="96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946" name="Picture 130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76" y="0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947" name="Picture 131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30" y="144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948" name="Picture 132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2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949" name="Picture 133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30" y="0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34950" name="Group 134"/>
            <p:cNvGrpSpPr>
              <a:grpSpLocks/>
            </p:cNvGrpSpPr>
            <p:nvPr/>
          </p:nvGrpSpPr>
          <p:grpSpPr bwMode="auto">
            <a:xfrm>
              <a:off x="288" y="0"/>
              <a:ext cx="950" cy="576"/>
              <a:chOff x="624" y="0"/>
              <a:chExt cx="950" cy="576"/>
            </a:xfrm>
          </p:grpSpPr>
          <p:pic>
            <p:nvPicPr>
              <p:cNvPr id="34951" name="Picture 135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16" y="0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952" name="Picture 136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6" y="144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953" name="Picture 137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44" y="346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954" name="Picture 138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4" y="0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955" name="Picture 139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52" y="240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956" name="Picture 140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56" y="288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957" name="Picture 141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10" y="346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958" name="Picture 142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0" y="96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4959" name="Picture 143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8" y="250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960" name="Picture 144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" y="336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961" name="Picture 145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2" y="288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34962" name="Group 146"/>
            <p:cNvGrpSpPr>
              <a:grpSpLocks/>
            </p:cNvGrpSpPr>
            <p:nvPr/>
          </p:nvGrpSpPr>
          <p:grpSpPr bwMode="auto">
            <a:xfrm>
              <a:off x="-38" y="0"/>
              <a:ext cx="950" cy="576"/>
              <a:chOff x="624" y="0"/>
              <a:chExt cx="950" cy="576"/>
            </a:xfrm>
          </p:grpSpPr>
          <p:pic>
            <p:nvPicPr>
              <p:cNvPr id="34963" name="Picture 147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16" y="0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964" name="Picture 148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6" y="144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965" name="Picture 149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44" y="346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966" name="Picture 150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4" y="0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967" name="Picture 151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52" y="240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968" name="Picture 152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56" y="288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969" name="Picture 153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10" y="346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970" name="Picture 154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0" y="96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34971" name="Group 155"/>
          <p:cNvGrpSpPr>
            <a:grpSpLocks/>
          </p:cNvGrpSpPr>
          <p:nvPr/>
        </p:nvGrpSpPr>
        <p:grpSpPr bwMode="auto">
          <a:xfrm>
            <a:off x="-101597" y="600075"/>
            <a:ext cx="893233" cy="6248400"/>
            <a:chOff x="-48" y="432"/>
            <a:chExt cx="422" cy="3936"/>
          </a:xfrm>
        </p:grpSpPr>
        <p:grpSp>
          <p:nvGrpSpPr>
            <p:cNvPr id="34972" name="Group 156"/>
            <p:cNvGrpSpPr>
              <a:grpSpLocks/>
            </p:cNvGrpSpPr>
            <p:nvPr/>
          </p:nvGrpSpPr>
          <p:grpSpPr bwMode="auto">
            <a:xfrm>
              <a:off x="0" y="528"/>
              <a:ext cx="374" cy="437"/>
              <a:chOff x="0" y="1104"/>
              <a:chExt cx="374" cy="437"/>
            </a:xfrm>
          </p:grpSpPr>
          <p:grpSp>
            <p:nvGrpSpPr>
              <p:cNvPr id="34973" name="Group 157"/>
              <p:cNvGrpSpPr>
                <a:grpSpLocks/>
              </p:cNvGrpSpPr>
              <p:nvPr/>
            </p:nvGrpSpPr>
            <p:grpSpPr bwMode="auto">
              <a:xfrm>
                <a:off x="0" y="1296"/>
                <a:ext cx="230" cy="245"/>
                <a:chOff x="0" y="480"/>
                <a:chExt cx="230" cy="245"/>
              </a:xfrm>
            </p:grpSpPr>
            <p:pic>
              <p:nvPicPr>
                <p:cNvPr id="34974" name="Picture 15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75" name="Picture 159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4976" name="Group 160"/>
              <p:cNvGrpSpPr>
                <a:grpSpLocks/>
              </p:cNvGrpSpPr>
              <p:nvPr/>
            </p:nvGrpSpPr>
            <p:grpSpPr bwMode="auto">
              <a:xfrm>
                <a:off x="144" y="1104"/>
                <a:ext cx="230" cy="245"/>
                <a:chOff x="0" y="480"/>
                <a:chExt cx="230" cy="245"/>
              </a:xfrm>
            </p:grpSpPr>
            <p:pic>
              <p:nvPicPr>
                <p:cNvPr id="34977" name="Picture 161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78" name="Picture 162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4979" name="Group 163"/>
            <p:cNvGrpSpPr>
              <a:grpSpLocks/>
            </p:cNvGrpSpPr>
            <p:nvPr/>
          </p:nvGrpSpPr>
          <p:grpSpPr bwMode="auto">
            <a:xfrm>
              <a:off x="0" y="816"/>
              <a:ext cx="374" cy="437"/>
              <a:chOff x="0" y="1104"/>
              <a:chExt cx="374" cy="437"/>
            </a:xfrm>
          </p:grpSpPr>
          <p:grpSp>
            <p:nvGrpSpPr>
              <p:cNvPr id="34980" name="Group 164"/>
              <p:cNvGrpSpPr>
                <a:grpSpLocks/>
              </p:cNvGrpSpPr>
              <p:nvPr/>
            </p:nvGrpSpPr>
            <p:grpSpPr bwMode="auto">
              <a:xfrm>
                <a:off x="0" y="1296"/>
                <a:ext cx="230" cy="245"/>
                <a:chOff x="0" y="480"/>
                <a:chExt cx="230" cy="245"/>
              </a:xfrm>
            </p:grpSpPr>
            <p:pic>
              <p:nvPicPr>
                <p:cNvPr id="34981" name="Picture 165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82" name="Picture 166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4983" name="Group 167"/>
              <p:cNvGrpSpPr>
                <a:grpSpLocks/>
              </p:cNvGrpSpPr>
              <p:nvPr/>
            </p:nvGrpSpPr>
            <p:grpSpPr bwMode="auto">
              <a:xfrm>
                <a:off x="144" y="1104"/>
                <a:ext cx="230" cy="245"/>
                <a:chOff x="0" y="480"/>
                <a:chExt cx="230" cy="245"/>
              </a:xfrm>
            </p:grpSpPr>
            <p:pic>
              <p:nvPicPr>
                <p:cNvPr id="34984" name="Picture 16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85" name="Picture 169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4986" name="Group 170"/>
            <p:cNvGrpSpPr>
              <a:grpSpLocks/>
            </p:cNvGrpSpPr>
            <p:nvPr/>
          </p:nvGrpSpPr>
          <p:grpSpPr bwMode="auto">
            <a:xfrm>
              <a:off x="0" y="1152"/>
              <a:ext cx="374" cy="437"/>
              <a:chOff x="0" y="1104"/>
              <a:chExt cx="374" cy="437"/>
            </a:xfrm>
          </p:grpSpPr>
          <p:grpSp>
            <p:nvGrpSpPr>
              <p:cNvPr id="34987" name="Group 171"/>
              <p:cNvGrpSpPr>
                <a:grpSpLocks/>
              </p:cNvGrpSpPr>
              <p:nvPr/>
            </p:nvGrpSpPr>
            <p:grpSpPr bwMode="auto">
              <a:xfrm>
                <a:off x="0" y="1296"/>
                <a:ext cx="230" cy="245"/>
                <a:chOff x="0" y="480"/>
                <a:chExt cx="230" cy="245"/>
              </a:xfrm>
            </p:grpSpPr>
            <p:pic>
              <p:nvPicPr>
                <p:cNvPr id="34988" name="Picture 172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89" name="Picture 173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4990" name="Group 174"/>
              <p:cNvGrpSpPr>
                <a:grpSpLocks/>
              </p:cNvGrpSpPr>
              <p:nvPr/>
            </p:nvGrpSpPr>
            <p:grpSpPr bwMode="auto">
              <a:xfrm>
                <a:off x="144" y="1104"/>
                <a:ext cx="230" cy="245"/>
                <a:chOff x="0" y="480"/>
                <a:chExt cx="230" cy="245"/>
              </a:xfrm>
            </p:grpSpPr>
            <p:pic>
              <p:nvPicPr>
                <p:cNvPr id="34991" name="Picture 175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92" name="Picture 176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4993" name="Group 177"/>
            <p:cNvGrpSpPr>
              <a:grpSpLocks/>
            </p:cNvGrpSpPr>
            <p:nvPr/>
          </p:nvGrpSpPr>
          <p:grpSpPr bwMode="auto">
            <a:xfrm>
              <a:off x="0" y="1440"/>
              <a:ext cx="374" cy="437"/>
              <a:chOff x="0" y="1104"/>
              <a:chExt cx="374" cy="437"/>
            </a:xfrm>
          </p:grpSpPr>
          <p:grpSp>
            <p:nvGrpSpPr>
              <p:cNvPr id="34994" name="Group 178"/>
              <p:cNvGrpSpPr>
                <a:grpSpLocks/>
              </p:cNvGrpSpPr>
              <p:nvPr/>
            </p:nvGrpSpPr>
            <p:grpSpPr bwMode="auto">
              <a:xfrm>
                <a:off x="0" y="1296"/>
                <a:ext cx="230" cy="245"/>
                <a:chOff x="0" y="480"/>
                <a:chExt cx="230" cy="245"/>
              </a:xfrm>
            </p:grpSpPr>
            <p:pic>
              <p:nvPicPr>
                <p:cNvPr id="34995" name="Picture 179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96" name="Picture 180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4997" name="Group 181"/>
              <p:cNvGrpSpPr>
                <a:grpSpLocks/>
              </p:cNvGrpSpPr>
              <p:nvPr/>
            </p:nvGrpSpPr>
            <p:grpSpPr bwMode="auto">
              <a:xfrm>
                <a:off x="144" y="1104"/>
                <a:ext cx="230" cy="245"/>
                <a:chOff x="0" y="480"/>
                <a:chExt cx="230" cy="245"/>
              </a:xfrm>
            </p:grpSpPr>
            <p:pic>
              <p:nvPicPr>
                <p:cNvPr id="34998" name="Picture 182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4999" name="Picture 183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5000" name="Group 184"/>
            <p:cNvGrpSpPr>
              <a:grpSpLocks/>
            </p:cNvGrpSpPr>
            <p:nvPr/>
          </p:nvGrpSpPr>
          <p:grpSpPr bwMode="auto">
            <a:xfrm>
              <a:off x="0" y="1728"/>
              <a:ext cx="374" cy="437"/>
              <a:chOff x="0" y="1104"/>
              <a:chExt cx="374" cy="437"/>
            </a:xfrm>
          </p:grpSpPr>
          <p:grpSp>
            <p:nvGrpSpPr>
              <p:cNvPr id="35001" name="Group 185"/>
              <p:cNvGrpSpPr>
                <a:grpSpLocks/>
              </p:cNvGrpSpPr>
              <p:nvPr/>
            </p:nvGrpSpPr>
            <p:grpSpPr bwMode="auto">
              <a:xfrm>
                <a:off x="0" y="1296"/>
                <a:ext cx="230" cy="245"/>
                <a:chOff x="0" y="480"/>
                <a:chExt cx="230" cy="245"/>
              </a:xfrm>
            </p:grpSpPr>
            <p:pic>
              <p:nvPicPr>
                <p:cNvPr id="35002" name="Picture 186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003" name="Picture 187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5004" name="Group 188"/>
              <p:cNvGrpSpPr>
                <a:grpSpLocks/>
              </p:cNvGrpSpPr>
              <p:nvPr/>
            </p:nvGrpSpPr>
            <p:grpSpPr bwMode="auto">
              <a:xfrm>
                <a:off x="144" y="1104"/>
                <a:ext cx="230" cy="245"/>
                <a:chOff x="0" y="480"/>
                <a:chExt cx="230" cy="245"/>
              </a:xfrm>
            </p:grpSpPr>
            <p:pic>
              <p:nvPicPr>
                <p:cNvPr id="35005" name="Picture 189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006" name="Picture 190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5007" name="Group 191"/>
            <p:cNvGrpSpPr>
              <a:grpSpLocks/>
            </p:cNvGrpSpPr>
            <p:nvPr/>
          </p:nvGrpSpPr>
          <p:grpSpPr bwMode="auto">
            <a:xfrm>
              <a:off x="0" y="2016"/>
              <a:ext cx="374" cy="437"/>
              <a:chOff x="0" y="1104"/>
              <a:chExt cx="374" cy="437"/>
            </a:xfrm>
          </p:grpSpPr>
          <p:grpSp>
            <p:nvGrpSpPr>
              <p:cNvPr id="35008" name="Group 192"/>
              <p:cNvGrpSpPr>
                <a:grpSpLocks/>
              </p:cNvGrpSpPr>
              <p:nvPr/>
            </p:nvGrpSpPr>
            <p:grpSpPr bwMode="auto">
              <a:xfrm>
                <a:off x="0" y="1296"/>
                <a:ext cx="230" cy="245"/>
                <a:chOff x="0" y="480"/>
                <a:chExt cx="230" cy="245"/>
              </a:xfrm>
            </p:grpSpPr>
            <p:pic>
              <p:nvPicPr>
                <p:cNvPr id="35009" name="Picture 193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010" name="Picture 194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5011" name="Group 195"/>
              <p:cNvGrpSpPr>
                <a:grpSpLocks/>
              </p:cNvGrpSpPr>
              <p:nvPr/>
            </p:nvGrpSpPr>
            <p:grpSpPr bwMode="auto">
              <a:xfrm>
                <a:off x="144" y="1104"/>
                <a:ext cx="230" cy="245"/>
                <a:chOff x="0" y="480"/>
                <a:chExt cx="230" cy="245"/>
              </a:xfrm>
            </p:grpSpPr>
            <p:pic>
              <p:nvPicPr>
                <p:cNvPr id="35012" name="Picture 196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013" name="Picture 197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5014" name="Group 198"/>
            <p:cNvGrpSpPr>
              <a:grpSpLocks/>
            </p:cNvGrpSpPr>
            <p:nvPr/>
          </p:nvGrpSpPr>
          <p:grpSpPr bwMode="auto">
            <a:xfrm>
              <a:off x="0" y="2256"/>
              <a:ext cx="374" cy="437"/>
              <a:chOff x="0" y="1104"/>
              <a:chExt cx="374" cy="437"/>
            </a:xfrm>
          </p:grpSpPr>
          <p:grpSp>
            <p:nvGrpSpPr>
              <p:cNvPr id="35015" name="Group 199"/>
              <p:cNvGrpSpPr>
                <a:grpSpLocks/>
              </p:cNvGrpSpPr>
              <p:nvPr/>
            </p:nvGrpSpPr>
            <p:grpSpPr bwMode="auto">
              <a:xfrm>
                <a:off x="0" y="1296"/>
                <a:ext cx="230" cy="245"/>
                <a:chOff x="0" y="480"/>
                <a:chExt cx="230" cy="245"/>
              </a:xfrm>
            </p:grpSpPr>
            <p:pic>
              <p:nvPicPr>
                <p:cNvPr id="35016" name="Picture 200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017" name="Picture 201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5018" name="Group 202"/>
              <p:cNvGrpSpPr>
                <a:grpSpLocks/>
              </p:cNvGrpSpPr>
              <p:nvPr/>
            </p:nvGrpSpPr>
            <p:grpSpPr bwMode="auto">
              <a:xfrm>
                <a:off x="144" y="1104"/>
                <a:ext cx="230" cy="245"/>
                <a:chOff x="0" y="480"/>
                <a:chExt cx="230" cy="245"/>
              </a:xfrm>
            </p:grpSpPr>
            <p:pic>
              <p:nvPicPr>
                <p:cNvPr id="35019" name="Picture 203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020" name="Picture 204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5021" name="Group 205"/>
            <p:cNvGrpSpPr>
              <a:grpSpLocks/>
            </p:cNvGrpSpPr>
            <p:nvPr/>
          </p:nvGrpSpPr>
          <p:grpSpPr bwMode="auto">
            <a:xfrm>
              <a:off x="0" y="2544"/>
              <a:ext cx="374" cy="437"/>
              <a:chOff x="0" y="1104"/>
              <a:chExt cx="374" cy="437"/>
            </a:xfrm>
          </p:grpSpPr>
          <p:grpSp>
            <p:nvGrpSpPr>
              <p:cNvPr id="35022" name="Group 206"/>
              <p:cNvGrpSpPr>
                <a:grpSpLocks/>
              </p:cNvGrpSpPr>
              <p:nvPr/>
            </p:nvGrpSpPr>
            <p:grpSpPr bwMode="auto">
              <a:xfrm>
                <a:off x="0" y="1296"/>
                <a:ext cx="230" cy="245"/>
                <a:chOff x="0" y="480"/>
                <a:chExt cx="230" cy="245"/>
              </a:xfrm>
            </p:grpSpPr>
            <p:pic>
              <p:nvPicPr>
                <p:cNvPr id="35023" name="Picture 207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024" name="Picture 208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5025" name="Group 209"/>
              <p:cNvGrpSpPr>
                <a:grpSpLocks/>
              </p:cNvGrpSpPr>
              <p:nvPr/>
            </p:nvGrpSpPr>
            <p:grpSpPr bwMode="auto">
              <a:xfrm>
                <a:off x="144" y="1104"/>
                <a:ext cx="230" cy="245"/>
                <a:chOff x="0" y="480"/>
                <a:chExt cx="230" cy="245"/>
              </a:xfrm>
            </p:grpSpPr>
            <p:pic>
              <p:nvPicPr>
                <p:cNvPr id="35026" name="Picture 210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027" name="Picture 211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5028" name="Group 212"/>
            <p:cNvGrpSpPr>
              <a:grpSpLocks/>
            </p:cNvGrpSpPr>
            <p:nvPr/>
          </p:nvGrpSpPr>
          <p:grpSpPr bwMode="auto">
            <a:xfrm>
              <a:off x="0" y="2784"/>
              <a:ext cx="374" cy="437"/>
              <a:chOff x="0" y="1104"/>
              <a:chExt cx="374" cy="437"/>
            </a:xfrm>
          </p:grpSpPr>
          <p:grpSp>
            <p:nvGrpSpPr>
              <p:cNvPr id="35029" name="Group 213"/>
              <p:cNvGrpSpPr>
                <a:grpSpLocks/>
              </p:cNvGrpSpPr>
              <p:nvPr/>
            </p:nvGrpSpPr>
            <p:grpSpPr bwMode="auto">
              <a:xfrm>
                <a:off x="0" y="1296"/>
                <a:ext cx="230" cy="245"/>
                <a:chOff x="0" y="480"/>
                <a:chExt cx="230" cy="245"/>
              </a:xfrm>
            </p:grpSpPr>
            <p:pic>
              <p:nvPicPr>
                <p:cNvPr id="35030" name="Picture 214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031" name="Picture 215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5032" name="Group 216"/>
              <p:cNvGrpSpPr>
                <a:grpSpLocks/>
              </p:cNvGrpSpPr>
              <p:nvPr/>
            </p:nvGrpSpPr>
            <p:grpSpPr bwMode="auto">
              <a:xfrm>
                <a:off x="144" y="1104"/>
                <a:ext cx="230" cy="245"/>
                <a:chOff x="0" y="480"/>
                <a:chExt cx="230" cy="245"/>
              </a:xfrm>
            </p:grpSpPr>
            <p:pic>
              <p:nvPicPr>
                <p:cNvPr id="35033" name="Picture 217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034" name="Picture 218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5035" name="Group 219"/>
            <p:cNvGrpSpPr>
              <a:grpSpLocks/>
            </p:cNvGrpSpPr>
            <p:nvPr/>
          </p:nvGrpSpPr>
          <p:grpSpPr bwMode="auto">
            <a:xfrm>
              <a:off x="0" y="3120"/>
              <a:ext cx="374" cy="437"/>
              <a:chOff x="0" y="1104"/>
              <a:chExt cx="374" cy="437"/>
            </a:xfrm>
          </p:grpSpPr>
          <p:grpSp>
            <p:nvGrpSpPr>
              <p:cNvPr id="35036" name="Group 220"/>
              <p:cNvGrpSpPr>
                <a:grpSpLocks/>
              </p:cNvGrpSpPr>
              <p:nvPr/>
            </p:nvGrpSpPr>
            <p:grpSpPr bwMode="auto">
              <a:xfrm>
                <a:off x="0" y="1296"/>
                <a:ext cx="230" cy="245"/>
                <a:chOff x="0" y="480"/>
                <a:chExt cx="230" cy="245"/>
              </a:xfrm>
            </p:grpSpPr>
            <p:pic>
              <p:nvPicPr>
                <p:cNvPr id="35037" name="Picture 221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038" name="Picture 222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5039" name="Group 223"/>
              <p:cNvGrpSpPr>
                <a:grpSpLocks/>
              </p:cNvGrpSpPr>
              <p:nvPr/>
            </p:nvGrpSpPr>
            <p:grpSpPr bwMode="auto">
              <a:xfrm>
                <a:off x="144" y="1104"/>
                <a:ext cx="230" cy="245"/>
                <a:chOff x="0" y="480"/>
                <a:chExt cx="230" cy="245"/>
              </a:xfrm>
            </p:grpSpPr>
            <p:pic>
              <p:nvPicPr>
                <p:cNvPr id="35040" name="Picture 224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041" name="Picture 225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5042" name="Group 226"/>
            <p:cNvGrpSpPr>
              <a:grpSpLocks/>
            </p:cNvGrpSpPr>
            <p:nvPr/>
          </p:nvGrpSpPr>
          <p:grpSpPr bwMode="auto">
            <a:xfrm>
              <a:off x="0" y="3408"/>
              <a:ext cx="374" cy="437"/>
              <a:chOff x="0" y="1104"/>
              <a:chExt cx="374" cy="437"/>
            </a:xfrm>
          </p:grpSpPr>
          <p:grpSp>
            <p:nvGrpSpPr>
              <p:cNvPr id="35043" name="Group 227"/>
              <p:cNvGrpSpPr>
                <a:grpSpLocks/>
              </p:cNvGrpSpPr>
              <p:nvPr/>
            </p:nvGrpSpPr>
            <p:grpSpPr bwMode="auto">
              <a:xfrm>
                <a:off x="0" y="1296"/>
                <a:ext cx="230" cy="245"/>
                <a:chOff x="0" y="480"/>
                <a:chExt cx="230" cy="245"/>
              </a:xfrm>
            </p:grpSpPr>
            <p:pic>
              <p:nvPicPr>
                <p:cNvPr id="35044" name="Picture 22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045" name="Picture 229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5046" name="Group 230"/>
              <p:cNvGrpSpPr>
                <a:grpSpLocks/>
              </p:cNvGrpSpPr>
              <p:nvPr/>
            </p:nvGrpSpPr>
            <p:grpSpPr bwMode="auto">
              <a:xfrm>
                <a:off x="144" y="1104"/>
                <a:ext cx="230" cy="245"/>
                <a:chOff x="0" y="480"/>
                <a:chExt cx="230" cy="245"/>
              </a:xfrm>
            </p:grpSpPr>
            <p:pic>
              <p:nvPicPr>
                <p:cNvPr id="35047" name="Picture 231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048" name="Picture 232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5049" name="Group 233"/>
            <p:cNvGrpSpPr>
              <a:grpSpLocks/>
            </p:cNvGrpSpPr>
            <p:nvPr/>
          </p:nvGrpSpPr>
          <p:grpSpPr bwMode="auto">
            <a:xfrm>
              <a:off x="0" y="3696"/>
              <a:ext cx="374" cy="437"/>
              <a:chOff x="0" y="1104"/>
              <a:chExt cx="374" cy="437"/>
            </a:xfrm>
          </p:grpSpPr>
          <p:grpSp>
            <p:nvGrpSpPr>
              <p:cNvPr id="35050" name="Group 234"/>
              <p:cNvGrpSpPr>
                <a:grpSpLocks/>
              </p:cNvGrpSpPr>
              <p:nvPr/>
            </p:nvGrpSpPr>
            <p:grpSpPr bwMode="auto">
              <a:xfrm>
                <a:off x="0" y="1296"/>
                <a:ext cx="230" cy="245"/>
                <a:chOff x="0" y="480"/>
                <a:chExt cx="230" cy="245"/>
              </a:xfrm>
            </p:grpSpPr>
            <p:pic>
              <p:nvPicPr>
                <p:cNvPr id="35051" name="Picture 235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052" name="Picture 236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5053" name="Group 237"/>
              <p:cNvGrpSpPr>
                <a:grpSpLocks/>
              </p:cNvGrpSpPr>
              <p:nvPr/>
            </p:nvGrpSpPr>
            <p:grpSpPr bwMode="auto">
              <a:xfrm>
                <a:off x="144" y="1104"/>
                <a:ext cx="230" cy="245"/>
                <a:chOff x="0" y="480"/>
                <a:chExt cx="230" cy="245"/>
              </a:xfrm>
            </p:grpSpPr>
            <p:pic>
              <p:nvPicPr>
                <p:cNvPr id="35054" name="Picture 238" descr="xingxing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480"/>
                  <a:ext cx="230" cy="2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5055" name="Picture 239" descr="tball2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624"/>
                  <a:ext cx="101" cy="10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35056" name="Group 240"/>
            <p:cNvGrpSpPr>
              <a:grpSpLocks/>
            </p:cNvGrpSpPr>
            <p:nvPr/>
          </p:nvGrpSpPr>
          <p:grpSpPr bwMode="auto">
            <a:xfrm>
              <a:off x="0" y="432"/>
              <a:ext cx="230" cy="245"/>
              <a:chOff x="0" y="480"/>
              <a:chExt cx="230" cy="245"/>
            </a:xfrm>
          </p:grpSpPr>
          <p:pic>
            <p:nvPicPr>
              <p:cNvPr id="35057" name="Picture 241" descr="xingxing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480"/>
                <a:ext cx="230" cy="2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5058" name="Picture 242" descr="tball2"/>
              <p:cNvPicPr>
                <a:picLocks noChangeAspect="1" noChangeArrowheads="1" noCrop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624"/>
                <a:ext cx="101" cy="10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5059" name="Picture 243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" y="3979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060" name="Picture 244" descr="tball2"/>
            <p:cNvPicPr>
              <a:picLocks noChangeAspect="1" noChangeArrowheads="1" noCrop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" y="4123"/>
              <a:ext cx="101" cy="1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061" name="Picture 245" descr="xingxing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8" y="4138"/>
              <a:ext cx="230" cy="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5062" name="Picture 246" descr="tball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0" y="906463"/>
            <a:ext cx="213784" cy="16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063" name="Picture 247" descr="tball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200" y="914400"/>
            <a:ext cx="213784" cy="160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064" name="Picture 248" descr="tball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800" y="906463"/>
            <a:ext cx="213784" cy="16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065" name="Picture 249" descr="tball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1496" y="906463"/>
            <a:ext cx="213783" cy="16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066" name="Picture 250" descr="tball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7600" y="906463"/>
            <a:ext cx="213784" cy="16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067" name="Picture 251" descr="tball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1600" y="906463"/>
            <a:ext cx="213784" cy="16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068" name="Picture 252" descr="tball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906463"/>
            <a:ext cx="213784" cy="16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069" name="Picture 253" descr="tball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7200" y="906463"/>
            <a:ext cx="213784" cy="16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070" name="Picture 254" descr="aniline"/>
          <p:cNvPicPr>
            <a:picLocks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61" y="762141"/>
            <a:ext cx="11612033" cy="1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071" name="Picture 255" descr="aniline"/>
          <p:cNvPicPr>
            <a:picLocks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61" y="1219341"/>
            <a:ext cx="11612033" cy="1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073" name="Rectangle 257"/>
          <p:cNvSpPr>
            <a:spLocks noChangeArrowheads="1"/>
          </p:cNvSpPr>
          <p:nvPr/>
        </p:nvSpPr>
        <p:spPr bwMode="auto">
          <a:xfrm>
            <a:off x="1390649" y="1196978"/>
            <a:ext cx="7277954" cy="1766637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t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kumimoji="1" lang="en-US" altLang="zh-CN" sz="3200" b="1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5</a:t>
            </a:r>
            <a:r>
              <a:rPr kumimoji="1" lang="zh-CN" altLang="en-US" sz="3200" b="1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、如图：在</a:t>
            </a:r>
            <a:r>
              <a:rPr kumimoji="1" lang="en-US" altLang="zh-CN" sz="3200" b="1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U</a:t>
            </a:r>
            <a:r>
              <a:rPr kumimoji="1" lang="zh-CN" altLang="en-US" sz="3200" b="1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形管中间放一薄塑料片，</a:t>
            </a:r>
          </a:p>
          <a:p>
            <a:pPr fontAlgn="t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kumimoji="1" lang="zh-CN" altLang="en-US" sz="3200" b="1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在左右两边同时分别加入等体积的水和</a:t>
            </a:r>
          </a:p>
          <a:p>
            <a:pPr fontAlgn="t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kumimoji="1" lang="zh-CN" altLang="en-US" sz="3200" b="1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食盐水，塑料片将</a:t>
            </a:r>
            <a:r>
              <a:rPr kumimoji="1" lang="zh-CN" altLang="en-US" sz="3200" b="1" u="sng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          </a:t>
            </a:r>
            <a:r>
              <a:rPr kumimoji="1" lang="zh-CN" altLang="en-US" sz="3200" b="1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。</a:t>
            </a:r>
          </a:p>
        </p:txBody>
      </p:sp>
      <p:sp>
        <p:nvSpPr>
          <p:cNvPr id="35074" name="Rectangle 258"/>
          <p:cNvSpPr>
            <a:spLocks noChangeArrowheads="1"/>
          </p:cNvSpPr>
          <p:nvPr/>
        </p:nvSpPr>
        <p:spPr bwMode="auto">
          <a:xfrm>
            <a:off x="1390679" y="2924178"/>
            <a:ext cx="4895849" cy="1766637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t">
              <a:spcBef>
                <a:spcPct val="20000"/>
              </a:spcBef>
              <a:buClr>
                <a:srgbClr val="FFFFFF"/>
              </a:buClr>
              <a:buSzPct val="90000"/>
              <a:buFont typeface="Symbol" pitchFamily="18" charset="2"/>
              <a:buNone/>
            </a:pPr>
            <a:r>
              <a:rPr kumimoji="1" lang="en-US" altLang="zh-CN" sz="3200" b="1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a.</a:t>
            </a:r>
            <a:r>
              <a:rPr kumimoji="1" lang="zh-CN" altLang="en-US" sz="3200" b="1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静止不动 </a:t>
            </a:r>
          </a:p>
          <a:p>
            <a:pPr fontAlgn="t">
              <a:spcBef>
                <a:spcPct val="20000"/>
              </a:spcBef>
              <a:buClr>
                <a:srgbClr val="FFFFFF"/>
              </a:buClr>
              <a:buSzPct val="90000"/>
              <a:buFont typeface="Symbol" pitchFamily="18" charset="2"/>
              <a:buNone/>
            </a:pPr>
            <a:r>
              <a:rPr kumimoji="1" lang="en-US" altLang="zh-CN" sz="3200" b="1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b.</a:t>
            </a:r>
            <a:r>
              <a:rPr kumimoji="1" lang="zh-CN" altLang="en-US" sz="3200" b="1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向左边移动 </a:t>
            </a:r>
          </a:p>
          <a:p>
            <a:pPr fontAlgn="t">
              <a:spcBef>
                <a:spcPct val="20000"/>
              </a:spcBef>
              <a:buClr>
                <a:srgbClr val="FFFFFF"/>
              </a:buClr>
              <a:buSzPct val="90000"/>
              <a:buFont typeface="Symbol" pitchFamily="18" charset="2"/>
              <a:buNone/>
            </a:pPr>
            <a:r>
              <a:rPr kumimoji="1" lang="en-US" altLang="zh-CN" sz="3200" b="1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c.</a:t>
            </a:r>
            <a:r>
              <a:rPr kumimoji="1" lang="zh-CN" altLang="en-US" sz="3200" b="1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向右边移动</a:t>
            </a:r>
          </a:p>
        </p:txBody>
      </p:sp>
      <p:grpSp>
        <p:nvGrpSpPr>
          <p:cNvPr id="35076" name="Group 260"/>
          <p:cNvGrpSpPr>
            <a:grpSpLocks/>
          </p:cNvGrpSpPr>
          <p:nvPr/>
        </p:nvGrpSpPr>
        <p:grpSpPr bwMode="auto">
          <a:xfrm>
            <a:off x="7247468" y="3789363"/>
            <a:ext cx="3456517" cy="1219200"/>
            <a:chOff x="3120" y="1584"/>
            <a:chExt cx="2448" cy="1104"/>
          </a:xfrm>
        </p:grpSpPr>
        <p:sp>
          <p:nvSpPr>
            <p:cNvPr id="35077" name="Line 261"/>
            <p:cNvSpPr>
              <a:spLocks noChangeShapeType="1"/>
            </p:cNvSpPr>
            <p:nvPr/>
          </p:nvSpPr>
          <p:spPr bwMode="auto">
            <a:xfrm>
              <a:off x="3648" y="1584"/>
              <a:ext cx="0" cy="912"/>
            </a:xfrm>
            <a:prstGeom prst="line">
              <a:avLst/>
            </a:prstGeom>
            <a:noFill/>
            <a:ln w="12700" cap="sq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078" name="Line 262"/>
            <p:cNvSpPr>
              <a:spLocks noChangeShapeType="1"/>
            </p:cNvSpPr>
            <p:nvPr/>
          </p:nvSpPr>
          <p:spPr bwMode="auto">
            <a:xfrm>
              <a:off x="3648" y="1584"/>
              <a:ext cx="288" cy="0"/>
            </a:xfrm>
            <a:prstGeom prst="line">
              <a:avLst/>
            </a:prstGeom>
            <a:noFill/>
            <a:ln w="12700" cap="sq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079" name="Line 263"/>
            <p:cNvSpPr>
              <a:spLocks noChangeShapeType="1"/>
            </p:cNvSpPr>
            <p:nvPr/>
          </p:nvSpPr>
          <p:spPr bwMode="auto">
            <a:xfrm>
              <a:off x="3936" y="1584"/>
              <a:ext cx="0" cy="624"/>
            </a:xfrm>
            <a:prstGeom prst="line">
              <a:avLst/>
            </a:prstGeom>
            <a:noFill/>
            <a:ln w="12700" cap="sq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080" name="Line 264"/>
            <p:cNvSpPr>
              <a:spLocks noChangeShapeType="1"/>
            </p:cNvSpPr>
            <p:nvPr/>
          </p:nvSpPr>
          <p:spPr bwMode="auto">
            <a:xfrm>
              <a:off x="3792" y="2688"/>
              <a:ext cx="960" cy="0"/>
            </a:xfrm>
            <a:prstGeom prst="line">
              <a:avLst/>
            </a:prstGeom>
            <a:noFill/>
            <a:ln w="12700" cap="sq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081" name="Line 265"/>
            <p:cNvSpPr>
              <a:spLocks noChangeShapeType="1"/>
            </p:cNvSpPr>
            <p:nvPr/>
          </p:nvSpPr>
          <p:spPr bwMode="auto">
            <a:xfrm>
              <a:off x="4944" y="1584"/>
              <a:ext cx="0" cy="912"/>
            </a:xfrm>
            <a:prstGeom prst="line">
              <a:avLst/>
            </a:prstGeom>
            <a:noFill/>
            <a:ln w="12700" cap="sq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082" name="Line 266"/>
            <p:cNvSpPr>
              <a:spLocks noChangeShapeType="1"/>
            </p:cNvSpPr>
            <p:nvPr/>
          </p:nvSpPr>
          <p:spPr bwMode="auto">
            <a:xfrm>
              <a:off x="4656" y="1584"/>
              <a:ext cx="288" cy="0"/>
            </a:xfrm>
            <a:prstGeom prst="line">
              <a:avLst/>
            </a:prstGeom>
            <a:noFill/>
            <a:ln w="12700" cap="sq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083" name="Line 267"/>
            <p:cNvSpPr>
              <a:spLocks noChangeShapeType="1"/>
            </p:cNvSpPr>
            <p:nvPr/>
          </p:nvSpPr>
          <p:spPr bwMode="auto">
            <a:xfrm>
              <a:off x="4656" y="1584"/>
              <a:ext cx="0" cy="624"/>
            </a:xfrm>
            <a:prstGeom prst="line">
              <a:avLst/>
            </a:prstGeom>
            <a:noFill/>
            <a:ln w="12700" cap="sq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084" name="Line 268"/>
            <p:cNvSpPr>
              <a:spLocks noChangeShapeType="1"/>
            </p:cNvSpPr>
            <p:nvPr/>
          </p:nvSpPr>
          <p:spPr bwMode="auto">
            <a:xfrm>
              <a:off x="4032" y="2352"/>
              <a:ext cx="528" cy="0"/>
            </a:xfrm>
            <a:prstGeom prst="line">
              <a:avLst/>
            </a:prstGeom>
            <a:noFill/>
            <a:ln w="12700" cap="sq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085" name="Freeform 269"/>
            <p:cNvSpPr>
              <a:spLocks/>
            </p:cNvSpPr>
            <p:nvPr/>
          </p:nvSpPr>
          <p:spPr bwMode="auto">
            <a:xfrm>
              <a:off x="3648" y="2496"/>
              <a:ext cx="192" cy="192"/>
            </a:xfrm>
            <a:custGeom>
              <a:avLst/>
              <a:gdLst>
                <a:gd name="T0" fmla="*/ 0 w 192"/>
                <a:gd name="T1" fmla="*/ 0 h 192"/>
                <a:gd name="T2" fmla="*/ 48 w 192"/>
                <a:gd name="T3" fmla="*/ 144 h 192"/>
                <a:gd name="T4" fmla="*/ 192 w 192"/>
                <a:gd name="T5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2" h="192">
                  <a:moveTo>
                    <a:pt x="0" y="0"/>
                  </a:moveTo>
                  <a:cubicBezTo>
                    <a:pt x="8" y="56"/>
                    <a:pt x="16" y="112"/>
                    <a:pt x="48" y="144"/>
                  </a:cubicBezTo>
                  <a:cubicBezTo>
                    <a:pt x="80" y="176"/>
                    <a:pt x="168" y="184"/>
                    <a:pt x="192" y="192"/>
                  </a:cubicBezTo>
                </a:path>
              </a:pathLst>
            </a:custGeom>
            <a:noFill/>
            <a:ln w="12700" cap="sq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086" name="Freeform 270"/>
            <p:cNvSpPr>
              <a:spLocks/>
            </p:cNvSpPr>
            <p:nvPr/>
          </p:nvSpPr>
          <p:spPr bwMode="auto">
            <a:xfrm>
              <a:off x="3936" y="2208"/>
              <a:ext cx="192" cy="144"/>
            </a:xfrm>
            <a:custGeom>
              <a:avLst/>
              <a:gdLst>
                <a:gd name="T0" fmla="*/ 0 w 192"/>
                <a:gd name="T1" fmla="*/ 0 h 192"/>
                <a:gd name="T2" fmla="*/ 48 w 192"/>
                <a:gd name="T3" fmla="*/ 144 h 192"/>
                <a:gd name="T4" fmla="*/ 192 w 192"/>
                <a:gd name="T5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2" h="192">
                  <a:moveTo>
                    <a:pt x="0" y="0"/>
                  </a:moveTo>
                  <a:cubicBezTo>
                    <a:pt x="8" y="56"/>
                    <a:pt x="16" y="112"/>
                    <a:pt x="48" y="144"/>
                  </a:cubicBezTo>
                  <a:cubicBezTo>
                    <a:pt x="80" y="176"/>
                    <a:pt x="168" y="184"/>
                    <a:pt x="192" y="192"/>
                  </a:cubicBezTo>
                </a:path>
              </a:pathLst>
            </a:custGeom>
            <a:noFill/>
            <a:ln w="12700" cap="sq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087" name="Freeform 271"/>
            <p:cNvSpPr>
              <a:spLocks/>
            </p:cNvSpPr>
            <p:nvPr/>
          </p:nvSpPr>
          <p:spPr bwMode="auto">
            <a:xfrm>
              <a:off x="4752" y="2496"/>
              <a:ext cx="192" cy="192"/>
            </a:xfrm>
            <a:custGeom>
              <a:avLst/>
              <a:gdLst>
                <a:gd name="T0" fmla="*/ 192 w 192"/>
                <a:gd name="T1" fmla="*/ 0 h 192"/>
                <a:gd name="T2" fmla="*/ 144 w 192"/>
                <a:gd name="T3" fmla="*/ 144 h 192"/>
                <a:gd name="T4" fmla="*/ 0 w 192"/>
                <a:gd name="T5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2" h="192">
                  <a:moveTo>
                    <a:pt x="192" y="0"/>
                  </a:moveTo>
                  <a:cubicBezTo>
                    <a:pt x="184" y="56"/>
                    <a:pt x="176" y="112"/>
                    <a:pt x="144" y="144"/>
                  </a:cubicBezTo>
                  <a:cubicBezTo>
                    <a:pt x="112" y="176"/>
                    <a:pt x="56" y="184"/>
                    <a:pt x="0" y="192"/>
                  </a:cubicBezTo>
                </a:path>
              </a:pathLst>
            </a:custGeom>
            <a:noFill/>
            <a:ln w="12700" cap="sq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088" name="Freeform 272"/>
            <p:cNvSpPr>
              <a:spLocks/>
            </p:cNvSpPr>
            <p:nvPr/>
          </p:nvSpPr>
          <p:spPr bwMode="auto">
            <a:xfrm>
              <a:off x="4512" y="2208"/>
              <a:ext cx="144" cy="144"/>
            </a:xfrm>
            <a:custGeom>
              <a:avLst/>
              <a:gdLst>
                <a:gd name="T0" fmla="*/ 192 w 192"/>
                <a:gd name="T1" fmla="*/ 0 h 192"/>
                <a:gd name="T2" fmla="*/ 144 w 192"/>
                <a:gd name="T3" fmla="*/ 144 h 192"/>
                <a:gd name="T4" fmla="*/ 0 w 192"/>
                <a:gd name="T5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2" h="192">
                  <a:moveTo>
                    <a:pt x="192" y="0"/>
                  </a:moveTo>
                  <a:cubicBezTo>
                    <a:pt x="184" y="56"/>
                    <a:pt x="176" y="112"/>
                    <a:pt x="144" y="144"/>
                  </a:cubicBezTo>
                  <a:cubicBezTo>
                    <a:pt x="112" y="176"/>
                    <a:pt x="56" y="184"/>
                    <a:pt x="0" y="192"/>
                  </a:cubicBezTo>
                </a:path>
              </a:pathLst>
            </a:custGeom>
            <a:noFill/>
            <a:ln w="12700" cap="sq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089" name="Line 273"/>
            <p:cNvSpPr>
              <a:spLocks noChangeShapeType="1"/>
            </p:cNvSpPr>
            <p:nvPr/>
          </p:nvSpPr>
          <p:spPr bwMode="auto">
            <a:xfrm>
              <a:off x="3648" y="1872"/>
              <a:ext cx="288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090" name="Line 274"/>
            <p:cNvSpPr>
              <a:spLocks noChangeShapeType="1"/>
            </p:cNvSpPr>
            <p:nvPr/>
          </p:nvSpPr>
          <p:spPr bwMode="auto">
            <a:xfrm>
              <a:off x="4656" y="1872"/>
              <a:ext cx="288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091" name="Line 275"/>
            <p:cNvSpPr>
              <a:spLocks noChangeShapeType="1"/>
            </p:cNvSpPr>
            <p:nvPr/>
          </p:nvSpPr>
          <p:spPr bwMode="auto">
            <a:xfrm>
              <a:off x="4080" y="2544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092" name="Line 276"/>
            <p:cNvSpPr>
              <a:spLocks noChangeShapeType="1"/>
            </p:cNvSpPr>
            <p:nvPr/>
          </p:nvSpPr>
          <p:spPr bwMode="auto">
            <a:xfrm>
              <a:off x="4176" y="2640"/>
              <a:ext cx="96" cy="0"/>
            </a:xfrm>
            <a:prstGeom prst="line">
              <a:avLst/>
            </a:prstGeom>
            <a:noFill/>
            <a:ln w="12700" cap="sq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093" name="Line 277"/>
            <p:cNvSpPr>
              <a:spLocks noChangeShapeType="1"/>
            </p:cNvSpPr>
            <p:nvPr/>
          </p:nvSpPr>
          <p:spPr bwMode="auto">
            <a:xfrm>
              <a:off x="4752" y="2640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094" name="Line 278"/>
            <p:cNvSpPr>
              <a:spLocks noChangeShapeType="1"/>
            </p:cNvSpPr>
            <p:nvPr/>
          </p:nvSpPr>
          <p:spPr bwMode="auto">
            <a:xfrm>
              <a:off x="3888" y="2544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095" name="Line 279"/>
            <p:cNvSpPr>
              <a:spLocks noChangeShapeType="1"/>
            </p:cNvSpPr>
            <p:nvPr/>
          </p:nvSpPr>
          <p:spPr bwMode="auto">
            <a:xfrm>
              <a:off x="3744" y="2016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096" name="Line 280"/>
            <p:cNvSpPr>
              <a:spLocks noChangeShapeType="1"/>
            </p:cNvSpPr>
            <p:nvPr/>
          </p:nvSpPr>
          <p:spPr bwMode="auto">
            <a:xfrm>
              <a:off x="4272" y="2448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097" name="Line 281"/>
            <p:cNvSpPr>
              <a:spLocks noChangeShapeType="1"/>
            </p:cNvSpPr>
            <p:nvPr/>
          </p:nvSpPr>
          <p:spPr bwMode="auto">
            <a:xfrm>
              <a:off x="4368" y="2544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098" name="Line 282"/>
            <p:cNvSpPr>
              <a:spLocks noChangeShapeType="1"/>
            </p:cNvSpPr>
            <p:nvPr/>
          </p:nvSpPr>
          <p:spPr bwMode="auto">
            <a:xfrm>
              <a:off x="4464" y="2640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099" name="Line 283"/>
            <p:cNvSpPr>
              <a:spLocks noChangeShapeType="1"/>
            </p:cNvSpPr>
            <p:nvPr/>
          </p:nvSpPr>
          <p:spPr bwMode="auto">
            <a:xfrm>
              <a:off x="4560" y="2448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100" name="Line 284"/>
            <p:cNvSpPr>
              <a:spLocks noChangeShapeType="1"/>
            </p:cNvSpPr>
            <p:nvPr/>
          </p:nvSpPr>
          <p:spPr bwMode="auto">
            <a:xfrm>
              <a:off x="4656" y="2544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101" name="Line 285"/>
            <p:cNvSpPr>
              <a:spLocks noChangeShapeType="1"/>
            </p:cNvSpPr>
            <p:nvPr/>
          </p:nvSpPr>
          <p:spPr bwMode="auto">
            <a:xfrm>
              <a:off x="3792" y="2448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102" name="Line 286"/>
            <p:cNvSpPr>
              <a:spLocks noChangeShapeType="1"/>
            </p:cNvSpPr>
            <p:nvPr/>
          </p:nvSpPr>
          <p:spPr bwMode="auto">
            <a:xfrm>
              <a:off x="3888" y="2544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103" name="Line 287"/>
            <p:cNvSpPr>
              <a:spLocks noChangeShapeType="1"/>
            </p:cNvSpPr>
            <p:nvPr/>
          </p:nvSpPr>
          <p:spPr bwMode="auto">
            <a:xfrm>
              <a:off x="3792" y="2640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104" name="Line 288"/>
            <p:cNvSpPr>
              <a:spLocks noChangeShapeType="1"/>
            </p:cNvSpPr>
            <p:nvPr/>
          </p:nvSpPr>
          <p:spPr bwMode="auto">
            <a:xfrm>
              <a:off x="4800" y="2448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105" name="Line 289"/>
            <p:cNvSpPr>
              <a:spLocks noChangeShapeType="1"/>
            </p:cNvSpPr>
            <p:nvPr/>
          </p:nvSpPr>
          <p:spPr bwMode="auto">
            <a:xfrm>
              <a:off x="3744" y="2112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106" name="Line 290"/>
            <p:cNvSpPr>
              <a:spLocks noChangeShapeType="1"/>
            </p:cNvSpPr>
            <p:nvPr/>
          </p:nvSpPr>
          <p:spPr bwMode="auto">
            <a:xfrm>
              <a:off x="3744" y="2256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107" name="Line 291"/>
            <p:cNvSpPr>
              <a:spLocks noChangeShapeType="1"/>
            </p:cNvSpPr>
            <p:nvPr/>
          </p:nvSpPr>
          <p:spPr bwMode="auto">
            <a:xfrm>
              <a:off x="4752" y="2256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108" name="Line 292"/>
            <p:cNvSpPr>
              <a:spLocks noChangeShapeType="1"/>
            </p:cNvSpPr>
            <p:nvPr/>
          </p:nvSpPr>
          <p:spPr bwMode="auto">
            <a:xfrm>
              <a:off x="4800" y="2016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109" name="Line 293"/>
            <p:cNvSpPr>
              <a:spLocks noChangeShapeType="1"/>
            </p:cNvSpPr>
            <p:nvPr/>
          </p:nvSpPr>
          <p:spPr bwMode="auto">
            <a:xfrm>
              <a:off x="4752" y="2112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110" name="Line 294"/>
            <p:cNvSpPr>
              <a:spLocks noChangeShapeType="1"/>
            </p:cNvSpPr>
            <p:nvPr/>
          </p:nvSpPr>
          <p:spPr bwMode="auto">
            <a:xfrm>
              <a:off x="4320" y="2352"/>
              <a:ext cx="0" cy="336"/>
            </a:xfrm>
            <a:prstGeom prst="line">
              <a:avLst/>
            </a:prstGeom>
            <a:noFill/>
            <a:ln w="12700" cap="sq">
              <a:solidFill>
                <a:srgbClr val="FF33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111" name="Line 295"/>
            <p:cNvSpPr>
              <a:spLocks noChangeShapeType="1"/>
            </p:cNvSpPr>
            <p:nvPr/>
          </p:nvSpPr>
          <p:spPr bwMode="auto">
            <a:xfrm flipH="1" flipV="1">
              <a:off x="3408" y="1920"/>
              <a:ext cx="384" cy="192"/>
            </a:xfrm>
            <a:prstGeom prst="line">
              <a:avLst/>
            </a:prstGeom>
            <a:noFill/>
            <a:ln w="12700" cap="sq">
              <a:solidFill>
                <a:srgbClr val="FF33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112" name="Line 296"/>
            <p:cNvSpPr>
              <a:spLocks noChangeShapeType="1"/>
            </p:cNvSpPr>
            <p:nvPr/>
          </p:nvSpPr>
          <p:spPr bwMode="auto">
            <a:xfrm flipV="1">
              <a:off x="4896" y="1920"/>
              <a:ext cx="336" cy="192"/>
            </a:xfrm>
            <a:prstGeom prst="line">
              <a:avLst/>
            </a:prstGeom>
            <a:noFill/>
            <a:ln w="12700" cap="sq">
              <a:solidFill>
                <a:srgbClr val="FF33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  <p:sp>
          <p:nvSpPr>
            <p:cNvPr id="35113" name="Text Box 297"/>
            <p:cNvSpPr txBox="1">
              <a:spLocks noChangeArrowheads="1"/>
            </p:cNvSpPr>
            <p:nvPr/>
          </p:nvSpPr>
          <p:spPr bwMode="auto">
            <a:xfrm>
              <a:off x="5184" y="1584"/>
              <a:ext cx="384" cy="9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200" smtClean="0">
                  <a:solidFill>
                    <a:srgbClr val="FFFFFF"/>
                  </a:solidFill>
                  <a:latin typeface="Times New Roman" pitchFamily="18" charset="0"/>
                  <a:ea typeface="宋体" pitchFamily="2" charset="-122"/>
                </a:rPr>
                <a:t>盐水</a:t>
              </a:r>
            </a:p>
          </p:txBody>
        </p:sp>
        <p:sp>
          <p:nvSpPr>
            <p:cNvPr id="35114" name="Text Box 298"/>
            <p:cNvSpPr txBox="1">
              <a:spLocks noChangeArrowheads="1"/>
            </p:cNvSpPr>
            <p:nvPr/>
          </p:nvSpPr>
          <p:spPr bwMode="auto">
            <a:xfrm>
              <a:off x="3120" y="1746"/>
              <a:ext cx="384" cy="5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200" smtClean="0">
                  <a:solidFill>
                    <a:srgbClr val="FFFFFF"/>
                  </a:solidFill>
                  <a:latin typeface="Times New Roman" pitchFamily="18" charset="0"/>
                  <a:ea typeface="宋体" pitchFamily="2" charset="-122"/>
                </a:rPr>
                <a:t>水</a:t>
              </a:r>
            </a:p>
          </p:txBody>
        </p:sp>
        <p:sp>
          <p:nvSpPr>
            <p:cNvPr id="35115" name="Line 299"/>
            <p:cNvSpPr>
              <a:spLocks noChangeShapeType="1"/>
            </p:cNvSpPr>
            <p:nvPr/>
          </p:nvSpPr>
          <p:spPr bwMode="auto">
            <a:xfrm>
              <a:off x="3984" y="2448"/>
              <a:ext cx="9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mtClean="0">
                <a:solidFill>
                  <a:srgbClr val="FFFFFF"/>
                </a:solidFill>
                <a:latin typeface="Tahoma" pitchFamily="34" charset="0"/>
                <a:ea typeface="宋体" pitchFamily="2" charset="-122"/>
              </a:endParaRPr>
            </a:p>
          </p:txBody>
        </p:sp>
      </p:grpSp>
      <p:sp>
        <p:nvSpPr>
          <p:cNvPr id="35116" name="Text Box 300"/>
          <p:cNvSpPr txBox="1">
            <a:spLocks noChangeArrowheads="1"/>
          </p:cNvSpPr>
          <p:nvPr/>
        </p:nvSpPr>
        <p:spPr bwMode="auto">
          <a:xfrm>
            <a:off x="5038404" y="2281769"/>
            <a:ext cx="41549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t">
              <a:spcBef>
                <a:spcPct val="50000"/>
              </a:spcBef>
            </a:pPr>
            <a:r>
              <a:rPr kumimoji="1" lang="en-US" altLang="zh-CN" sz="3600" dirty="0" smtClean="0">
                <a:solidFill>
                  <a:srgbClr val="FF0066"/>
                </a:solidFill>
                <a:latin typeface="Times New Roman" pitchFamily="18" charset="0"/>
                <a:ea typeface="宋体" pitchFamily="2" charset="-122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2833022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"/>
                                        <p:tgtEl>
                                          <p:spTgt spid="35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116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4" name="Text Box 4"/>
          <p:cNvSpPr txBox="1">
            <a:spLocks noChangeArrowheads="1"/>
          </p:cNvSpPr>
          <p:nvPr/>
        </p:nvSpPr>
        <p:spPr bwMode="auto">
          <a:xfrm>
            <a:off x="334436" y="1"/>
            <a:ext cx="7393517" cy="350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 b="1" smtClean="0">
                <a:solidFill>
                  <a:srgbClr val="000099"/>
                </a:solidFill>
                <a:latin typeface="Arial" charset="0"/>
                <a:ea typeface="宋体" pitchFamily="2" charset="-122"/>
              </a:rPr>
              <a:t>    </a:t>
            </a:r>
            <a:r>
              <a:rPr lang="en-US" altLang="zh-CN" sz="2800" b="1" smtClean="0">
                <a:solidFill>
                  <a:srgbClr val="000000"/>
                </a:solidFill>
                <a:latin typeface="Arial" charset="0"/>
                <a:ea typeface="宋体" pitchFamily="2" charset="-122"/>
              </a:rPr>
              <a:t>6.</a:t>
            </a:r>
            <a:r>
              <a:rPr lang="zh-CN" altLang="en-US" sz="2800" b="1" smtClean="0">
                <a:solidFill>
                  <a:srgbClr val="000000"/>
                </a:solidFill>
                <a:latin typeface="Arial" charset="0"/>
                <a:ea typeface="宋体" pitchFamily="2" charset="-122"/>
              </a:rPr>
              <a:t>如图，有一个两端开口的薄壁玻璃管，下端扎有一橡皮膜，将它竖直压入距水面</a:t>
            </a:r>
            <a:r>
              <a:rPr lang="en-US" altLang="zh-CN" sz="2800" b="1" smtClean="0">
                <a:solidFill>
                  <a:srgbClr val="000000"/>
                </a:solidFill>
                <a:latin typeface="Arial" charset="0"/>
                <a:ea typeface="宋体" pitchFamily="2" charset="-122"/>
              </a:rPr>
              <a:t>20cm</a:t>
            </a:r>
            <a:r>
              <a:rPr lang="zh-CN" altLang="en-US" sz="2800" b="1" smtClean="0">
                <a:solidFill>
                  <a:srgbClr val="000000"/>
                </a:solidFill>
                <a:latin typeface="Arial" charset="0"/>
                <a:ea typeface="宋体" pitchFamily="2" charset="-122"/>
              </a:rPr>
              <a:t>处，求： </a:t>
            </a:r>
          </a:p>
          <a:p>
            <a:r>
              <a:rPr lang="zh-CN" altLang="en-US" sz="2800" b="1" smtClean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en-US" sz="2800" b="1" smtClean="0">
                <a:solidFill>
                  <a:srgbClr val="000000"/>
                </a:solidFill>
                <a:latin typeface="Arial" charset="0"/>
                <a:ea typeface="宋体" pitchFamily="2" charset="-122"/>
              </a:rPr>
              <a:t>橡皮膜受到水的压强是多大？</a:t>
            </a:r>
          </a:p>
          <a:p>
            <a:r>
              <a:rPr lang="zh-CN" altLang="en-US" sz="2800" b="1" smtClean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en-US" sz="2800" b="1" smtClean="0">
                <a:solidFill>
                  <a:srgbClr val="000000"/>
                </a:solidFill>
                <a:latin typeface="Arial" charset="0"/>
                <a:ea typeface="宋体" pitchFamily="2" charset="-122"/>
              </a:rPr>
              <a:t>如果向管中慢慢注入煤油，当煤油柱的高度为多少时，橡皮膜刚好变平</a:t>
            </a:r>
            <a:r>
              <a:rPr lang="zh-CN" altLang="en-US" sz="2800" smtClean="0">
                <a:solidFill>
                  <a:srgbClr val="000000"/>
                </a:solidFill>
                <a:latin typeface="Arial" charset="0"/>
                <a:ea typeface="宋体" pitchFamily="2" charset="-122"/>
              </a:rPr>
              <a:t>？（已知</a:t>
            </a:r>
            <a:r>
              <a:rPr lang="el-GR" altLang="zh-CN" sz="2800" smtClean="0">
                <a:solidFill>
                  <a:srgbClr val="000000"/>
                </a:solidFill>
                <a:latin typeface="Arial" charset="0"/>
                <a:ea typeface="宋体" pitchFamily="2" charset="-122"/>
                <a:cs typeface="Arial" charset="0"/>
              </a:rPr>
              <a:t>ρ</a:t>
            </a:r>
            <a:r>
              <a:rPr lang="zh-CN" altLang="en-US" sz="2800" baseline="-25000" smtClean="0">
                <a:solidFill>
                  <a:srgbClr val="000000"/>
                </a:solidFill>
                <a:latin typeface="Arial" charset="0"/>
                <a:ea typeface="宋体" pitchFamily="2" charset="-122"/>
                <a:cs typeface="Arial" charset="0"/>
              </a:rPr>
              <a:t>水</a:t>
            </a:r>
            <a:r>
              <a:rPr lang="en-US" altLang="zh-CN" sz="2800" smtClean="0">
                <a:solidFill>
                  <a:srgbClr val="000000"/>
                </a:solidFill>
                <a:latin typeface="Arial" charset="0"/>
                <a:ea typeface="宋体" pitchFamily="2" charset="-122"/>
                <a:cs typeface="Arial" charset="0"/>
              </a:rPr>
              <a:t>=1</a:t>
            </a:r>
            <a:r>
              <a:rPr lang="en-US" altLang="zh-CN" smtClean="0">
                <a:solidFill>
                  <a:srgbClr val="000000"/>
                </a:solidFill>
                <a:latin typeface="Tahoma" pitchFamily="34" charset="0"/>
                <a:ea typeface="宋体" pitchFamily="2" charset="-122"/>
              </a:rPr>
              <a:t>×</a:t>
            </a:r>
            <a:r>
              <a:rPr lang="en-US" altLang="zh-CN" sz="2800" smtClean="0">
                <a:solidFill>
                  <a:srgbClr val="000000"/>
                </a:solidFill>
                <a:latin typeface="Arial" charset="0"/>
                <a:ea typeface="宋体" pitchFamily="2" charset="-122"/>
                <a:cs typeface="Arial" charset="0"/>
              </a:rPr>
              <a:t>10</a:t>
            </a:r>
            <a:r>
              <a:rPr lang="en-US" altLang="zh-CN" sz="2800" baseline="30000" smtClean="0">
                <a:solidFill>
                  <a:srgbClr val="000000"/>
                </a:solidFill>
                <a:latin typeface="Arial" charset="0"/>
                <a:ea typeface="宋体" pitchFamily="2" charset="-122"/>
                <a:cs typeface="Arial" charset="0"/>
              </a:rPr>
              <a:t>3</a:t>
            </a:r>
            <a:r>
              <a:rPr lang="en-US" altLang="zh-CN" sz="2800" smtClean="0">
                <a:solidFill>
                  <a:srgbClr val="000000"/>
                </a:solidFill>
                <a:latin typeface="Arial" charset="0"/>
                <a:ea typeface="宋体" pitchFamily="2" charset="-122"/>
                <a:cs typeface="Arial" charset="0"/>
              </a:rPr>
              <a:t>kg/m</a:t>
            </a:r>
            <a:r>
              <a:rPr lang="en-US" altLang="zh-CN" sz="2800" baseline="30000" smtClean="0">
                <a:solidFill>
                  <a:srgbClr val="000000"/>
                </a:solidFill>
                <a:latin typeface="Arial" charset="0"/>
                <a:ea typeface="宋体" pitchFamily="2" charset="-122"/>
                <a:cs typeface="Arial" charset="0"/>
              </a:rPr>
              <a:t>3</a:t>
            </a:r>
          </a:p>
          <a:p>
            <a:r>
              <a:rPr lang="el-GR" altLang="zh-CN" sz="2800" smtClean="0">
                <a:solidFill>
                  <a:srgbClr val="000000"/>
                </a:solidFill>
                <a:latin typeface="Arial" charset="0"/>
                <a:ea typeface="宋体" pitchFamily="2" charset="-122"/>
                <a:cs typeface="Arial" charset="0"/>
              </a:rPr>
              <a:t>ρ</a:t>
            </a:r>
            <a:r>
              <a:rPr lang="zh-CN" altLang="en-US" sz="2800" baseline="-25000" smtClean="0">
                <a:solidFill>
                  <a:srgbClr val="000000"/>
                </a:solidFill>
                <a:latin typeface="Arial" charset="0"/>
                <a:ea typeface="宋体" pitchFamily="2" charset="-122"/>
                <a:cs typeface="Arial" charset="0"/>
              </a:rPr>
              <a:t>油</a:t>
            </a:r>
            <a:r>
              <a:rPr lang="en-US" altLang="zh-CN" sz="2800" smtClean="0">
                <a:solidFill>
                  <a:srgbClr val="000000"/>
                </a:solidFill>
                <a:latin typeface="Arial" charset="0"/>
                <a:ea typeface="宋体" pitchFamily="2" charset="-122"/>
                <a:cs typeface="Arial" charset="0"/>
              </a:rPr>
              <a:t>=0.8</a:t>
            </a:r>
            <a:r>
              <a:rPr lang="el-GR" altLang="zh-CN" sz="2800" smtClean="0">
                <a:solidFill>
                  <a:srgbClr val="000000"/>
                </a:solidFill>
                <a:latin typeface="Tahoma" pitchFamily="34" charset="0"/>
                <a:ea typeface="宋体" pitchFamily="2" charset="-122"/>
              </a:rPr>
              <a:t>×</a:t>
            </a:r>
            <a:r>
              <a:rPr lang="en-US" altLang="zh-CN" sz="2800" smtClean="0">
                <a:solidFill>
                  <a:srgbClr val="000000"/>
                </a:solidFill>
                <a:latin typeface="Tahoma" pitchFamily="34" charset="0"/>
                <a:ea typeface="宋体" pitchFamily="2" charset="-122"/>
              </a:rPr>
              <a:t>10</a:t>
            </a:r>
            <a:r>
              <a:rPr lang="en-US" altLang="zh-CN" sz="2800" baseline="30000" smtClean="0">
                <a:solidFill>
                  <a:srgbClr val="000000"/>
                </a:solidFill>
                <a:latin typeface="Tahoma" pitchFamily="34" charset="0"/>
                <a:ea typeface="宋体" pitchFamily="2" charset="-122"/>
              </a:rPr>
              <a:t>3</a:t>
            </a:r>
            <a:r>
              <a:rPr lang="en-US" altLang="zh-CN" sz="2800" smtClean="0">
                <a:solidFill>
                  <a:srgbClr val="000000"/>
                </a:solidFill>
                <a:latin typeface="Arial" charset="0"/>
                <a:ea typeface="宋体" pitchFamily="2" charset="-122"/>
                <a:cs typeface="Arial" charset="0"/>
              </a:rPr>
              <a:t>kg/m</a:t>
            </a:r>
            <a:r>
              <a:rPr lang="en-US" altLang="zh-CN" sz="2800" baseline="30000" smtClean="0">
                <a:solidFill>
                  <a:srgbClr val="000000"/>
                </a:solidFill>
                <a:latin typeface="Arial" charset="0"/>
                <a:ea typeface="宋体" pitchFamily="2" charset="-122"/>
                <a:cs typeface="Arial" charset="0"/>
              </a:rPr>
              <a:t>3</a:t>
            </a:r>
            <a:r>
              <a:rPr lang="en-US" altLang="zh-CN" sz="2800" smtClean="0">
                <a:solidFill>
                  <a:srgbClr val="000000"/>
                </a:solidFill>
                <a:latin typeface="Arial" charset="0"/>
                <a:ea typeface="宋体" pitchFamily="2" charset="-122"/>
                <a:cs typeface="Arial" charset="0"/>
              </a:rPr>
              <a:t>)</a:t>
            </a:r>
            <a:endParaRPr lang="el-GR" altLang="zh-CN" sz="2800" smtClean="0">
              <a:solidFill>
                <a:srgbClr val="000000"/>
              </a:solidFill>
              <a:latin typeface="Arial" charset="0"/>
              <a:ea typeface="宋体" pitchFamily="2" charset="-122"/>
              <a:cs typeface="Arial" charset="0"/>
            </a:endParaRPr>
          </a:p>
        </p:txBody>
      </p:sp>
      <p:pic>
        <p:nvPicPr>
          <p:cNvPr id="81925" name="Picture 5" descr="直玻璃管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6133" y="0"/>
            <a:ext cx="4605867" cy="275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26" name="Text Box 6"/>
          <p:cNvSpPr txBox="1">
            <a:spLocks noChangeArrowheads="1"/>
          </p:cNvSpPr>
          <p:nvPr/>
        </p:nvSpPr>
        <p:spPr bwMode="auto">
          <a:xfrm>
            <a:off x="431832" y="3716344"/>
            <a:ext cx="1142576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smtClean="0">
                <a:solidFill>
                  <a:srgbClr val="000099"/>
                </a:solidFill>
                <a:latin typeface="Arial" charset="0"/>
                <a:ea typeface="宋体" pitchFamily="2" charset="-122"/>
              </a:rPr>
              <a:t>解</a:t>
            </a:r>
            <a:r>
              <a:rPr lang="zh-CN" altLang="en-US" sz="2400" b="1" smtClean="0">
                <a:solidFill>
                  <a:srgbClr val="000099"/>
                </a:solidFill>
                <a:latin typeface="Arial" charset="0"/>
                <a:ea typeface="宋体" pitchFamily="2" charset="-122"/>
              </a:rPr>
              <a:t>：（</a:t>
            </a:r>
            <a:r>
              <a:rPr lang="en-US" altLang="zh-CN" sz="2400" b="1" smtClean="0">
                <a:solidFill>
                  <a:srgbClr val="000099"/>
                </a:solidFill>
                <a:latin typeface="Arial" charset="0"/>
                <a:ea typeface="宋体" pitchFamily="2" charset="-122"/>
              </a:rPr>
              <a:t>1</a:t>
            </a:r>
            <a:r>
              <a:rPr lang="zh-CN" altLang="en-US" sz="2400" b="1" smtClean="0">
                <a:solidFill>
                  <a:srgbClr val="000099"/>
                </a:solidFill>
                <a:latin typeface="Arial" charset="0"/>
                <a:ea typeface="宋体" pitchFamily="2" charset="-122"/>
              </a:rPr>
              <a:t>）橡皮膜受到水的压强是：</a:t>
            </a:r>
          </a:p>
          <a:p>
            <a:r>
              <a:rPr lang="zh-CN" altLang="en-US" sz="2400" smtClean="0">
                <a:solidFill>
                  <a:srgbClr val="000099"/>
                </a:solidFill>
                <a:latin typeface="Arial" charset="0"/>
                <a:ea typeface="宋体" pitchFamily="2" charset="-122"/>
              </a:rPr>
              <a:t>   </a:t>
            </a:r>
            <a:r>
              <a:rPr lang="en-US" altLang="zh-CN" sz="2400" smtClean="0">
                <a:solidFill>
                  <a:srgbClr val="000099"/>
                </a:solidFill>
                <a:latin typeface="Arial" charset="0"/>
                <a:ea typeface="宋体" pitchFamily="2" charset="-122"/>
              </a:rPr>
              <a:t>P</a:t>
            </a:r>
            <a:r>
              <a:rPr lang="zh-CN" altLang="en-US" sz="2400" baseline="-25000" smtClean="0">
                <a:solidFill>
                  <a:srgbClr val="000099"/>
                </a:solidFill>
                <a:latin typeface="Arial" charset="0"/>
                <a:ea typeface="宋体" pitchFamily="2" charset="-122"/>
              </a:rPr>
              <a:t>水</a:t>
            </a:r>
            <a:r>
              <a:rPr lang="en-US" altLang="zh-CN" sz="2400" smtClean="0">
                <a:solidFill>
                  <a:srgbClr val="000099"/>
                </a:solidFill>
                <a:latin typeface="Arial" charset="0"/>
                <a:ea typeface="宋体" pitchFamily="2" charset="-122"/>
              </a:rPr>
              <a:t>=</a:t>
            </a:r>
            <a:r>
              <a:rPr lang="el-GR" altLang="zh-CN" sz="2400" smtClean="0">
                <a:solidFill>
                  <a:srgbClr val="000099"/>
                </a:solidFill>
                <a:latin typeface="Arial" charset="0"/>
                <a:ea typeface="宋体" pitchFamily="2" charset="-122"/>
                <a:cs typeface="Arial" charset="0"/>
              </a:rPr>
              <a:t>ρ</a:t>
            </a:r>
            <a:r>
              <a:rPr lang="zh-CN" altLang="en-US" sz="2400" baseline="-25000" smtClean="0">
                <a:solidFill>
                  <a:srgbClr val="000099"/>
                </a:solidFill>
                <a:latin typeface="Arial" charset="0"/>
                <a:ea typeface="宋体" pitchFamily="2" charset="-122"/>
                <a:cs typeface="Arial" charset="0"/>
              </a:rPr>
              <a:t>水</a:t>
            </a:r>
            <a:r>
              <a:rPr lang="en-US" altLang="zh-CN" sz="2400" smtClean="0">
                <a:solidFill>
                  <a:srgbClr val="000099"/>
                </a:solidFill>
                <a:latin typeface="Arial" charset="0"/>
                <a:ea typeface="宋体" pitchFamily="2" charset="-122"/>
                <a:cs typeface="Arial" charset="0"/>
              </a:rPr>
              <a:t>gh</a:t>
            </a:r>
            <a:r>
              <a:rPr lang="zh-CN" altLang="en-US" sz="2400" baseline="-25000" smtClean="0">
                <a:solidFill>
                  <a:srgbClr val="000099"/>
                </a:solidFill>
                <a:latin typeface="Arial" charset="0"/>
                <a:ea typeface="宋体" pitchFamily="2" charset="-122"/>
                <a:cs typeface="Arial" charset="0"/>
              </a:rPr>
              <a:t>水</a:t>
            </a:r>
            <a:r>
              <a:rPr lang="en-US" altLang="zh-CN" sz="2400" smtClean="0">
                <a:solidFill>
                  <a:srgbClr val="000099"/>
                </a:solidFill>
                <a:latin typeface="Arial" charset="0"/>
                <a:ea typeface="宋体" pitchFamily="2" charset="-122"/>
                <a:cs typeface="Arial" charset="0"/>
              </a:rPr>
              <a:t>=1</a:t>
            </a:r>
            <a:r>
              <a:rPr lang="en-US" altLang="zh-CN" sz="2400" smtClean="0">
                <a:solidFill>
                  <a:srgbClr val="000099"/>
                </a:solidFill>
                <a:latin typeface="Arial" charset="0"/>
                <a:ea typeface="宋体" pitchFamily="2" charset="-122"/>
                <a:cs typeface="Arial" charset="0"/>
                <a:sym typeface="Wingdings 2" pitchFamily="18" charset="2"/>
              </a:rPr>
              <a:t>10</a:t>
            </a:r>
            <a:r>
              <a:rPr lang="en-US" altLang="zh-CN" sz="2400" baseline="30000" smtClean="0">
                <a:solidFill>
                  <a:srgbClr val="000099"/>
                </a:solidFill>
                <a:latin typeface="Arial" charset="0"/>
                <a:ea typeface="宋体" pitchFamily="2" charset="-122"/>
                <a:cs typeface="Arial" charset="0"/>
                <a:sym typeface="Wingdings 2" pitchFamily="18" charset="2"/>
              </a:rPr>
              <a:t>3</a:t>
            </a:r>
            <a:r>
              <a:rPr lang="en-US" altLang="zh-CN" sz="2400" smtClean="0">
                <a:solidFill>
                  <a:srgbClr val="000099"/>
                </a:solidFill>
                <a:latin typeface="Arial" charset="0"/>
                <a:ea typeface="宋体" pitchFamily="2" charset="-122"/>
                <a:cs typeface="Arial" charset="0"/>
                <a:sym typeface="Wingdings 2" pitchFamily="18" charset="2"/>
              </a:rPr>
              <a:t>kg/m</a:t>
            </a:r>
            <a:r>
              <a:rPr lang="en-US" altLang="zh-CN" sz="2400" baseline="30000" smtClean="0">
                <a:solidFill>
                  <a:srgbClr val="000099"/>
                </a:solidFill>
                <a:latin typeface="Arial" charset="0"/>
                <a:ea typeface="宋体" pitchFamily="2" charset="-122"/>
                <a:cs typeface="Arial" charset="0"/>
                <a:sym typeface="Wingdings 2" pitchFamily="18" charset="2"/>
              </a:rPr>
              <a:t>3</a:t>
            </a:r>
            <a:r>
              <a:rPr lang="en-US" altLang="zh-CN" sz="2400" smtClean="0">
                <a:solidFill>
                  <a:srgbClr val="000099"/>
                </a:solidFill>
                <a:latin typeface="Arial" charset="0"/>
                <a:ea typeface="宋体" pitchFamily="2" charset="-122"/>
                <a:cs typeface="Arial" charset="0"/>
                <a:sym typeface="Wingdings 2" pitchFamily="18" charset="2"/>
              </a:rPr>
              <a:t>9.8N/kg0.2m=1960Pa</a:t>
            </a:r>
            <a:endParaRPr lang="en-US" altLang="zh-CN" sz="2400" baseline="-25000" smtClean="0">
              <a:solidFill>
                <a:srgbClr val="000099"/>
              </a:solidFill>
              <a:latin typeface="Arial" charset="0"/>
              <a:ea typeface="宋体" pitchFamily="2" charset="-122"/>
              <a:cs typeface="Arial" charset="0"/>
              <a:sym typeface="Wingdings 2" pitchFamily="18" charset="2"/>
            </a:endParaRPr>
          </a:p>
        </p:txBody>
      </p:sp>
      <p:sp>
        <p:nvSpPr>
          <p:cNvPr id="81928" name="Text Box 8"/>
          <p:cNvSpPr txBox="1">
            <a:spLocks noChangeArrowheads="1"/>
          </p:cNvSpPr>
          <p:nvPr/>
        </p:nvSpPr>
        <p:spPr bwMode="auto">
          <a:xfrm>
            <a:off x="719746" y="4508500"/>
            <a:ext cx="921596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400" b="1" smtClean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(2)</a:t>
            </a:r>
            <a:r>
              <a:rPr lang="zh-CN" altLang="en-US" sz="2400" b="1" smtClean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要使橡皮膜刚好变平，则必须满足：</a:t>
            </a:r>
            <a:r>
              <a:rPr lang="en-US" altLang="zh-CN" sz="2400" b="1" smtClean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P</a:t>
            </a:r>
            <a:r>
              <a:rPr lang="zh-CN" altLang="en-US" sz="2400" b="1" baseline="-25000" smtClean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油</a:t>
            </a:r>
            <a:r>
              <a:rPr lang="en-US" altLang="zh-CN" sz="2400" b="1" smtClean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=P</a:t>
            </a:r>
            <a:r>
              <a:rPr lang="zh-CN" altLang="en-US" sz="2400" b="1" baseline="-25000" smtClean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水</a:t>
            </a:r>
          </a:p>
        </p:txBody>
      </p:sp>
      <p:sp>
        <p:nvSpPr>
          <p:cNvPr id="81929" name="Text Box 9"/>
          <p:cNvSpPr txBox="1">
            <a:spLocks noChangeArrowheads="1"/>
          </p:cNvSpPr>
          <p:nvPr/>
        </p:nvSpPr>
        <p:spPr bwMode="auto">
          <a:xfrm>
            <a:off x="912400" y="5084881"/>
            <a:ext cx="510909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smtClean="0">
                <a:solidFill>
                  <a:srgbClr val="000099"/>
                </a:solidFill>
                <a:latin typeface="宋体" pitchFamily="2" charset="-122"/>
                <a:ea typeface="宋体" pitchFamily="2" charset="-122"/>
              </a:rPr>
              <a:t>所以需要向管内注入的煤油高度为：</a:t>
            </a:r>
          </a:p>
        </p:txBody>
      </p:sp>
      <p:sp>
        <p:nvSpPr>
          <p:cNvPr id="81930" name="Text Box 10"/>
          <p:cNvSpPr txBox="1">
            <a:spLocks noChangeArrowheads="1"/>
          </p:cNvSpPr>
          <p:nvPr/>
        </p:nvSpPr>
        <p:spPr bwMode="auto">
          <a:xfrm>
            <a:off x="764119" y="5867518"/>
            <a:ext cx="7409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smtClean="0">
                <a:solidFill>
                  <a:srgbClr val="000099"/>
                </a:solidFill>
                <a:latin typeface="Arial" charset="0"/>
                <a:ea typeface="宋体" pitchFamily="2" charset="-122"/>
              </a:rPr>
              <a:t>h</a:t>
            </a:r>
            <a:r>
              <a:rPr lang="zh-CN" altLang="en-US" sz="2400" baseline="-25000" smtClean="0">
                <a:solidFill>
                  <a:srgbClr val="000099"/>
                </a:solidFill>
                <a:latin typeface="Arial" charset="0"/>
                <a:ea typeface="宋体" pitchFamily="2" charset="-122"/>
              </a:rPr>
              <a:t>油</a:t>
            </a:r>
            <a:r>
              <a:rPr lang="en-US" altLang="zh-CN" sz="2400" smtClean="0">
                <a:solidFill>
                  <a:srgbClr val="000099"/>
                </a:solidFill>
                <a:latin typeface="Arial" charset="0"/>
                <a:ea typeface="宋体" pitchFamily="2" charset="-122"/>
              </a:rPr>
              <a:t>=</a:t>
            </a:r>
          </a:p>
        </p:txBody>
      </p:sp>
      <p:sp>
        <p:nvSpPr>
          <p:cNvPr id="81931" name="Line 11"/>
          <p:cNvSpPr>
            <a:spLocks noChangeShapeType="1"/>
          </p:cNvSpPr>
          <p:nvPr/>
        </p:nvSpPr>
        <p:spPr bwMode="auto">
          <a:xfrm>
            <a:off x="1655233" y="6135688"/>
            <a:ext cx="1151467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mtClean="0">
              <a:solidFill>
                <a:srgbClr val="FFFFFF"/>
              </a:solidFill>
              <a:latin typeface="Tahoma" pitchFamily="34" charset="0"/>
              <a:ea typeface="宋体" pitchFamily="2" charset="-122"/>
            </a:endParaRPr>
          </a:p>
        </p:txBody>
      </p:sp>
      <p:sp>
        <p:nvSpPr>
          <p:cNvPr id="81932" name="Text Box 12"/>
          <p:cNvSpPr txBox="1">
            <a:spLocks noChangeArrowheads="1"/>
          </p:cNvSpPr>
          <p:nvPr/>
        </p:nvSpPr>
        <p:spPr bwMode="auto">
          <a:xfrm>
            <a:off x="1847930" y="5704006"/>
            <a:ext cx="5950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smtClean="0">
                <a:solidFill>
                  <a:srgbClr val="000099"/>
                </a:solidFill>
                <a:latin typeface="Arial" charset="0"/>
                <a:ea typeface="宋体" pitchFamily="2" charset="-122"/>
              </a:rPr>
              <a:t>P</a:t>
            </a:r>
            <a:r>
              <a:rPr lang="zh-CN" altLang="en-US" sz="2400" baseline="-25000" smtClean="0">
                <a:solidFill>
                  <a:srgbClr val="000099"/>
                </a:solidFill>
                <a:latin typeface="Arial" charset="0"/>
                <a:ea typeface="宋体" pitchFamily="2" charset="-122"/>
              </a:rPr>
              <a:t>油</a:t>
            </a:r>
          </a:p>
        </p:txBody>
      </p:sp>
      <p:sp>
        <p:nvSpPr>
          <p:cNvPr id="81933" name="Text Box 13"/>
          <p:cNvSpPr txBox="1">
            <a:spLocks noChangeArrowheads="1"/>
          </p:cNvSpPr>
          <p:nvPr/>
        </p:nvSpPr>
        <p:spPr bwMode="auto">
          <a:xfrm>
            <a:off x="1560094" y="6083418"/>
            <a:ext cx="73609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l-GR" altLang="zh-CN" sz="2400" smtClean="0">
                <a:solidFill>
                  <a:srgbClr val="000099"/>
                </a:solidFill>
                <a:latin typeface="Arial" charset="0"/>
                <a:ea typeface="宋体" pitchFamily="2" charset="-122"/>
                <a:cs typeface="Arial" charset="0"/>
              </a:rPr>
              <a:t>ρ</a:t>
            </a:r>
            <a:r>
              <a:rPr lang="zh-CN" altLang="en-US" sz="2400" baseline="-25000" smtClean="0">
                <a:solidFill>
                  <a:srgbClr val="000099"/>
                </a:solidFill>
                <a:latin typeface="Arial" charset="0"/>
                <a:ea typeface="宋体" pitchFamily="2" charset="-122"/>
                <a:cs typeface="Arial" charset="0"/>
              </a:rPr>
              <a:t>油</a:t>
            </a:r>
            <a:r>
              <a:rPr lang="en-US" altLang="zh-CN" sz="2400" smtClean="0">
                <a:solidFill>
                  <a:srgbClr val="000099"/>
                </a:solidFill>
                <a:latin typeface="Arial" charset="0"/>
                <a:ea typeface="宋体" pitchFamily="2" charset="-122"/>
                <a:cs typeface="Arial" charset="0"/>
              </a:rPr>
              <a:t>g</a:t>
            </a:r>
            <a:endParaRPr lang="el-GR" altLang="zh-CN" sz="2400" smtClean="0">
              <a:solidFill>
                <a:srgbClr val="000099"/>
              </a:solidFill>
              <a:latin typeface="Arial" charset="0"/>
              <a:ea typeface="宋体" pitchFamily="2" charset="-122"/>
              <a:cs typeface="Arial" charset="0"/>
            </a:endParaRPr>
          </a:p>
        </p:txBody>
      </p:sp>
      <p:sp>
        <p:nvSpPr>
          <p:cNvPr id="81934" name="Text Box 14"/>
          <p:cNvSpPr txBox="1">
            <a:spLocks noChangeArrowheads="1"/>
          </p:cNvSpPr>
          <p:nvPr/>
        </p:nvSpPr>
        <p:spPr bwMode="auto">
          <a:xfrm>
            <a:off x="2904067" y="5867518"/>
            <a:ext cx="36420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smtClean="0">
                <a:solidFill>
                  <a:srgbClr val="000099"/>
                </a:solidFill>
                <a:latin typeface="Arial" charset="0"/>
                <a:ea typeface="宋体" pitchFamily="2" charset="-122"/>
              </a:rPr>
              <a:t>=</a:t>
            </a:r>
          </a:p>
        </p:txBody>
      </p:sp>
      <p:sp>
        <p:nvSpPr>
          <p:cNvPr id="81935" name="Text Box 15"/>
          <p:cNvSpPr txBox="1">
            <a:spLocks noChangeArrowheads="1"/>
          </p:cNvSpPr>
          <p:nvPr/>
        </p:nvSpPr>
        <p:spPr bwMode="auto">
          <a:xfrm>
            <a:off x="4656746" y="5661143"/>
            <a:ext cx="124745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smtClean="0">
                <a:solidFill>
                  <a:srgbClr val="000099"/>
                </a:solidFill>
                <a:latin typeface="Arial" charset="0"/>
                <a:ea typeface="宋体" pitchFamily="2" charset="-122"/>
              </a:rPr>
              <a:t>1960Pa</a:t>
            </a:r>
          </a:p>
        </p:txBody>
      </p:sp>
      <p:sp>
        <p:nvSpPr>
          <p:cNvPr id="81936" name="Line 16"/>
          <p:cNvSpPr>
            <a:spLocks noChangeShapeType="1"/>
          </p:cNvSpPr>
          <p:nvPr/>
        </p:nvSpPr>
        <p:spPr bwMode="auto">
          <a:xfrm>
            <a:off x="3382436" y="6135688"/>
            <a:ext cx="4538133" cy="30162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mtClean="0">
              <a:solidFill>
                <a:srgbClr val="FFFFFF"/>
              </a:solidFill>
              <a:latin typeface="Tahoma" pitchFamily="34" charset="0"/>
              <a:ea typeface="宋体" pitchFamily="2" charset="-122"/>
            </a:endParaRPr>
          </a:p>
        </p:txBody>
      </p:sp>
      <p:sp>
        <p:nvSpPr>
          <p:cNvPr id="81937" name="Text Box 17"/>
          <p:cNvSpPr txBox="1">
            <a:spLocks noChangeArrowheads="1"/>
          </p:cNvSpPr>
          <p:nvPr/>
        </p:nvSpPr>
        <p:spPr bwMode="auto">
          <a:xfrm>
            <a:off x="3424845" y="6243756"/>
            <a:ext cx="34596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smtClean="0">
                <a:solidFill>
                  <a:srgbClr val="000099"/>
                </a:solidFill>
                <a:latin typeface="Arial" charset="0"/>
                <a:ea typeface="宋体" pitchFamily="2" charset="-122"/>
              </a:rPr>
              <a:t>0.8</a:t>
            </a:r>
            <a:r>
              <a:rPr lang="en-US" altLang="zh-CN" sz="2400" smtClean="0">
                <a:solidFill>
                  <a:srgbClr val="000099"/>
                </a:solidFill>
                <a:latin typeface="Arial" charset="0"/>
                <a:ea typeface="宋体" pitchFamily="2" charset="-122"/>
                <a:sym typeface="Wingdings 2" pitchFamily="18" charset="2"/>
              </a:rPr>
              <a:t>10</a:t>
            </a:r>
            <a:r>
              <a:rPr lang="en-US" altLang="zh-CN" sz="2400" baseline="30000" smtClean="0">
                <a:solidFill>
                  <a:srgbClr val="000099"/>
                </a:solidFill>
                <a:latin typeface="Arial" charset="0"/>
                <a:ea typeface="宋体" pitchFamily="2" charset="-122"/>
                <a:sym typeface="Wingdings 2" pitchFamily="18" charset="2"/>
              </a:rPr>
              <a:t>3</a:t>
            </a:r>
            <a:r>
              <a:rPr lang="en-US" altLang="zh-CN" sz="2400" smtClean="0">
                <a:solidFill>
                  <a:srgbClr val="000099"/>
                </a:solidFill>
                <a:latin typeface="Arial" charset="0"/>
                <a:ea typeface="宋体" pitchFamily="2" charset="-122"/>
                <a:sym typeface="Wingdings 2" pitchFamily="18" charset="2"/>
              </a:rPr>
              <a:t>kg/m</a:t>
            </a:r>
            <a:r>
              <a:rPr lang="en-US" altLang="zh-CN" sz="2400" baseline="30000" smtClean="0">
                <a:solidFill>
                  <a:srgbClr val="000099"/>
                </a:solidFill>
                <a:latin typeface="Arial" charset="0"/>
                <a:ea typeface="宋体" pitchFamily="2" charset="-122"/>
                <a:sym typeface="Wingdings 2" pitchFamily="18" charset="2"/>
              </a:rPr>
              <a:t>3</a:t>
            </a:r>
            <a:r>
              <a:rPr lang="en-US" altLang="zh-CN" sz="2400" smtClean="0">
                <a:solidFill>
                  <a:srgbClr val="000099"/>
                </a:solidFill>
                <a:latin typeface="Arial" charset="0"/>
                <a:ea typeface="宋体" pitchFamily="2" charset="-122"/>
                <a:sym typeface="Wingdings 2" pitchFamily="18" charset="2"/>
              </a:rPr>
              <a:t>9.8N/kg</a:t>
            </a:r>
            <a:endParaRPr lang="en-US" altLang="zh-CN" sz="2400" baseline="30000" smtClean="0">
              <a:solidFill>
                <a:srgbClr val="000099"/>
              </a:solidFill>
              <a:latin typeface="Arial" charset="0"/>
              <a:ea typeface="宋体" pitchFamily="2" charset="-122"/>
              <a:sym typeface="Wingdings 2" pitchFamily="18" charset="2"/>
            </a:endParaRPr>
          </a:p>
        </p:txBody>
      </p:sp>
      <p:sp>
        <p:nvSpPr>
          <p:cNvPr id="81938" name="Text Box 18"/>
          <p:cNvSpPr txBox="1">
            <a:spLocks noChangeArrowheads="1"/>
          </p:cNvSpPr>
          <p:nvPr/>
        </p:nvSpPr>
        <p:spPr bwMode="auto">
          <a:xfrm>
            <a:off x="8401051" y="5877043"/>
            <a:ext cx="36420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smtClean="0">
                <a:solidFill>
                  <a:srgbClr val="000099"/>
                </a:solidFill>
                <a:latin typeface="Arial" charset="0"/>
                <a:ea typeface="宋体" pitchFamily="2" charset="-122"/>
              </a:rPr>
              <a:t>=</a:t>
            </a:r>
          </a:p>
        </p:txBody>
      </p:sp>
      <p:sp>
        <p:nvSpPr>
          <p:cNvPr id="81939" name="Text Box 19"/>
          <p:cNvSpPr txBox="1">
            <a:spLocks noChangeArrowheads="1"/>
          </p:cNvSpPr>
          <p:nvPr/>
        </p:nvSpPr>
        <p:spPr bwMode="auto">
          <a:xfrm>
            <a:off x="8976862" y="5877043"/>
            <a:ext cx="197361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smtClean="0">
                <a:solidFill>
                  <a:srgbClr val="000099"/>
                </a:solidFill>
                <a:latin typeface="Arial" charset="0"/>
                <a:ea typeface="宋体" pitchFamily="2" charset="-122"/>
              </a:rPr>
              <a:t>0.25m=25cm</a:t>
            </a:r>
          </a:p>
        </p:txBody>
      </p:sp>
    </p:spTree>
    <p:extLst>
      <p:ext uri="{BB962C8B-B14F-4D97-AF65-F5344CB8AC3E}">
        <p14:creationId xmlns:p14="http://schemas.microsoft.com/office/powerpoint/2010/main" val="1591295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81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1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1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1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1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1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1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1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81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1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81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81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1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81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4" grpId="0"/>
      <p:bldP spid="81926" grpId="0"/>
      <p:bldP spid="81928" grpId="0"/>
      <p:bldP spid="81929" grpId="0"/>
      <p:bldP spid="81930" grpId="0"/>
      <p:bldP spid="81931" grpId="0" animBg="1"/>
      <p:bldP spid="81932" grpId="0"/>
      <p:bldP spid="81933" grpId="0"/>
      <p:bldP spid="81934" grpId="0"/>
      <p:bldP spid="81935" grpId="0"/>
      <p:bldP spid="81936" grpId="0" animBg="1"/>
      <p:bldP spid="81937" grpId="0"/>
      <p:bldP spid="81938" grpId="0"/>
      <p:bldP spid="8193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9993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31459" y="2635624"/>
            <a:ext cx="469872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800" b="1" dirty="0" smtClean="0"/>
              <a:t>三峡船闸</a:t>
            </a:r>
            <a:endParaRPr lang="zh-CN" altLang="en-US" sz="8800" b="1" dirty="0"/>
          </a:p>
        </p:txBody>
      </p:sp>
    </p:spTree>
    <p:extLst>
      <p:ext uri="{BB962C8B-B14F-4D97-AF65-F5344CB8AC3E}">
        <p14:creationId xmlns:p14="http://schemas.microsoft.com/office/powerpoint/2010/main" val="3962051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sx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00" t="14189" r="6400" b="23485"/>
          <a:stretch>
            <a:fillRect/>
          </a:stretch>
        </p:blipFill>
        <p:spPr bwMode="auto">
          <a:xfrm>
            <a:off x="304800" y="1371600"/>
            <a:ext cx="6604000" cy="473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6807200" y="1125540"/>
            <a:ext cx="5384800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smtClean="0">
                <a:solidFill>
                  <a:srgbClr val="FFFFFF"/>
                </a:solidFill>
                <a:latin typeface="宋体" pitchFamily="2" charset="-122"/>
                <a:ea typeface="宋体" pitchFamily="2" charset="-122"/>
              </a:rPr>
              <a:t>　　三峡大坝的双线五级船闸，它全长</a:t>
            </a:r>
            <a:r>
              <a:rPr lang="en-US" altLang="zh-CN" sz="2800" b="1" smtClean="0">
                <a:solidFill>
                  <a:srgbClr val="FFFFFF"/>
                </a:solidFill>
                <a:latin typeface="宋体" pitchFamily="2" charset="-122"/>
                <a:ea typeface="宋体" pitchFamily="2" charset="-122"/>
              </a:rPr>
              <a:t>6.4</a:t>
            </a:r>
            <a:r>
              <a:rPr lang="zh-CN" altLang="en-US" sz="2800" b="1" smtClean="0">
                <a:solidFill>
                  <a:srgbClr val="FFFFFF"/>
                </a:solidFill>
                <a:latin typeface="宋体" pitchFamily="2" charset="-122"/>
                <a:ea typeface="宋体" pitchFamily="2" charset="-122"/>
              </a:rPr>
              <a:t>公里，船闸上下落差达</a:t>
            </a:r>
            <a:r>
              <a:rPr lang="en-US" altLang="zh-CN" sz="2800" b="1" smtClean="0">
                <a:solidFill>
                  <a:srgbClr val="FFFFFF"/>
                </a:solidFill>
                <a:latin typeface="宋体" pitchFamily="2" charset="-122"/>
                <a:ea typeface="宋体" pitchFamily="2" charset="-122"/>
              </a:rPr>
              <a:t>113</a:t>
            </a:r>
            <a:r>
              <a:rPr lang="zh-CN" altLang="en-US" sz="2800" b="1" smtClean="0">
                <a:solidFill>
                  <a:srgbClr val="FFFFFF"/>
                </a:solidFill>
                <a:latin typeface="宋体" pitchFamily="2" charset="-122"/>
                <a:ea typeface="宋体" pitchFamily="2" charset="-122"/>
              </a:rPr>
              <a:t>米，船舶通过船闸要翻越</a:t>
            </a:r>
            <a:r>
              <a:rPr lang="en-US" altLang="zh-CN" sz="2800" b="1" smtClean="0">
                <a:solidFill>
                  <a:srgbClr val="FFFFFF"/>
                </a:solidFill>
                <a:latin typeface="宋体" pitchFamily="2" charset="-122"/>
                <a:ea typeface="宋体" pitchFamily="2" charset="-122"/>
              </a:rPr>
              <a:t>40</a:t>
            </a:r>
            <a:r>
              <a:rPr lang="zh-CN" altLang="en-US" sz="2800" b="1" smtClean="0">
                <a:solidFill>
                  <a:srgbClr val="FFFFFF"/>
                </a:solidFill>
                <a:latin typeface="宋体" pitchFamily="2" charset="-122"/>
                <a:ea typeface="宋体" pitchFamily="2" charset="-122"/>
              </a:rPr>
              <a:t>层楼房的高度，规模举世无双，是世界上最大的船闸。三峡船闸的闸门非常高大，其首级人字闸门每扇门高近</a:t>
            </a:r>
            <a:r>
              <a:rPr lang="en-US" altLang="zh-CN" sz="2800" b="1" smtClean="0">
                <a:solidFill>
                  <a:srgbClr val="FFFFFF"/>
                </a:solidFill>
                <a:latin typeface="宋体" pitchFamily="2" charset="-122"/>
                <a:ea typeface="宋体" pitchFamily="2" charset="-122"/>
              </a:rPr>
              <a:t>40m</a:t>
            </a:r>
            <a:r>
              <a:rPr lang="zh-CN" altLang="en-US" sz="2800" b="1" smtClean="0">
                <a:solidFill>
                  <a:srgbClr val="FFFFFF"/>
                </a:solidFill>
                <a:latin typeface="宋体" pitchFamily="2" charset="-122"/>
                <a:ea typeface="宋体" pitchFamily="2" charset="-122"/>
              </a:rPr>
              <a:t>，宽二十多米，如果平放在地面上，有两个篮球场大。</a:t>
            </a:r>
            <a:endParaRPr lang="zh-CN" altLang="en-US" sz="2800" smtClean="0">
              <a:solidFill>
                <a:srgbClr val="FFFFFF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0" y="0"/>
            <a:ext cx="96012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BF4CD2"/>
                    </a:gs>
                    <a:gs pos="100000">
                      <a:srgbClr val="BF4CD2">
                        <a:gamma/>
                        <a:shade val="33333"/>
                        <a:invGamma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altLang="zh-CN" sz="4400" b="1" smtClean="0">
                <a:solidFill>
                  <a:srgbClr val="FF0000"/>
                </a:solidFill>
                <a:ea typeface="黑体" pitchFamily="49" charset="-122"/>
              </a:rPr>
              <a:t>3</a:t>
            </a:r>
            <a:r>
              <a:rPr lang="zh-CN" altLang="en-US" sz="4400" b="1" smtClean="0">
                <a:solidFill>
                  <a:srgbClr val="FF0000"/>
                </a:solidFill>
                <a:ea typeface="黑体" pitchFamily="49" charset="-122"/>
              </a:rPr>
              <a:t>、连通器的应用</a:t>
            </a:r>
            <a:r>
              <a:rPr lang="en-US" altLang="zh-CN" sz="4400" b="1" smtClean="0">
                <a:solidFill>
                  <a:srgbClr val="FF0000"/>
                </a:solidFill>
                <a:ea typeface="黑体" pitchFamily="49" charset="-122"/>
              </a:rPr>
              <a:t>----</a:t>
            </a:r>
            <a:r>
              <a:rPr lang="zh-CN" altLang="en-US" sz="4400" b="1" smtClean="0">
                <a:solidFill>
                  <a:srgbClr val="FF0000"/>
                </a:solidFill>
                <a:ea typeface="黑体" pitchFamily="49" charset="-122"/>
              </a:rPr>
              <a:t>船闸</a:t>
            </a:r>
          </a:p>
        </p:txBody>
      </p:sp>
    </p:spTree>
    <p:extLst>
      <p:ext uri="{BB962C8B-B14F-4D97-AF65-F5344CB8AC3E}">
        <p14:creationId xmlns:p14="http://schemas.microsoft.com/office/powerpoint/2010/main" val="2050139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１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9" t="51117" r="8214" b="10127"/>
          <a:stretch>
            <a:fillRect/>
          </a:stretch>
        </p:blipFill>
        <p:spPr bwMode="auto">
          <a:xfrm>
            <a:off x="2" y="0"/>
            <a:ext cx="11950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14483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4756" name="Object 4"/>
          <p:cNvGraphicFramePr>
            <a:graphicFrameLocks noChangeAspect="1"/>
          </p:cNvGraphicFramePr>
          <p:nvPr/>
        </p:nvGraphicFramePr>
        <p:xfrm>
          <a:off x="1735495" y="685800"/>
          <a:ext cx="8042988" cy="220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位图图像" r:id="rId3" imgW="3867150" imgH="2209800" progId="Paint.Picture">
                  <p:embed/>
                </p:oleObj>
              </mc:Choice>
              <mc:Fallback>
                <p:oleObj name="位图图像" r:id="rId3" imgW="3867150" imgH="2209800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35495" y="685800"/>
                        <a:ext cx="8042988" cy="220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531" y="3107094"/>
            <a:ext cx="10646228" cy="3172408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38538" y="37658"/>
            <a:ext cx="6341801" cy="634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BF4CD2"/>
                    </a:gs>
                    <a:gs pos="100000">
                      <a:srgbClr val="BF4CD2">
                        <a:gamma/>
                        <a:shade val="33333"/>
                        <a:invGamma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altLang="zh-CN" sz="4400" b="1" dirty="0" smtClean="0">
                <a:solidFill>
                  <a:srgbClr val="FF0000"/>
                </a:solidFill>
                <a:ea typeface="黑体" pitchFamily="49" charset="-122"/>
              </a:rPr>
              <a:t>3</a:t>
            </a:r>
            <a:r>
              <a:rPr lang="zh-CN" altLang="en-US" sz="4400" b="1" dirty="0" smtClean="0">
                <a:solidFill>
                  <a:srgbClr val="FF0000"/>
                </a:solidFill>
                <a:ea typeface="黑体" pitchFamily="49" charset="-122"/>
              </a:rPr>
              <a:t>、连通器的应用</a:t>
            </a:r>
            <a:r>
              <a:rPr lang="en-US" altLang="zh-CN" sz="4400" b="1" dirty="0" smtClean="0">
                <a:solidFill>
                  <a:srgbClr val="FF0000"/>
                </a:solidFill>
                <a:ea typeface="黑体" pitchFamily="49" charset="-122"/>
              </a:rPr>
              <a:t>----</a:t>
            </a:r>
            <a:r>
              <a:rPr lang="zh-CN" altLang="en-US" sz="4400" b="1" dirty="0" smtClean="0">
                <a:solidFill>
                  <a:srgbClr val="FF0000"/>
                </a:solidFill>
                <a:ea typeface="黑体" pitchFamily="49" charset="-122"/>
              </a:rPr>
              <a:t>船闸</a:t>
            </a:r>
          </a:p>
        </p:txBody>
      </p:sp>
    </p:spTree>
    <p:extLst>
      <p:ext uri="{BB962C8B-B14F-4D97-AF65-F5344CB8AC3E}">
        <p14:creationId xmlns:p14="http://schemas.microsoft.com/office/powerpoint/2010/main" val="986670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bg107_1600x1200_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64000" y="-2286000"/>
            <a:ext cx="20320000" cy="1143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3971" name="WordArt 3"/>
          <p:cNvSpPr>
            <a:spLocks noChangeArrowheads="1" noChangeShapeType="1" noTextEdit="1"/>
          </p:cNvSpPr>
          <p:nvPr/>
        </p:nvSpPr>
        <p:spPr bwMode="auto">
          <a:xfrm>
            <a:off x="2063812" y="2133600"/>
            <a:ext cx="8352367" cy="27368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smtClean="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FFCC00"/>
                </a:solidFill>
                <a:latin typeface="华文行楷"/>
                <a:ea typeface="华文行楷"/>
              </a:rPr>
              <a:t>谢谢大家</a:t>
            </a:r>
          </a:p>
        </p:txBody>
      </p:sp>
    </p:spTree>
    <p:extLst>
      <p:ext uri="{BB962C8B-B14F-4D97-AF65-F5344CB8AC3E}">
        <p14:creationId xmlns:p14="http://schemas.microsoft.com/office/powerpoint/2010/main" val="2320051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85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85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COMBINE_RELATE_SLIDE_ID" val="background20182996_1"/>
  <p:tag name="KSO_WM_TEMPLATE_CATEGORY" val="custom"/>
  <p:tag name="KSO_WM_TEMPLATE_INDEX" val="20184850"/>
  <p:tag name="KSO_WM_TEMPLATE_SUBCATEGORY" val="combine"/>
  <p:tag name="KSO_WM_TEMPLATE_THUMBS_INDEX" val="1、5、6、11、12、18、24、27、28、3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IZE" val="828*343"/>
  <p:tag name="KSO_WM_SLIDE_POSITION" val="66*144"/>
  <p:tag name="KSO_WM_SLIDE_LAYOUT_CNT" val="1_1"/>
  <p:tag name="KSO_WM_SLIDE_LAYOUT" val="a_f"/>
  <p:tag name="KSO_WM_BEAUTIFY_FLAG" val="#wm#"/>
  <p:tag name="KSO_WM_SLIDE_TYPE" val="text"/>
  <p:tag name="KSO_WM_SLIDE_ITEM_CNT" val="1"/>
  <p:tag name="KSO_WM_TAG_VERSION" val="1.0"/>
  <p:tag name="KSO_WM_COMBINE_RELATE_SLIDE_ID" val="background20182996_2"/>
  <p:tag name="KSO_WM_TEMPLATE_CATEGORY" val="custom"/>
  <p:tag name="KSO_WM_TEMPLATE_INDEX" val="20184850"/>
  <p:tag name="KSO_WM_SLIDE_ID" val="custom20184850_2"/>
  <p:tag name="KSO_WM_SLIDE_INDEX" val="2"/>
  <p:tag name="KSO_WM_TEMPLATE_SUBCATEGORY" val="combin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PRESET_TEXT_LEN" val="17"/>
  <p:tag name="KSO_WM_UNIT_PRESET_TEXT_INDEX" val="3"/>
  <p:tag name="KSO_WM_UNIT_CLEAR" val="0"/>
  <p:tag name="KSO_WM_UNIT_COMPATIBLE" val="0"/>
  <p:tag name="KSO_WM_UNIT_HIGHLIGHT" val="0"/>
  <p:tag name="KSO_WM_UNIT_ISCONTENTSTITLE" val="0"/>
  <p:tag name="KSO_WM_UNIT_VALUE" val="40"/>
  <p:tag name="KSO_WM_UNIT_LAYERLEVEL" val="1"/>
  <p:tag name="KSO_WM_UNIT_INDEX" val="1"/>
  <p:tag name="KSO_WM_UNIT_TYPE" val="a"/>
  <p:tag name="KSO_WM_TEMPLATE_CATEGORY" val="custom"/>
  <p:tag name="KSO_WM_TEMPLATE_INDEX" val="20184850"/>
  <p:tag name="KSO_WM_UNIT_ID" val="custom20184850_2*a*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IZE" val="828*343"/>
  <p:tag name="KSO_WM_SLIDE_POSITION" val="66*144"/>
  <p:tag name="KSO_WM_SLIDE_LAYOUT_CNT" val="1_1"/>
  <p:tag name="KSO_WM_SLIDE_LAYOUT" val="a_f"/>
  <p:tag name="KSO_WM_BEAUTIFY_FLAG" val="#wm#"/>
  <p:tag name="KSO_WM_SLIDE_TYPE" val="text"/>
  <p:tag name="KSO_WM_SLIDE_ITEM_CNT" val="1"/>
  <p:tag name="KSO_WM_TAG_VERSION" val="1.0"/>
  <p:tag name="KSO_WM_COMBINE_RELATE_SLIDE_ID" val="background20182996_2"/>
  <p:tag name="KSO_WM_TEMPLATE_CATEGORY" val="custom"/>
  <p:tag name="KSO_WM_TEMPLATE_INDEX" val="20184850"/>
  <p:tag name="KSO_WM_SLIDE_ID" val="custom20184850_2"/>
  <p:tag name="KSO_WM_SLIDE_INDEX" val="2"/>
  <p:tag name="KSO_WM_TEMPLATE_SUBCATEGORY" val="combin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PRESET_TEXT_LEN" val="17"/>
  <p:tag name="KSO_WM_UNIT_PRESET_TEXT_INDEX" val="3"/>
  <p:tag name="KSO_WM_UNIT_CLEAR" val="0"/>
  <p:tag name="KSO_WM_UNIT_COMPATIBLE" val="0"/>
  <p:tag name="KSO_WM_UNIT_HIGHLIGHT" val="0"/>
  <p:tag name="KSO_WM_UNIT_ISCONTENTSTITLE" val="0"/>
  <p:tag name="KSO_WM_UNIT_VALUE" val="40"/>
  <p:tag name="KSO_WM_UNIT_LAYERLEVEL" val="1"/>
  <p:tag name="KSO_WM_UNIT_INDEX" val="1"/>
  <p:tag name="KSO_WM_UNIT_TYPE" val="a"/>
  <p:tag name="KSO_WM_TEMPLATE_CATEGORY" val="custom"/>
  <p:tag name="KSO_WM_TEMPLATE_INDEX" val="20184850"/>
  <p:tag name="KSO_WM_UNIT_ID" val="custom20184850_2*a*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SLIDE_ITEM_CNT" val="2"/>
  <p:tag name="KSO_WM_SLIDE_LAYOUT" val="a_b"/>
  <p:tag name="KSO_WM_SLIDE_LAYOUT_CNT" val="1_1"/>
  <p:tag name="KSO_WM_SLIDE_TYPE" val="title"/>
  <p:tag name="KSO_WM_BEAUTIFY_FLAG" val="#wm#"/>
  <p:tag name="KSO_WM_COMBINE_RELATE_SLIDE_ID" val="background20182996_1"/>
  <p:tag name="KSO_WM_TEMPLATE_CATEGORY" val="custom"/>
  <p:tag name="KSO_WM_TEMPLATE_INDEX" val="20184850"/>
  <p:tag name="KSO_WM_SLIDE_ID" val="custom20184850_1"/>
  <p:tag name="KSO_WM_SLIDE_INDEX" val="1"/>
  <p:tag name="KSO_WM_TEMPLATE_SUBCATEGORY" val="combine"/>
  <p:tag name="KSO_WM_TEMPLATE_THUMBS_INDEX" val="1、5、6、11、12、18、24、27、28、31、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a"/>
  <p:tag name="KSO_WM_UNIT_INDEX" val="1"/>
  <p:tag name="KSO_WM_UNIT_LAYERLEVEL" val="1"/>
  <p:tag name="KSO_WM_UNIT_VALUE" val="10"/>
  <p:tag name="KSO_WM_UNIT_ISCONTENTSTITLE" val="0"/>
  <p:tag name="KSO_WM_UNIT_HIGHLIGHT" val="0"/>
  <p:tag name="KSO_WM_UNIT_COMPATIBLE" val="0"/>
  <p:tag name="KSO_WM_UNIT_CLEAR" val="0"/>
  <p:tag name="KSO_WM_BEAUTIFY_FLAG" val="#wm#"/>
  <p:tag name="KSO_WM_TAG_VERSION" val="1.0"/>
  <p:tag name="KSO_WM_UNIT_PRESET_TEXT" val="毕业答辩"/>
  <p:tag name="KSO_WM_TEMPLATE_CATEGORY" val="custom"/>
  <p:tag name="KSO_WM_TEMPLATE_INDEX" val="20184850"/>
  <p:tag name="KSO_WM_UNIT_ID" val="custom20184850_1*a*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85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PRESET_TEXT_LEN" val="17"/>
  <p:tag name="KSO_WM_UNIT_PRESET_TEXT_INDEX" val="3"/>
  <p:tag name="KSO_WM_UNIT_CLEAR" val="0"/>
  <p:tag name="KSO_WM_UNIT_COMPATIBLE" val="0"/>
  <p:tag name="KSO_WM_UNIT_HIGHLIGHT" val="0"/>
  <p:tag name="KSO_WM_UNIT_ISCONTENTSTITLE" val="0"/>
  <p:tag name="KSO_WM_UNIT_VALUE" val="40"/>
  <p:tag name="KSO_WM_UNIT_LAYERLEVEL" val="1"/>
  <p:tag name="KSO_WM_UNIT_INDEX" val="1"/>
  <p:tag name="KSO_WM_UNIT_TYPE" val="a"/>
  <p:tag name="KSO_WM_TEMPLATE_CATEGORY" val="custom"/>
  <p:tag name="KSO_WM_TEMPLATE_INDEX" val="20184850"/>
  <p:tag name="KSO_WM_UNIT_ID" val="custom20184850_2*a*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85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PRESET_TEXT_LEN" val="17"/>
  <p:tag name="KSO_WM_UNIT_PRESET_TEXT_INDEX" val="3"/>
  <p:tag name="KSO_WM_UNIT_CLEAR" val="0"/>
  <p:tag name="KSO_WM_UNIT_COMPATIBLE" val="0"/>
  <p:tag name="KSO_WM_UNIT_HIGHLIGHT" val="0"/>
  <p:tag name="KSO_WM_UNIT_ISCONTENTSTITLE" val="0"/>
  <p:tag name="KSO_WM_UNIT_VALUE" val="40"/>
  <p:tag name="KSO_WM_UNIT_LAYERLEVEL" val="1"/>
  <p:tag name="KSO_WM_UNIT_INDEX" val="1"/>
  <p:tag name="KSO_WM_UNIT_TYPE" val="a"/>
  <p:tag name="KSO_WM_TEMPLATE_CATEGORY" val="custom"/>
  <p:tag name="KSO_WM_TEMPLATE_INDEX" val="20184850"/>
  <p:tag name="KSO_WM_UNIT_ID" val="custom20184850_2*a*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85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PRESET_TEXT_LEN" val="17"/>
  <p:tag name="KSO_WM_UNIT_PRESET_TEXT_INDEX" val="3"/>
  <p:tag name="KSO_WM_UNIT_CLEAR" val="0"/>
  <p:tag name="KSO_WM_UNIT_COMPATIBLE" val="0"/>
  <p:tag name="KSO_WM_UNIT_HIGHLIGHT" val="0"/>
  <p:tag name="KSO_WM_UNIT_ISCONTENTSTITLE" val="0"/>
  <p:tag name="KSO_WM_UNIT_VALUE" val="40"/>
  <p:tag name="KSO_WM_UNIT_LAYERLEVEL" val="1"/>
  <p:tag name="KSO_WM_UNIT_INDEX" val="1"/>
  <p:tag name="KSO_WM_UNIT_TYPE" val="a"/>
  <p:tag name="KSO_WM_TEMPLATE_CATEGORY" val="custom"/>
  <p:tag name="KSO_WM_TEMPLATE_INDEX" val="20184850"/>
  <p:tag name="KSO_WM_UNIT_ID" val="custom20184850_2*a*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85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PRESET_TEXT_LEN" val="17"/>
  <p:tag name="KSO_WM_UNIT_PRESET_TEXT_INDEX" val="3"/>
  <p:tag name="KSO_WM_UNIT_CLEAR" val="0"/>
  <p:tag name="KSO_WM_UNIT_COMPATIBLE" val="0"/>
  <p:tag name="KSO_WM_UNIT_HIGHLIGHT" val="0"/>
  <p:tag name="KSO_WM_UNIT_ISCONTENTSTITLE" val="0"/>
  <p:tag name="KSO_WM_UNIT_VALUE" val="40"/>
  <p:tag name="KSO_WM_UNIT_LAYERLEVEL" val="1"/>
  <p:tag name="KSO_WM_UNIT_INDEX" val="1"/>
  <p:tag name="KSO_WM_UNIT_TYPE" val="a"/>
  <p:tag name="KSO_WM_TEMPLATE_CATEGORY" val="custom"/>
  <p:tag name="KSO_WM_TEMPLATE_INDEX" val="20184850"/>
  <p:tag name="KSO_WM_UNIT_ID" val="custom20184850_2*a*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85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PRESET_TEXT_LEN" val="17"/>
  <p:tag name="KSO_WM_UNIT_PRESET_TEXT_INDEX" val="3"/>
  <p:tag name="KSO_WM_UNIT_CLEAR" val="0"/>
  <p:tag name="KSO_WM_UNIT_COMPATIBLE" val="0"/>
  <p:tag name="KSO_WM_UNIT_HIGHLIGHT" val="0"/>
  <p:tag name="KSO_WM_UNIT_ISCONTENTSTITLE" val="0"/>
  <p:tag name="KSO_WM_UNIT_VALUE" val="40"/>
  <p:tag name="KSO_WM_UNIT_LAYERLEVEL" val="1"/>
  <p:tag name="KSO_WM_UNIT_INDEX" val="1"/>
  <p:tag name="KSO_WM_UNIT_TYPE" val="a"/>
  <p:tag name="KSO_WM_TEMPLATE_CATEGORY" val="custom"/>
  <p:tag name="KSO_WM_TEMPLATE_INDEX" val="20184850"/>
  <p:tag name="KSO_WM_UNIT_ID" val="custom20184850_2*a*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85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PRESET_TEXT_LEN" val="17"/>
  <p:tag name="KSO_WM_UNIT_PRESET_TEXT_INDEX" val="3"/>
  <p:tag name="KSO_WM_UNIT_CLEAR" val="0"/>
  <p:tag name="KSO_WM_UNIT_COMPATIBLE" val="0"/>
  <p:tag name="KSO_WM_UNIT_HIGHLIGHT" val="0"/>
  <p:tag name="KSO_WM_UNIT_ISCONTENTSTITLE" val="0"/>
  <p:tag name="KSO_WM_UNIT_VALUE" val="40"/>
  <p:tag name="KSO_WM_UNIT_LAYERLEVEL" val="1"/>
  <p:tag name="KSO_WM_UNIT_INDEX" val="1"/>
  <p:tag name="KSO_WM_UNIT_TYPE" val="a"/>
  <p:tag name="KSO_WM_TEMPLATE_CATEGORY" val="custom"/>
  <p:tag name="KSO_WM_TEMPLATE_INDEX" val="20184850"/>
  <p:tag name="KSO_WM_UNIT_ID" val="custom20184850_2*a*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85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PRESET_TEXT_LEN" val="17"/>
  <p:tag name="KSO_WM_UNIT_PRESET_TEXT_INDEX" val="3"/>
  <p:tag name="KSO_WM_UNIT_CLEAR" val="0"/>
  <p:tag name="KSO_WM_UNIT_COMPATIBLE" val="0"/>
  <p:tag name="KSO_WM_UNIT_HIGHLIGHT" val="0"/>
  <p:tag name="KSO_WM_UNIT_ISCONTENTSTITLE" val="0"/>
  <p:tag name="KSO_WM_UNIT_VALUE" val="40"/>
  <p:tag name="KSO_WM_UNIT_LAYERLEVEL" val="1"/>
  <p:tag name="KSO_WM_UNIT_INDEX" val="1"/>
  <p:tag name="KSO_WM_UNIT_TYPE" val="a"/>
  <p:tag name="KSO_WM_TEMPLATE_CATEGORY" val="custom"/>
  <p:tag name="KSO_WM_TEMPLATE_INDEX" val="20184850"/>
  <p:tag name="KSO_WM_UNIT_ID" val="custom20184850_2*a*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PRESET_TEXT_LEN" val="17"/>
  <p:tag name="KSO_WM_UNIT_PRESET_TEXT_INDEX" val="3"/>
  <p:tag name="KSO_WM_UNIT_CLEAR" val="0"/>
  <p:tag name="KSO_WM_UNIT_COMPATIBLE" val="0"/>
  <p:tag name="KSO_WM_UNIT_HIGHLIGHT" val="0"/>
  <p:tag name="KSO_WM_UNIT_ISCONTENTSTITLE" val="0"/>
  <p:tag name="KSO_WM_UNIT_VALUE" val="40"/>
  <p:tag name="KSO_WM_UNIT_LAYERLEVEL" val="1"/>
  <p:tag name="KSO_WM_UNIT_INDEX" val="1"/>
  <p:tag name="KSO_WM_UNIT_TYPE" val="a"/>
  <p:tag name="KSO_WM_TEMPLATE_CATEGORY" val="custom"/>
  <p:tag name="KSO_WM_TEMPLATE_INDEX" val="20184850"/>
  <p:tag name="KSO_WM_UNIT_ID" val="custom20184850_2*a*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85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PRESET_TEXT_LEN" val="17"/>
  <p:tag name="KSO_WM_UNIT_PRESET_TEXT_INDEX" val="3"/>
  <p:tag name="KSO_WM_UNIT_CLEAR" val="0"/>
  <p:tag name="KSO_WM_UNIT_COMPATIBLE" val="0"/>
  <p:tag name="KSO_WM_UNIT_HIGHLIGHT" val="0"/>
  <p:tag name="KSO_WM_UNIT_ISCONTENTSTITLE" val="0"/>
  <p:tag name="KSO_WM_UNIT_VALUE" val="40"/>
  <p:tag name="KSO_WM_UNIT_LAYERLEVEL" val="1"/>
  <p:tag name="KSO_WM_UNIT_INDEX" val="1"/>
  <p:tag name="KSO_WM_UNIT_TYPE" val="a"/>
  <p:tag name="KSO_WM_TEMPLATE_CATEGORY" val="custom"/>
  <p:tag name="KSO_WM_TEMPLATE_INDEX" val="20184850"/>
  <p:tag name="KSO_WM_UNIT_ID" val="custom20184850_2*a*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85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PRESET_TEXT_LEN" val="17"/>
  <p:tag name="KSO_WM_UNIT_PRESET_TEXT_INDEX" val="3"/>
  <p:tag name="KSO_WM_UNIT_CLEAR" val="0"/>
  <p:tag name="KSO_WM_UNIT_COMPATIBLE" val="0"/>
  <p:tag name="KSO_WM_UNIT_HIGHLIGHT" val="0"/>
  <p:tag name="KSO_WM_UNIT_ISCONTENTSTITLE" val="0"/>
  <p:tag name="KSO_WM_UNIT_VALUE" val="40"/>
  <p:tag name="KSO_WM_UNIT_LAYERLEVEL" val="1"/>
  <p:tag name="KSO_WM_UNIT_INDEX" val="1"/>
  <p:tag name="KSO_WM_UNIT_TYPE" val="a"/>
  <p:tag name="KSO_WM_TEMPLATE_CATEGORY" val="custom"/>
  <p:tag name="KSO_WM_TEMPLATE_INDEX" val="20184850"/>
  <p:tag name="KSO_WM_UNIT_ID" val="custom20184850_2*a*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85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PRESET_TEXT_LEN" val="17"/>
  <p:tag name="KSO_WM_UNIT_PRESET_TEXT_INDEX" val="3"/>
  <p:tag name="KSO_WM_UNIT_CLEAR" val="0"/>
  <p:tag name="KSO_WM_UNIT_COMPATIBLE" val="0"/>
  <p:tag name="KSO_WM_UNIT_HIGHLIGHT" val="0"/>
  <p:tag name="KSO_WM_UNIT_ISCONTENTSTITLE" val="0"/>
  <p:tag name="KSO_WM_UNIT_VALUE" val="40"/>
  <p:tag name="KSO_WM_UNIT_LAYERLEVEL" val="1"/>
  <p:tag name="KSO_WM_UNIT_INDEX" val="1"/>
  <p:tag name="KSO_WM_UNIT_TYPE" val="a"/>
  <p:tag name="KSO_WM_TEMPLATE_CATEGORY" val="custom"/>
  <p:tag name="KSO_WM_TEMPLATE_INDEX" val="20184850"/>
  <p:tag name="KSO_WM_UNIT_ID" val="custom20184850_2*a*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85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PRESET_TEXT_LEN" val="17"/>
  <p:tag name="KSO_WM_UNIT_PRESET_TEXT_INDEX" val="3"/>
  <p:tag name="KSO_WM_UNIT_CLEAR" val="0"/>
  <p:tag name="KSO_WM_UNIT_COMPATIBLE" val="0"/>
  <p:tag name="KSO_WM_UNIT_HIGHLIGHT" val="0"/>
  <p:tag name="KSO_WM_UNIT_ISCONTENTSTITLE" val="0"/>
  <p:tag name="KSO_WM_UNIT_VALUE" val="40"/>
  <p:tag name="KSO_WM_UNIT_LAYERLEVEL" val="1"/>
  <p:tag name="KSO_WM_UNIT_INDEX" val="1"/>
  <p:tag name="KSO_WM_UNIT_TYPE" val="a"/>
  <p:tag name="KSO_WM_TEMPLATE_CATEGORY" val="custom"/>
  <p:tag name="KSO_WM_TEMPLATE_INDEX" val="20184850"/>
  <p:tag name="KSO_WM_UNIT_ID" val="custom20184850_2*a*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85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PRESET_TEXT_LEN" val="17"/>
  <p:tag name="KSO_WM_UNIT_PRESET_TEXT_INDEX" val="3"/>
  <p:tag name="KSO_WM_UNIT_CLEAR" val="0"/>
  <p:tag name="KSO_WM_UNIT_COMPATIBLE" val="0"/>
  <p:tag name="KSO_WM_UNIT_HIGHLIGHT" val="0"/>
  <p:tag name="KSO_WM_UNIT_ISCONTENTSTITLE" val="0"/>
  <p:tag name="KSO_WM_UNIT_VALUE" val="40"/>
  <p:tag name="KSO_WM_UNIT_LAYERLEVEL" val="1"/>
  <p:tag name="KSO_WM_UNIT_INDEX" val="1"/>
  <p:tag name="KSO_WM_UNIT_TYPE" val="a"/>
  <p:tag name="KSO_WM_TEMPLATE_CATEGORY" val="custom"/>
  <p:tag name="KSO_WM_TEMPLATE_INDEX" val="20184850"/>
  <p:tag name="KSO_WM_UNIT_ID" val="custom20184850_2*a*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85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PRESET_TEXT_LEN" val="17"/>
  <p:tag name="KSO_WM_UNIT_PRESET_TEXT_INDEX" val="3"/>
  <p:tag name="KSO_WM_UNIT_CLEAR" val="0"/>
  <p:tag name="KSO_WM_UNIT_COMPATIBLE" val="0"/>
  <p:tag name="KSO_WM_UNIT_HIGHLIGHT" val="0"/>
  <p:tag name="KSO_WM_UNIT_ISCONTENTSTITLE" val="0"/>
  <p:tag name="KSO_WM_UNIT_VALUE" val="40"/>
  <p:tag name="KSO_WM_UNIT_LAYERLEVEL" val="1"/>
  <p:tag name="KSO_WM_UNIT_INDEX" val="1"/>
  <p:tag name="KSO_WM_UNIT_TYPE" val="a"/>
  <p:tag name="KSO_WM_TEMPLATE_CATEGORY" val="custom"/>
  <p:tag name="KSO_WM_TEMPLATE_INDEX" val="20184850"/>
  <p:tag name="KSO_WM_UNIT_ID" val="custom20184850_2*a*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85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PRESET_TEXT_LEN" val="17"/>
  <p:tag name="KSO_WM_UNIT_PRESET_TEXT_INDEX" val="3"/>
  <p:tag name="KSO_WM_UNIT_CLEAR" val="0"/>
  <p:tag name="KSO_WM_UNIT_COMPATIBLE" val="0"/>
  <p:tag name="KSO_WM_UNIT_HIGHLIGHT" val="0"/>
  <p:tag name="KSO_WM_UNIT_ISCONTENTSTITLE" val="0"/>
  <p:tag name="KSO_WM_UNIT_VALUE" val="40"/>
  <p:tag name="KSO_WM_UNIT_LAYERLEVEL" val="1"/>
  <p:tag name="KSO_WM_UNIT_INDEX" val="1"/>
  <p:tag name="KSO_WM_UNIT_TYPE" val="a"/>
  <p:tag name="KSO_WM_TEMPLATE_CATEGORY" val="custom"/>
  <p:tag name="KSO_WM_TEMPLATE_INDEX" val="20184850"/>
  <p:tag name="KSO_WM_UNIT_ID" val="custom20184850_2*a*1"/>
</p:tagLst>
</file>

<file path=ppt/theme/theme1.xml><?xml version="1.0" encoding="utf-8"?>
<a:theme xmlns:a="http://schemas.openxmlformats.org/drawingml/2006/main" name="1_Office 主题​​">
  <a:themeElements>
    <a:clrScheme name="Office">
      <a:dk1>
        <a:srgbClr val="000000"/>
      </a:dk1>
      <a:lt1>
        <a:srgbClr val="FFFFFF"/>
      </a:lt1>
      <a:dk2>
        <a:srgbClr val="BF0001"/>
      </a:dk2>
      <a:lt2>
        <a:srgbClr val="FFFFFF"/>
      </a:lt2>
      <a:accent1>
        <a:srgbClr val="000000"/>
      </a:accent1>
      <a:accent2>
        <a:srgbClr val="FFFFFF"/>
      </a:accent2>
      <a:accent3>
        <a:srgbClr val="000000"/>
      </a:accent3>
      <a:accent4>
        <a:srgbClr val="000000"/>
      </a:accent4>
      <a:accent5>
        <a:srgbClr val="000000"/>
      </a:accent5>
      <a:accent6>
        <a:srgbClr val="000000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6_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7_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8_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9_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0_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1_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3_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5_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path path="rect">
            <a:fillToRect l="50000" t="50000" r="50000" b="50000"/>
          </a:path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BF0001"/>
    </a:dk2>
    <a:lt2>
      <a:srgbClr val="FFFFFF"/>
    </a:lt2>
    <a:accent1>
      <a:srgbClr val="000000"/>
    </a:accent1>
    <a:accent2>
      <a:srgbClr val="FFFFFF"/>
    </a:accent2>
    <a:accent3>
      <a:srgbClr val="000000"/>
    </a:accent3>
    <a:accent4>
      <a:srgbClr val="000000"/>
    </a:accent4>
    <a:accent5>
      <a:srgbClr val="000000"/>
    </a:accent5>
    <a:accent6>
      <a:srgbClr val="000000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1331</Words>
  <Application>Microsoft Office PowerPoint</Application>
  <PresentationFormat>自定义</PresentationFormat>
  <Paragraphs>213</Paragraphs>
  <Slides>35</Slides>
  <Notes>3</Notes>
  <HiddenSlides>0</HiddenSlides>
  <MMClips>1</MMClips>
  <ScaleCrop>false</ScaleCrop>
  <HeadingPairs>
    <vt:vector size="6" baseType="variant">
      <vt:variant>
        <vt:lpstr>主题</vt:lpstr>
      </vt:variant>
      <vt:variant>
        <vt:i4>16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52" baseType="lpstr">
      <vt:lpstr>1_Office 主题​​</vt:lpstr>
      <vt:lpstr>Ocean</vt:lpstr>
      <vt:lpstr>1_Ocean</vt:lpstr>
      <vt:lpstr>2_Ocean</vt:lpstr>
      <vt:lpstr>3_Ocean</vt:lpstr>
      <vt:lpstr>4_Ocean</vt:lpstr>
      <vt:lpstr>5_Ocean</vt:lpstr>
      <vt:lpstr>6_Ocean</vt:lpstr>
      <vt:lpstr>7_Ocean</vt:lpstr>
      <vt:lpstr>8_Ocean</vt:lpstr>
      <vt:lpstr>9_Ocean</vt:lpstr>
      <vt:lpstr>10_Ocean</vt:lpstr>
      <vt:lpstr>11_Ocean</vt:lpstr>
      <vt:lpstr>13_Ocean</vt:lpstr>
      <vt:lpstr>15_Ocean</vt:lpstr>
      <vt:lpstr>Office 主题​​</vt:lpstr>
      <vt:lpstr>位图图像</vt:lpstr>
      <vt:lpstr>【复习巩固】</vt:lpstr>
      <vt:lpstr>【生活现象出思考】</vt:lpstr>
      <vt:lpstr> 9.2 液体压强              </vt:lpstr>
      <vt:lpstr>PowerPoint 演示文稿</vt:lpstr>
      <vt:lpstr>PowerPoint 演示文稿</vt:lpstr>
      <vt:lpstr>PowerPoint 演示文稿</vt:lpstr>
      <vt:lpstr>PowerPoint 演示文稿</vt:lpstr>
      <vt:lpstr>【实验二】探究液体内部压强大小与什么因素有关</vt:lpstr>
      <vt:lpstr>【实验二】探究液体内部压强大小与什么因素有关</vt:lpstr>
      <vt:lpstr>【介绍武器】U形管测压计</vt:lpstr>
      <vt:lpstr>【实验二】探究液体内部压强大小与什么因素有关</vt:lpstr>
      <vt:lpstr>【实验二】探究液体内部压强大小与什么因素有关</vt:lpstr>
      <vt:lpstr>【实验二】探究液体内部压强大小与什么因素有关</vt:lpstr>
      <vt:lpstr>根据实验数据得出结论：</vt:lpstr>
      <vt:lpstr>【问题注意】什么叫深度？</vt:lpstr>
      <vt:lpstr>【深度思考】液体压强公式的推导？</vt:lpstr>
      <vt:lpstr>【公式运用】p=ρ液gh运用</vt:lpstr>
      <vt:lpstr>PowerPoint 演示文稿</vt:lpstr>
      <vt:lpstr>PowerPoint 演示文稿</vt:lpstr>
      <vt:lpstr>PowerPoint 演示文稿</vt:lpstr>
      <vt:lpstr>PowerPoint 演示文稿</vt:lpstr>
      <vt:lpstr>四、连通器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XiaZaiMa.COM</cp:lastModifiedBy>
  <cp:revision>45</cp:revision>
  <dcterms:created xsi:type="dcterms:W3CDTF">2020-03-15T15:22:52Z</dcterms:created>
  <dcterms:modified xsi:type="dcterms:W3CDTF">2022-03-15T06:48:52Z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2052-2.0.1.3256</vt:lpwstr>
  </property>
</Properties>
</file>