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3.xml" ContentType="application/vnd.openxmlformats-officedocument.theme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theme/theme4.xml" ContentType="application/vnd.openxmlformats-officedocument.theme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theme/theme5.xml" ContentType="application/vnd.openxmlformats-officedocument.theme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theme/theme6.xml" ContentType="application/vnd.openxmlformats-officedocument.theme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theme/theme7.xml" ContentType="application/vnd.openxmlformats-officedocument.theme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theme/theme8.xml" ContentType="application/vnd.openxmlformats-officedocument.theme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theme/theme9.xml" ContentType="application/vnd.openxmlformats-officedocument.theme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theme/theme10.xml" ContentType="application/vnd.openxmlformats-officedocument.theme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theme/theme11.xml" ContentType="application/vnd.openxmlformats-officedocument.theme+xml"/>
  <Override PartName="/ppt/theme/theme12.xml" ContentType="application/vnd.openxmlformats-officedocument.theme+xml"/>
  <Override PartName="/ppt/theme/themeOverride1.xml" ContentType="application/vnd.openxmlformats-officedocument.themeOverr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1.xml" ContentType="application/vnd.openxmlformats-officedocument.presentationml.tags+xml"/>
  <Override PartName="/ppt/theme/themeOverride2.xml" ContentType="application/vnd.openxmlformats-officedocument.themeOverr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9" r:id="rId2"/>
    <p:sldMasterId id="2147483670" r:id="rId3"/>
    <p:sldMasterId id="2147483682" r:id="rId4"/>
    <p:sldMasterId id="2147483695" r:id="rId5"/>
    <p:sldMasterId id="2147483707" r:id="rId6"/>
    <p:sldMasterId id="2147483719" r:id="rId7"/>
    <p:sldMasterId id="2147483731" r:id="rId8"/>
    <p:sldMasterId id="2147483743" r:id="rId9"/>
    <p:sldMasterId id="2147483755" r:id="rId10"/>
    <p:sldMasterId id="2147483767" r:id="rId11"/>
  </p:sldMasterIdLst>
  <p:notesMasterIdLst>
    <p:notesMasterId r:id="rId34"/>
  </p:notesMasterIdLst>
  <p:sldIdLst>
    <p:sldId id="257" r:id="rId12"/>
    <p:sldId id="293" r:id="rId13"/>
    <p:sldId id="292" r:id="rId14"/>
    <p:sldId id="294" r:id="rId15"/>
    <p:sldId id="295" r:id="rId16"/>
    <p:sldId id="296" r:id="rId17"/>
    <p:sldId id="297" r:id="rId18"/>
    <p:sldId id="306" r:id="rId19"/>
    <p:sldId id="298" r:id="rId20"/>
    <p:sldId id="300" r:id="rId21"/>
    <p:sldId id="309" r:id="rId22"/>
    <p:sldId id="299" r:id="rId23"/>
    <p:sldId id="301" r:id="rId24"/>
    <p:sldId id="302" r:id="rId25"/>
    <p:sldId id="303" r:id="rId26"/>
    <p:sldId id="304" r:id="rId27"/>
    <p:sldId id="305" r:id="rId28"/>
    <p:sldId id="307" r:id="rId29"/>
    <p:sldId id="308" r:id="rId30"/>
    <p:sldId id="377" r:id="rId31"/>
    <p:sldId id="379" r:id="rId32"/>
    <p:sldId id="380" r:id="rId33"/>
  </p:sldIdLst>
  <p:sldSz cx="12192000" cy="6858000"/>
  <p:notesSz cx="7104063" cy="10234613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6699"/>
    <a:srgbClr val="006699"/>
    <a:srgbClr val="6699FF"/>
    <a:srgbClr val="33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7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slide" Target="slides/slide15.xml"/><Relationship Id="rId21" Type="http://schemas.openxmlformats.org/officeDocument/2006/relationships/slide" Target="slides/slide10.xml"/><Relationship Id="rId34" Type="http://schemas.openxmlformats.org/officeDocument/2006/relationships/notesMaster" Target="notesMasters/notesMaster1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33" Type="http://schemas.openxmlformats.org/officeDocument/2006/relationships/slide" Target="slides/slide22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3.xml"/><Relationship Id="rId32" Type="http://schemas.openxmlformats.org/officeDocument/2006/relationships/slide" Target="slides/slide21.xml"/><Relationship Id="rId37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slide" Target="slides/slide17.xml"/><Relationship Id="rId36" Type="http://schemas.openxmlformats.org/officeDocument/2006/relationships/viewProps" Target="viewProp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8.xml"/><Relationship Id="rId31" Type="http://schemas.openxmlformats.org/officeDocument/2006/relationships/slide" Target="slides/slide20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slide" Target="slides/slide16.xml"/><Relationship Id="rId30" Type="http://schemas.openxmlformats.org/officeDocument/2006/relationships/slide" Target="slides/slide19.xml"/><Relationship Id="rId35" Type="http://schemas.openxmlformats.org/officeDocument/2006/relationships/presProps" Target="presProps.xml"/><Relationship Id="rId8" Type="http://schemas.openxmlformats.org/officeDocument/2006/relationships/slideMaster" Target="slideMasters/slideMaster8.xml"/><Relationship Id="rId3" Type="http://schemas.openxmlformats.org/officeDocument/2006/relationships/slideMaster" Target="slideMasters/slideMaster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2022/1/23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3E0E72-893C-4ED8-9CFB-E1FA13C4CCBF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幻灯片图像占位符 570369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18434" name="文本占位符 570370"/>
          <p:cNvSpPr>
            <a:spLocks noGrp="1"/>
          </p:cNvSpPr>
          <p:nvPr>
            <p:ph type="body"/>
          </p:nvPr>
        </p:nvSpPr>
        <p:spPr/>
        <p:txBody>
          <a:bodyPr anchor="t"/>
          <a:lstStyle/>
          <a:p>
            <a:pPr marL="228600" lvl="0" indent="-228600">
              <a:buChar char="•"/>
            </a:pPr>
            <a:r>
              <a:rPr lang="zh-CN" altLang="zh-CN" dirty="0">
                <a:solidFill>
                  <a:srgbClr val="CC0000"/>
                </a:solidFill>
              </a:rPr>
              <a:t>单击</a:t>
            </a:r>
            <a:r>
              <a:rPr lang="en-US" altLang="zh-CN" dirty="0">
                <a:solidFill>
                  <a:srgbClr val="CC0000"/>
                </a:solidFill>
              </a:rPr>
              <a:t>“</a:t>
            </a:r>
            <a:r>
              <a:rPr lang="zh-CN" altLang="en-US" dirty="0">
                <a:solidFill>
                  <a:srgbClr val="CC0000"/>
                </a:solidFill>
              </a:rPr>
              <a:t>同步练习题</a:t>
            </a:r>
            <a:r>
              <a:rPr lang="en-US" altLang="zh-CN" dirty="0">
                <a:solidFill>
                  <a:srgbClr val="CC0000"/>
                </a:solidFill>
              </a:rPr>
              <a:t>”</a:t>
            </a:r>
            <a:r>
              <a:rPr lang="zh-CN" altLang="en-US" dirty="0">
                <a:solidFill>
                  <a:srgbClr val="CC0000"/>
                </a:solidFill>
              </a:rPr>
              <a:t>字样，即可打开本课时同步练习题的</a:t>
            </a:r>
            <a:r>
              <a:rPr lang="en-US" altLang="zh-CN" dirty="0">
                <a:solidFill>
                  <a:srgbClr val="CC0000"/>
                </a:solidFill>
              </a:rPr>
              <a:t>Word</a:t>
            </a:r>
            <a:r>
              <a:rPr lang="zh-CN" altLang="en-US" dirty="0">
                <a:solidFill>
                  <a:srgbClr val="CC0000"/>
                </a:solidFill>
              </a:rPr>
              <a:t>文档。</a:t>
            </a:r>
          </a:p>
        </p:txBody>
      </p:sp>
      <p:sp>
        <p:nvSpPr>
          <p:cNvPr id="18435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0DB2DC-4C9A-4742-B13C-FB6460FD3503}" type="slidenum"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33E0E72-893C-4ED8-9CFB-E1FA13C4CCBF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 cstate="print"/>
          <a:srcRect/>
          <a:stretch>
            <a:fillRect/>
          </a:stretch>
        </p:blipFill>
        <p:spPr>
          <a:xfrm rot="10800000">
            <a:off x="142873" y="-2"/>
            <a:ext cx="11096625" cy="6872749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3581401" y="2387160"/>
            <a:ext cx="3711430" cy="707886"/>
          </a:xfrm>
        </p:spPr>
        <p:txBody>
          <a:bodyPr anchor="ctr">
            <a:normAutofit/>
          </a:bodyPr>
          <a:lstStyle>
            <a:lvl1pPr algn="dist">
              <a:defRPr sz="4000" b="1">
                <a:solidFill>
                  <a:schemeClr val="bg2"/>
                </a:solidFill>
              </a:defRPr>
            </a:lvl1pPr>
          </a:lstStyle>
          <a:p>
            <a:r>
              <a:rPr lang="zh-CN" altLang="en-US" dirty="0"/>
              <a:t>编辑标题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fld id="{C11AB98A-5205-463E-AB74-112619B3F3A0}" type="datetimeFigureOut">
              <a:rPr lang="zh-CN" altLang="en-US"/>
              <a:t>2022/1/23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fld id="{6C00FDFF-B7B5-4EE4-B7C3-90EBA3F555B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559C12-F75A-4D0C-BD0E-FF95BBCD344F}" type="datetimeFigureOut">
              <a:rPr lang="zh-CN" altLang="en-US"/>
              <a:t>2022/1/23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8F5C25-BE4E-4992-A99B-887F4C3F8820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8733834">
            <a:off x="523875" y="1808163"/>
            <a:ext cx="4664075" cy="4657725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pic>
        <p:nvPicPr>
          <p:cNvPr id="12" name="图片 9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945688" y="0"/>
            <a:ext cx="2265362" cy="178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552732" y="2670283"/>
            <a:ext cx="4391494" cy="757130"/>
          </a:xfrm>
        </p:spPr>
        <p:txBody>
          <a:bodyPr anchor="b">
            <a:normAutofit/>
          </a:bodyPr>
          <a:lstStyle>
            <a:lvl1pPr>
              <a:defRPr sz="3600" b="1">
                <a:solidFill>
                  <a:schemeClr val="tx2"/>
                </a:solidFill>
              </a:defRPr>
            </a:lvl1pPr>
          </a:lstStyle>
          <a:p>
            <a:r>
              <a:rPr lang="zh-CN" altLang="en-US" dirty="0"/>
              <a:t>编辑标题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552731" y="3513139"/>
            <a:ext cx="4392429" cy="10908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fld id="{4823134C-2A5F-462A-9DBC-FAE5A896ADD6}" type="datetimeFigureOut">
              <a:rPr lang="zh-CN" altLang="en-US"/>
              <a:t>2022/1/23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fld id="{90EC6441-4E32-440A-8A88-25AF1877C71F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5ED706-F56E-4C9C-959D-DC1389643F8E}" type="datetimeFigureOut">
              <a:rPr lang="zh-CN" altLang="en-US"/>
              <a:t>2022/1/23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97194C-EEAF-468F-A93A-686DCA987366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257056"/>
            <a:ext cx="10515600" cy="1325563"/>
          </a:xfrm>
        </p:spPr>
        <p:txBody>
          <a:bodyPr/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72850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72850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C6FF-53E2-4877-9CB5-53B56F2CFF38}" type="datetimeFigureOut">
              <a:rPr lang="zh-CN" altLang="en-US"/>
              <a:t>2022/1/23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57F626-6459-4D8F-9E00-A0FCB5DE67C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2" cstate="print"/>
          <a:srcRect/>
          <a:stretch>
            <a:fillRect/>
          </a:stretch>
        </p:blipFill>
        <p:spPr>
          <a:xfrm rot="10800000">
            <a:off x="142873" y="-2"/>
            <a:ext cx="11096625" cy="6872749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581400" y="2264049"/>
            <a:ext cx="3711431" cy="830997"/>
          </a:xfrm>
        </p:spPr>
        <p:txBody>
          <a:bodyPr anchor="ctr">
            <a:normAutofit/>
          </a:bodyPr>
          <a:lstStyle>
            <a:lvl1pPr algn="dist">
              <a:defRPr sz="4000" b="1">
                <a:solidFill>
                  <a:schemeClr val="bg2"/>
                </a:solidFill>
              </a:defRPr>
            </a:lvl1pPr>
          </a:lstStyle>
          <a:p>
            <a:r>
              <a:rPr lang="zh-CN" altLang="en-US" dirty="0"/>
              <a:t>编辑标题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fld id="{93208BA6-055A-4E98-B5EB-CAC948F317A4}" type="datetimeFigureOut">
              <a:rPr lang="zh-CN" altLang="en-US"/>
              <a:t>2022/1/23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fld id="{DA423CC3-847C-4D3B-AAF7-B4E9ADD68BDF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48647F-08EE-459F-9103-3C30D9099465}" type="datetimeFigureOut">
              <a:rPr lang="zh-CN" altLang="en-US"/>
              <a:t>2022/1/23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0F412F-B52B-4D00-83DF-F083D6F3025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7" y="457200"/>
            <a:ext cx="4165200" cy="1600200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184000" y="457200"/>
            <a:ext cx="6170400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7" y="2057400"/>
            <a:ext cx="41652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>2022/1/23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0457410" y="365125"/>
            <a:ext cx="896389" cy="5811838"/>
          </a:xfrm>
        </p:spPr>
        <p:txBody>
          <a:bodyPr vert="eaVert"/>
          <a:lstStyle>
            <a:lvl1pPr>
              <a:defRPr sz="36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502833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557EE-BDAE-4D28-A1D8-3562E1A032D4}" type="datetimeFigureOut">
              <a:rPr lang="zh-CN" altLang="en-US"/>
              <a:t>2022/1/23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C71F35-7073-42B4-8D4C-5BEDFAA62C77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2022/1/23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0"/>
            <a:ext cx="11098213" cy="6872288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srgbClr val="000000">
                <a:alpha val="39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82034" y="2387160"/>
            <a:ext cx="3712086" cy="707886"/>
          </a:xfrm>
        </p:spPr>
        <p:txBody>
          <a:bodyPr>
            <a:normAutofit/>
          </a:bodyPr>
          <a:lstStyle>
            <a:lvl1pPr algn="dist">
              <a:defRPr sz="4000" b="1">
                <a:solidFill>
                  <a:schemeClr val="bg2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9BEA5F-A28B-4B4C-A50B-9C3A07015577}" type="datetimeFigureOut">
              <a:rPr lang="zh-CN" altLang="en-US">
                <a:solidFill>
                  <a:srgbClr val="000000">
                    <a:lumMod val="50000"/>
                    <a:lumOff val="50000"/>
                  </a:srgbClr>
                </a:solidFill>
              </a:rPr>
              <a:t>2022/1/23</a:t>
            </a:fld>
            <a:endParaRPr lang="zh-CN" altLang="en-US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0CA065-49B1-4774-9C46-9E55A120ACFE}" type="slidenum">
              <a:rPr lang="zh-CN" altLang="en-US">
                <a:solidFill>
                  <a:srgbClr val="000000">
                    <a:lumMod val="50000"/>
                    <a:lumOff val="50000"/>
                  </a:srgbClr>
                </a:solidFill>
              </a:rPr>
              <a:t>‹#›</a:t>
            </a:fld>
            <a:endParaRPr lang="zh-CN" altLang="en-US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8EC889-C0FE-44B1-80E7-8B8C6893D351}" type="datetimeFigureOut">
              <a:rPr lang="zh-CN" altLang="en-US">
                <a:solidFill>
                  <a:srgbClr val="000000">
                    <a:lumMod val="50000"/>
                    <a:lumOff val="50000"/>
                  </a:srgbClr>
                </a:solidFill>
              </a:rPr>
              <a:t>2022/1/23</a:t>
            </a:fld>
            <a:endParaRPr lang="zh-CN" altLang="en-US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6C9F69-AD5B-4B04-99A3-D8B22FBEEF50}" type="slidenum">
              <a:rPr lang="zh-CN" altLang="en-US">
                <a:solidFill>
                  <a:srgbClr val="000000">
                    <a:lumMod val="50000"/>
                    <a:lumOff val="50000"/>
                  </a:srgbClr>
                </a:solidFill>
              </a:rPr>
              <a:t>‹#›</a:t>
            </a:fld>
            <a:endParaRPr lang="zh-CN" altLang="en-US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8733834">
            <a:off x="523875" y="1808163"/>
            <a:ext cx="4665663" cy="4657725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pic>
        <p:nvPicPr>
          <p:cNvPr id="5" name="图片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7275" y="0"/>
            <a:ext cx="2265363" cy="178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553891" y="2670283"/>
            <a:ext cx="4392271" cy="757130"/>
          </a:xfrm>
        </p:spPr>
        <p:txBody>
          <a:bodyPr anchor="b">
            <a:normAutofit/>
          </a:bodyPr>
          <a:lstStyle>
            <a:lvl1pPr>
              <a:defRPr sz="3600" b="1">
                <a:solidFill>
                  <a:schemeClr val="tx2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553890" y="3513139"/>
            <a:ext cx="4393206" cy="1090800"/>
          </a:xfrm>
        </p:spPr>
        <p:txBody>
          <a:bodyPr>
            <a:normAutofit/>
          </a:bodyPr>
          <a:lstStyle>
            <a:lvl1pPr marL="0" indent="0">
              <a:buNone/>
              <a:defRPr sz="1805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3765" indent="0">
              <a:buNone/>
              <a:defRPr sz="1805">
                <a:solidFill>
                  <a:schemeClr val="tx1">
                    <a:tint val="75000"/>
                  </a:schemeClr>
                </a:solidFill>
              </a:defRPr>
            </a:lvl3pPr>
            <a:lvl4pPr marL="137223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103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823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5EF157-FF5E-4A43-8CD2-B0E39EDC8FDC}" type="datetimeFigureOut">
              <a:rPr lang="zh-CN" altLang="en-US">
                <a:solidFill>
                  <a:srgbClr val="000000">
                    <a:lumMod val="50000"/>
                    <a:lumOff val="50000"/>
                  </a:srgbClr>
                </a:solidFill>
              </a:rPr>
              <a:t>2022/1/23</a:t>
            </a:fld>
            <a:endParaRPr lang="zh-CN" altLang="en-US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7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8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963FD7-3777-427A-8BD3-6295BA57B296}" type="slidenum">
              <a:rPr lang="zh-CN" altLang="en-US">
                <a:solidFill>
                  <a:srgbClr val="000000">
                    <a:lumMod val="50000"/>
                    <a:lumOff val="50000"/>
                  </a:srgbClr>
                </a:solidFill>
              </a:rPr>
              <a:t>‹#›</a:t>
            </a:fld>
            <a:endParaRPr lang="zh-CN" altLang="en-US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348" y="1825625"/>
            <a:ext cx="5182516" cy="435133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3292" y="1825625"/>
            <a:ext cx="5182516" cy="435133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123EBF-4274-4181-906E-40C8E95E7372}" type="datetimeFigureOut">
              <a:rPr lang="zh-CN" altLang="en-US">
                <a:solidFill>
                  <a:srgbClr val="000000">
                    <a:lumMod val="50000"/>
                    <a:lumOff val="50000"/>
                  </a:srgbClr>
                </a:solidFill>
              </a:rPr>
              <a:t>2022/1/23</a:t>
            </a:fld>
            <a:endParaRPr lang="zh-CN" altLang="en-US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133093-E1BF-4466-AD0D-494F44847EDB}" type="slidenum">
              <a:rPr lang="zh-CN" altLang="en-US">
                <a:solidFill>
                  <a:srgbClr val="000000">
                    <a:lumMod val="50000"/>
                    <a:lumOff val="50000"/>
                  </a:srgbClr>
                </a:solidFill>
              </a:rPr>
              <a:t>‹#›</a:t>
            </a:fld>
            <a:endParaRPr lang="zh-CN" altLang="en-US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937" y="257056"/>
            <a:ext cx="10517460" cy="1325563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937" y="1672850"/>
            <a:ext cx="5158699" cy="823912"/>
          </a:xfrm>
        </p:spPr>
        <p:txBody>
          <a:bodyPr anchor="b"/>
          <a:lstStyle>
            <a:lvl1pPr marL="0" indent="0">
              <a:buNone/>
              <a:defRPr sz="2395" b="1"/>
            </a:lvl1pPr>
            <a:lvl2pPr marL="457200" indent="0">
              <a:buNone/>
              <a:defRPr sz="2000" b="1"/>
            </a:lvl2pPr>
            <a:lvl3pPr marL="913765" indent="0">
              <a:buNone/>
              <a:defRPr sz="1805" b="1"/>
            </a:lvl3pPr>
            <a:lvl4pPr marL="1372235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1035" indent="0">
              <a:buNone/>
              <a:defRPr sz="1600" b="1"/>
            </a:lvl8pPr>
            <a:lvl9pPr marL="3658235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937" y="2505075"/>
            <a:ext cx="5158699" cy="368458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3292" y="1672850"/>
            <a:ext cx="5184105" cy="823912"/>
          </a:xfrm>
        </p:spPr>
        <p:txBody>
          <a:bodyPr anchor="b"/>
          <a:lstStyle>
            <a:lvl1pPr marL="0" indent="0">
              <a:buNone/>
              <a:defRPr sz="2395" b="1"/>
            </a:lvl1pPr>
            <a:lvl2pPr marL="457200" indent="0">
              <a:buNone/>
              <a:defRPr sz="2000" b="1"/>
            </a:lvl2pPr>
            <a:lvl3pPr marL="913765" indent="0">
              <a:buNone/>
              <a:defRPr sz="1805" b="1"/>
            </a:lvl3pPr>
            <a:lvl4pPr marL="1372235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1035" indent="0">
              <a:buNone/>
              <a:defRPr sz="1600" b="1"/>
            </a:lvl8pPr>
            <a:lvl9pPr marL="3658235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3292" y="2505075"/>
            <a:ext cx="5184105" cy="368458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F07050-D412-4A47-BF6D-1EA28E8D8365}" type="datetimeFigureOut">
              <a:rPr lang="zh-CN" altLang="en-US">
                <a:solidFill>
                  <a:srgbClr val="000000">
                    <a:lumMod val="50000"/>
                    <a:lumOff val="50000"/>
                  </a:srgbClr>
                </a:solidFill>
              </a:rPr>
              <a:t>2022/1/23</a:t>
            </a:fld>
            <a:endParaRPr lang="zh-CN" altLang="en-US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6EC56E-E4B2-4CDB-9FA2-0E50FA9954EB}" type="slidenum">
              <a:rPr lang="zh-CN" altLang="en-US">
                <a:solidFill>
                  <a:srgbClr val="000000">
                    <a:lumMod val="50000"/>
                    <a:lumOff val="50000"/>
                  </a:srgbClr>
                </a:solidFill>
              </a:rPr>
              <a:t>‹#›</a:t>
            </a:fld>
            <a:endParaRPr lang="zh-CN" altLang="en-US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0"/>
            <a:ext cx="11098213" cy="6872288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srgbClr val="000000">
                <a:alpha val="39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82033" y="2264049"/>
            <a:ext cx="3712087" cy="830997"/>
          </a:xfrm>
        </p:spPr>
        <p:txBody>
          <a:bodyPr>
            <a:normAutofit/>
          </a:bodyPr>
          <a:lstStyle>
            <a:lvl1pPr algn="dist">
              <a:defRPr sz="4000" b="1">
                <a:solidFill>
                  <a:schemeClr val="bg2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13808C-EF64-4EEA-9305-F32EA0C0175E}" type="datetimeFigureOut">
              <a:rPr lang="zh-CN" altLang="en-US">
                <a:solidFill>
                  <a:srgbClr val="000000">
                    <a:lumMod val="50000"/>
                    <a:lumOff val="50000"/>
                  </a:srgbClr>
                </a:solidFill>
              </a:rPr>
              <a:t>2022/1/23</a:t>
            </a:fld>
            <a:endParaRPr lang="zh-CN" altLang="en-US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CBB238-EACF-43C5-8528-E2010EC7AE9B}" type="slidenum">
              <a:rPr lang="zh-CN" altLang="en-US">
                <a:solidFill>
                  <a:srgbClr val="000000">
                    <a:lumMod val="50000"/>
                    <a:lumOff val="50000"/>
                  </a:srgbClr>
                </a:solidFill>
              </a:rPr>
              <a:t>‹#›</a:t>
            </a:fld>
            <a:endParaRPr lang="zh-CN" altLang="en-US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571772-3730-45F6-A829-C9C6ADF3C892}" type="datetimeFigureOut">
              <a:rPr lang="zh-CN" altLang="en-US">
                <a:solidFill>
                  <a:srgbClr val="000000">
                    <a:lumMod val="50000"/>
                    <a:lumOff val="50000"/>
                  </a:srgbClr>
                </a:solidFill>
              </a:rPr>
              <a:t>2022/1/23</a:t>
            </a:fld>
            <a:endParaRPr lang="zh-CN" altLang="en-US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6B67D4-A7A3-4B89-A994-886EFE4CEABE}" type="slidenum">
              <a:rPr lang="zh-CN" altLang="en-US">
                <a:solidFill>
                  <a:srgbClr val="000000">
                    <a:lumMod val="50000"/>
                    <a:lumOff val="50000"/>
                  </a:srgbClr>
                </a:solidFill>
              </a:rPr>
              <a:t>‹#›</a:t>
            </a:fld>
            <a:endParaRPr lang="zh-CN" altLang="en-US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936" y="457200"/>
            <a:ext cx="4165937" cy="1600200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184917" y="457200"/>
            <a:ext cx="6171491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3765" indent="0">
              <a:buNone/>
              <a:defRPr sz="2395"/>
            </a:lvl3pPr>
            <a:lvl4pPr marL="1372235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1035" indent="0">
              <a:buNone/>
              <a:defRPr sz="2000"/>
            </a:lvl8pPr>
            <a:lvl9pPr marL="3658235" indent="0">
              <a:buNone/>
              <a:defRPr sz="2000"/>
            </a:lvl9pPr>
          </a:lstStyle>
          <a:p>
            <a:pPr lvl="0"/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936" y="2057400"/>
            <a:ext cx="4165937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3765" indent="0">
              <a:buNone/>
              <a:defRPr sz="1200"/>
            </a:lvl3pPr>
            <a:lvl4pPr marL="1372235" indent="0">
              <a:buNone/>
              <a:defRPr sz="995"/>
            </a:lvl4pPr>
            <a:lvl5pPr marL="1828800" indent="0">
              <a:buNone/>
              <a:defRPr sz="995"/>
            </a:lvl5pPr>
            <a:lvl6pPr marL="2286000" indent="0">
              <a:buNone/>
              <a:defRPr sz="995"/>
            </a:lvl6pPr>
            <a:lvl7pPr marL="2743200" indent="0">
              <a:buNone/>
              <a:defRPr sz="995"/>
            </a:lvl7pPr>
            <a:lvl8pPr marL="3201035" indent="0">
              <a:buNone/>
              <a:defRPr sz="995"/>
            </a:lvl8pPr>
            <a:lvl9pPr marL="3658235" indent="0">
              <a:buNone/>
              <a:defRPr sz="995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FE7736-F12C-4ED7-A53A-3FC73D98EE29}" type="datetimeFigureOut">
              <a:rPr lang="zh-CN" altLang="en-US">
                <a:solidFill>
                  <a:srgbClr val="000000">
                    <a:lumMod val="50000"/>
                    <a:lumOff val="50000"/>
                  </a:srgbClr>
                </a:solidFill>
              </a:rPr>
              <a:t>2022/1/23</a:t>
            </a:fld>
            <a:endParaRPr lang="zh-CN" altLang="en-US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5BB908-4D94-4CB8-AFCE-A1F02DC8D0B9}" type="slidenum">
              <a:rPr lang="zh-CN" altLang="en-US">
                <a:solidFill>
                  <a:srgbClr val="000000">
                    <a:lumMod val="50000"/>
                    <a:lumOff val="50000"/>
                  </a:srgbClr>
                </a:solidFill>
              </a:rPr>
              <a:t>‹#›</a:t>
            </a:fld>
            <a:endParaRPr lang="zh-CN" altLang="en-US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0459259" y="365125"/>
            <a:ext cx="896548" cy="5811838"/>
          </a:xfrm>
        </p:spPr>
        <p:txBody>
          <a:bodyPr vert="eaVert"/>
          <a:lstStyle>
            <a:lvl1pPr>
              <a:defRPr sz="36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347" y="365125"/>
            <a:ext cx="9504514" cy="5811838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E1F8FD-026C-4DF6-B6F6-D0F3284B2A92}" type="datetimeFigureOut">
              <a:rPr lang="zh-CN" altLang="en-US">
                <a:solidFill>
                  <a:srgbClr val="000000">
                    <a:lumMod val="50000"/>
                    <a:lumOff val="50000"/>
                  </a:srgbClr>
                </a:solidFill>
              </a:rPr>
              <a:t>2022/1/23</a:t>
            </a:fld>
            <a:endParaRPr lang="zh-CN" altLang="en-US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34ACBF-8F0B-4EB7-B7A3-1B8C3321EBB9}" type="slidenum">
              <a:rPr lang="zh-CN" altLang="en-US">
                <a:solidFill>
                  <a:srgbClr val="000000">
                    <a:lumMod val="50000"/>
                    <a:lumOff val="50000"/>
                  </a:srgbClr>
                </a:solidFill>
              </a:rPr>
              <a:t>‹#›</a:t>
            </a:fld>
            <a:endParaRPr lang="zh-CN" altLang="en-US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348" y="551543"/>
            <a:ext cx="10517460" cy="5558971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5E325D-CD86-44ED-9A52-3129F16606FD}" type="datetimeFigureOut">
              <a:rPr lang="zh-CN" altLang="en-US">
                <a:solidFill>
                  <a:srgbClr val="000000">
                    <a:lumMod val="50000"/>
                    <a:lumOff val="50000"/>
                  </a:srgbClr>
                </a:solidFill>
              </a:rPr>
              <a:t>2022/1/23</a:t>
            </a:fld>
            <a:endParaRPr lang="zh-CN" altLang="en-US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DB7A23-A990-42D2-83FD-95AF780D1184}" type="slidenum">
              <a:rPr lang="zh-CN" altLang="en-US">
                <a:solidFill>
                  <a:srgbClr val="000000">
                    <a:lumMod val="50000"/>
                    <a:lumOff val="50000"/>
                  </a:srgbClr>
                </a:solidFill>
              </a:rPr>
              <a:t>‹#›</a:t>
            </a:fld>
            <a:endParaRPr lang="zh-CN" altLang="en-US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/>
          <p:nvPr/>
        </p:nvGrpSpPr>
        <p:grpSpPr bwMode="auto">
          <a:xfrm>
            <a:off x="1" y="2438401"/>
            <a:ext cx="12012084" cy="1052513"/>
            <a:chOff x="0" y="1536"/>
            <a:chExt cx="5675" cy="663"/>
          </a:xfrm>
        </p:grpSpPr>
        <p:grpSp>
          <p:nvGrpSpPr>
            <p:cNvPr id="5" name="Group 3"/>
            <p:cNvGrpSpPr/>
            <p:nvPr/>
          </p:nvGrpSpPr>
          <p:grpSpPr bwMode="auto">
            <a:xfrm>
              <a:off x="185" y="1604"/>
              <a:ext cx="449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180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180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/>
            <p:nvPr/>
          </p:nvGrpSpPr>
          <p:grpSpPr bwMode="auto">
            <a:xfrm>
              <a:off x="263" y="1870"/>
              <a:ext cx="466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180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180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>
                <a:solidFill>
                  <a:srgbClr val="000000"/>
                </a:solidFill>
              </a:endParaRPr>
            </a:p>
          </p:txBody>
        </p:sp>
      </p:grpSp>
      <p:sp>
        <p:nvSpPr>
          <p:cNvPr id="5132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320800" y="1676400"/>
            <a:ext cx="10363200" cy="14620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noProof="0"/>
              <a:t>单击此处编辑母版标题样式</a:t>
            </a:r>
          </a:p>
        </p:txBody>
      </p:sp>
      <p:sp>
        <p:nvSpPr>
          <p:cNvPr id="5133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zh-CN" altLang="en-US" noProof="0"/>
              <a:t>单击此处编辑母版副标题样式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1320800" y="6248400"/>
            <a:ext cx="2540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 altLang="zh-CN">
              <a:solidFill>
                <a:srgbClr val="1C1C1C"/>
              </a:solidFill>
            </a:endParaRPr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4572000" y="6248400"/>
            <a:ext cx="38608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 altLang="zh-CN">
              <a:solidFill>
                <a:srgbClr val="1C1C1C"/>
              </a:solidFill>
            </a:endParaRPr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9144000" y="6248400"/>
            <a:ext cx="2540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84CD9498-CCAE-4F79-AFF0-14E6934B5DC5}" type="slidenum">
              <a:rPr lang="en-US" altLang="zh-CN">
                <a:solidFill>
                  <a:srgbClr val="1C1C1C"/>
                </a:solidFill>
              </a:rPr>
              <a:t>‹#›</a:t>
            </a:fld>
            <a:endParaRPr lang="en-US" altLang="zh-CN">
              <a:solidFill>
                <a:srgbClr val="1C1C1C"/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1E0DC2-45C0-4CA1-A1F3-6C6CC7CF901B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AF3B1F-7042-4503-A51F-C12A03D32644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76917" y="2017713"/>
            <a:ext cx="5080000" cy="41148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860117" y="2017713"/>
            <a:ext cx="5080000" cy="41148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668FC6-7D38-4A7C-88A2-A6B3B9C97EEC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9AEF10-5410-45FF-B11E-729AB7B4E62F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E83F82-AEEE-4873-B9DC-F1B6BF0E782B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DB1725-2991-4A32-B75F-877704C5F4D1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021F28-45DE-4DF4-899D-C069E5D52E10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C43867-49CA-4435-862F-40E3D6D0330A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60EB16-AE4F-4A12-AECA-2E5CE617944B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338733" y="214313"/>
            <a:ext cx="2601384" cy="59182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34584" y="214313"/>
            <a:ext cx="7600949" cy="59182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A29648-02D8-446B-89DD-6E2DE5DB3AE2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/>
          <p:nvPr/>
        </p:nvGrpSpPr>
        <p:grpSpPr bwMode="auto">
          <a:xfrm>
            <a:off x="1" y="2438401"/>
            <a:ext cx="12012084" cy="1052513"/>
            <a:chOff x="0" y="1536"/>
            <a:chExt cx="5675" cy="663"/>
          </a:xfrm>
        </p:grpSpPr>
        <p:grpSp>
          <p:nvGrpSpPr>
            <p:cNvPr id="5" name="Group 3"/>
            <p:cNvGrpSpPr/>
            <p:nvPr/>
          </p:nvGrpSpPr>
          <p:grpSpPr bwMode="auto">
            <a:xfrm>
              <a:off x="185" y="1604"/>
              <a:ext cx="449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180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180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/>
            <p:nvPr/>
          </p:nvGrpSpPr>
          <p:grpSpPr bwMode="auto">
            <a:xfrm>
              <a:off x="263" y="1870"/>
              <a:ext cx="466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180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180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>
                <a:solidFill>
                  <a:srgbClr val="000000"/>
                </a:solidFill>
              </a:endParaRPr>
            </a:p>
          </p:txBody>
        </p:sp>
      </p:grpSp>
      <p:sp>
        <p:nvSpPr>
          <p:cNvPr id="5132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320800" y="1676400"/>
            <a:ext cx="10363200" cy="14620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noProof="0"/>
              <a:t>单击此处编辑母版标题样式</a:t>
            </a:r>
          </a:p>
        </p:txBody>
      </p:sp>
      <p:sp>
        <p:nvSpPr>
          <p:cNvPr id="5133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zh-CN" altLang="en-US" noProof="0"/>
              <a:t>单击此处编辑母版副标题样式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1320800" y="6248400"/>
            <a:ext cx="2540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 altLang="zh-CN">
              <a:solidFill>
                <a:srgbClr val="1C1C1C"/>
              </a:solidFill>
            </a:endParaRPr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4572000" y="6248400"/>
            <a:ext cx="38608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 altLang="zh-CN">
              <a:solidFill>
                <a:srgbClr val="1C1C1C"/>
              </a:solidFill>
            </a:endParaRPr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9144000" y="6248400"/>
            <a:ext cx="2540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84CD9498-CCAE-4F79-AFF0-14E6934B5DC5}" type="slidenum">
              <a:rPr lang="en-US" altLang="zh-CN">
                <a:solidFill>
                  <a:srgbClr val="1C1C1C"/>
                </a:solidFill>
              </a:rPr>
              <a:t>‹#›</a:t>
            </a:fld>
            <a:endParaRPr lang="en-US" altLang="zh-CN">
              <a:solidFill>
                <a:srgbClr val="1C1C1C"/>
              </a:solidFill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1E0DC2-45C0-4CA1-A1F3-6C6CC7CF901B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AF3B1F-7042-4503-A51F-C12A03D32644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76917" y="2017713"/>
            <a:ext cx="5080000" cy="41148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860117" y="2017713"/>
            <a:ext cx="5080000" cy="41148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668FC6-7D38-4A7C-88A2-A6B3B9C97EEC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9AEF10-5410-45FF-B11E-729AB7B4E62F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E83F82-AEEE-4873-B9DC-F1B6BF0E782B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DB1725-2991-4A32-B75F-877704C5F4D1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021F28-45DE-4DF4-899D-C069E5D52E10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C43867-49CA-4435-862F-40E3D6D0330A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60EB16-AE4F-4A12-AECA-2E5CE617944B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338733" y="214313"/>
            <a:ext cx="2601384" cy="59182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34584" y="214313"/>
            <a:ext cx="7600949" cy="59182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A29648-02D8-446B-89DD-6E2DE5DB3AE2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lvl="0"/>
            <a:endParaRPr lang="zh-CN" altLang="en-US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554C84-8485-427D-BD97-293F4016DEAF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4EEE7E-5407-4568-9955-DD477D9AE78C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2022/1/23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FFC16E-A1DB-4520-A261-9364913896C0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2022/1/23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A70B82-1BD2-4864-8ADA-AB4760D7F29A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2022/1/23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C530F0-C986-4303-A857-F43A8C24A53F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2022/1/23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4762B7-55E0-4445-9674-9941BB5E9C46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2022/1/23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E6A062-9919-483F-A776-604F58F1FBD3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2022/1/23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1EC631-2C7D-434A-9801-EF7E10261CF0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2022/1/23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C10938-D13A-41BF-9BD2-81E6ABB29F06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2022/1/23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4797FA-FA33-43AE-8132-BB973D277075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2022/1/23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39EA35-CECF-45D8-BD80-B64AF62D4283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2022/1/23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D0644D-AF64-48D6-87CB-5974FDA27CAF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2022/1/23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4EEE7E-5407-4568-9955-DD477D9AE78C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2022/1/23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FFC16E-A1DB-4520-A261-9364913896C0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2022/1/23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A70B82-1BD2-4864-8ADA-AB4760D7F29A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2022/1/23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C530F0-C986-4303-A857-F43A8C24A53F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2022/1/23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4762B7-55E0-4445-9674-9941BB5E9C46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2022/1/23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E6A062-9919-483F-A776-604F58F1FBD3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2022/1/23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1EC631-2C7D-434A-9801-EF7E10261CF0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2022/1/23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C10938-D13A-41BF-9BD2-81E6ABB29F06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2022/1/23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4797FA-FA33-43AE-8132-BB973D277075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2022/1/23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39EA35-CECF-45D8-BD80-B64AF62D4283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2022/1/23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D0644D-AF64-48D6-87CB-5974FDA27CAF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2022/1/23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/>
          <p:nvPr/>
        </p:nvGrpSpPr>
        <p:grpSpPr bwMode="auto">
          <a:xfrm>
            <a:off x="1" y="2438401"/>
            <a:ext cx="12012084" cy="1052513"/>
            <a:chOff x="0" y="1536"/>
            <a:chExt cx="5675" cy="663"/>
          </a:xfrm>
        </p:grpSpPr>
        <p:grpSp>
          <p:nvGrpSpPr>
            <p:cNvPr id="5" name="Group 3"/>
            <p:cNvGrpSpPr/>
            <p:nvPr/>
          </p:nvGrpSpPr>
          <p:grpSpPr bwMode="auto">
            <a:xfrm>
              <a:off x="185" y="1604"/>
              <a:ext cx="449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180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180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/>
            <p:nvPr/>
          </p:nvGrpSpPr>
          <p:grpSpPr bwMode="auto">
            <a:xfrm>
              <a:off x="263" y="1870"/>
              <a:ext cx="466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180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180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>
                <a:solidFill>
                  <a:srgbClr val="000000"/>
                </a:solidFill>
              </a:endParaRPr>
            </a:p>
          </p:txBody>
        </p:sp>
      </p:grpSp>
      <p:sp>
        <p:nvSpPr>
          <p:cNvPr id="5132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320800" y="1676400"/>
            <a:ext cx="10363200" cy="14620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noProof="0"/>
              <a:t>单击此处编辑母版标题样式</a:t>
            </a:r>
          </a:p>
        </p:txBody>
      </p:sp>
      <p:sp>
        <p:nvSpPr>
          <p:cNvPr id="5133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zh-CN" altLang="en-US" noProof="0"/>
              <a:t>单击此处编辑母版副标题样式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1320800" y="6248400"/>
            <a:ext cx="2540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 altLang="zh-CN">
              <a:solidFill>
                <a:srgbClr val="1C1C1C"/>
              </a:solidFill>
            </a:endParaRPr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4572000" y="6248400"/>
            <a:ext cx="38608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 altLang="zh-CN">
              <a:solidFill>
                <a:srgbClr val="1C1C1C"/>
              </a:solidFill>
            </a:endParaRPr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9144000" y="6248400"/>
            <a:ext cx="2540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84CD9498-CCAE-4F79-AFF0-14E6934B5DC5}" type="slidenum">
              <a:rPr lang="en-US" altLang="zh-CN">
                <a:solidFill>
                  <a:srgbClr val="1C1C1C"/>
                </a:solidFill>
              </a:rPr>
              <a:t>‹#›</a:t>
            </a:fld>
            <a:endParaRPr lang="en-US" altLang="zh-CN">
              <a:solidFill>
                <a:srgbClr val="1C1C1C"/>
              </a:solidFill>
            </a:endParaRPr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1E0DC2-45C0-4CA1-A1F3-6C6CC7CF901B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AF3B1F-7042-4503-A51F-C12A03D32644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76917" y="2017713"/>
            <a:ext cx="5080000" cy="41148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860117" y="2017713"/>
            <a:ext cx="5080000" cy="41148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668FC6-7D38-4A7C-88A2-A6B3B9C97EEC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9AEF10-5410-45FF-B11E-729AB7B4E62F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E83F82-AEEE-4873-B9DC-F1B6BF0E782B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DB1725-2991-4A32-B75F-877704C5F4D1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021F28-45DE-4DF4-899D-C069E5D52E10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C43867-49CA-4435-862F-40E3D6D0330A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60EB16-AE4F-4A12-AECA-2E5CE617944B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338733" y="214313"/>
            <a:ext cx="2601384" cy="59182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34584" y="214313"/>
            <a:ext cx="7600949" cy="59182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A29648-02D8-446B-89DD-6E2DE5DB3AE2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/>
          <p:nvPr/>
        </p:nvGrpSpPr>
        <p:grpSpPr bwMode="auto">
          <a:xfrm>
            <a:off x="1" y="2438401"/>
            <a:ext cx="12012084" cy="1052513"/>
            <a:chOff x="0" y="1536"/>
            <a:chExt cx="5675" cy="663"/>
          </a:xfrm>
        </p:grpSpPr>
        <p:grpSp>
          <p:nvGrpSpPr>
            <p:cNvPr id="5" name="Group 3"/>
            <p:cNvGrpSpPr/>
            <p:nvPr/>
          </p:nvGrpSpPr>
          <p:grpSpPr bwMode="auto">
            <a:xfrm>
              <a:off x="185" y="1604"/>
              <a:ext cx="449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180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180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/>
            <p:nvPr/>
          </p:nvGrpSpPr>
          <p:grpSpPr bwMode="auto">
            <a:xfrm>
              <a:off x="263" y="1870"/>
              <a:ext cx="466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180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</a:ln>
              <a:effectLst/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180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>
                <a:solidFill>
                  <a:srgbClr val="000000"/>
                </a:solidFill>
              </a:endParaRPr>
            </a:p>
          </p:txBody>
        </p:sp>
      </p:grpSp>
      <p:sp>
        <p:nvSpPr>
          <p:cNvPr id="5132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320800" y="1676400"/>
            <a:ext cx="10363200" cy="14620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noProof="0"/>
              <a:t>单击此处编辑母版标题样式</a:t>
            </a:r>
          </a:p>
        </p:txBody>
      </p:sp>
      <p:sp>
        <p:nvSpPr>
          <p:cNvPr id="5133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zh-CN" altLang="en-US" noProof="0"/>
              <a:t>单击此处编辑母版副标题样式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1320800" y="6248400"/>
            <a:ext cx="2540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 altLang="zh-CN">
              <a:solidFill>
                <a:srgbClr val="1C1C1C"/>
              </a:solidFill>
            </a:endParaRPr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4572000" y="6248400"/>
            <a:ext cx="38608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 altLang="zh-CN">
              <a:solidFill>
                <a:srgbClr val="1C1C1C"/>
              </a:solidFill>
            </a:endParaRPr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9144000" y="6248400"/>
            <a:ext cx="2540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84CD9498-CCAE-4F79-AFF0-14E6934B5DC5}" type="slidenum">
              <a:rPr lang="en-US" altLang="zh-CN">
                <a:solidFill>
                  <a:srgbClr val="1C1C1C"/>
                </a:solidFill>
              </a:rPr>
              <a:t>‹#›</a:t>
            </a:fld>
            <a:endParaRPr lang="en-US" altLang="zh-CN">
              <a:solidFill>
                <a:srgbClr val="1C1C1C"/>
              </a:solidFill>
            </a:endParaRPr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1E0DC2-45C0-4CA1-A1F3-6C6CC7CF901B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AF3B1F-7042-4503-A51F-C12A03D32644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76917" y="2017713"/>
            <a:ext cx="5080000" cy="41148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860117" y="2017713"/>
            <a:ext cx="5080000" cy="41148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668FC6-7D38-4A7C-88A2-A6B3B9C97EEC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9AEF10-5410-45FF-B11E-729AB7B4E62F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E83F82-AEEE-4873-B9DC-F1B6BF0E782B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DB1725-2991-4A32-B75F-877704C5F4D1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021F28-45DE-4DF4-899D-C069E5D52E10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C43867-49CA-4435-862F-40E3D6D0330A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60EB16-AE4F-4A12-AECA-2E5CE617944B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338733" y="214313"/>
            <a:ext cx="2601384" cy="59182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34584" y="214313"/>
            <a:ext cx="7600949" cy="59182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A29648-02D8-446B-89DD-6E2DE5DB3AE2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4EEE7E-5407-4568-9955-DD477D9AE78C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2022/1/23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FFC16E-A1DB-4520-A261-9364913896C0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2022/1/23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A70B82-1BD2-4864-8ADA-AB4760D7F29A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2022/1/23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C530F0-C986-4303-A857-F43A8C24A53F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2022/1/23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4762B7-55E0-4445-9674-9941BB5E9C46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2022/1/23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E6A062-9919-483F-A776-604F58F1FBD3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2022/1/23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1EC631-2C7D-434A-9801-EF7E10261CF0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2022/1/23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C10938-D13A-41BF-9BD2-81E6ABB29F06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2022/1/23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4797FA-FA33-43AE-8132-BB973D277075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2022/1/23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39EA35-CECF-45D8-BD80-B64AF62D4283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2022/1/23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D0644D-AF64-48D6-87CB-5974FDA27CAF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2022/1/23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79" y="1122363"/>
            <a:ext cx="9144476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79" y="3602038"/>
            <a:ext cx="9144476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58163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58163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8163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E210E6-3951-4D89-85A6-26103DC3F6A2}" type="slidenum">
              <a:rPr lang="zh-CN" altLang="en-US">
                <a:solidFill>
                  <a:srgbClr val="000000"/>
                </a:solidFill>
              </a:r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32" y="274955"/>
            <a:ext cx="10973372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32" y="1600200"/>
            <a:ext cx="10973372" cy="452628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58163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58163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8163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7BD403-9070-42C7-92A6-5B8C33D71437}" type="slidenum">
              <a:rPr lang="zh-CN" altLang="en-US">
                <a:solidFill>
                  <a:srgbClr val="000000"/>
                </a:solidFill>
              </a:r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94" y="1709738"/>
            <a:ext cx="10516148" cy="2852737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94" y="4589463"/>
            <a:ext cx="10516148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58163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58163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8163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BE9A49-87A5-478C-BA9C-3445C0E7320E}" type="slidenum">
              <a:rPr lang="zh-CN" altLang="en-US">
                <a:solidFill>
                  <a:srgbClr val="000000"/>
                </a:solidFill>
              </a:r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32" y="274955"/>
            <a:ext cx="10973372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44" y="1825625"/>
            <a:ext cx="518187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521" y="1825625"/>
            <a:ext cx="518187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58163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58163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8163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FAAA3F-1BB2-48CA-9BE6-B90813331ABB}" type="slidenum">
              <a:rPr lang="zh-CN" altLang="en-US">
                <a:solidFill>
                  <a:srgbClr val="000000"/>
                </a:solidFill>
              </a:r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832" y="365125"/>
            <a:ext cx="10516148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836" y="1778438"/>
            <a:ext cx="4873828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836" y="2665379"/>
            <a:ext cx="4873828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7265" y="1778438"/>
            <a:ext cx="4897831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7265" y="2665379"/>
            <a:ext cx="4897831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58163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页脚占位符 58163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8163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612F4E-2F13-4D19-BB3F-F2EF8189C8D2}" type="slidenum">
              <a:rPr lang="zh-CN" altLang="en-US">
                <a:solidFill>
                  <a:srgbClr val="000000"/>
                </a:solidFill>
              </a:r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32" y="274955"/>
            <a:ext cx="10973372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58163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58163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8163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605FDF-362F-469F-8B4A-0A89E8D94281}" type="slidenum">
              <a:rPr lang="zh-CN" altLang="en-US">
                <a:solidFill>
                  <a:srgbClr val="000000"/>
                </a:solidFill>
              </a:r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58163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页脚占位符 58163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8163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918B32-0266-4D9F-9A46-3970C08EA226}" type="slidenum">
              <a:rPr lang="zh-CN" altLang="en-US">
                <a:solidFill>
                  <a:srgbClr val="000000"/>
                </a:solidFill>
              </a:r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832" y="457200"/>
            <a:ext cx="3932442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458" y="987425"/>
            <a:ext cx="6172521" cy="48736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832" y="2057400"/>
            <a:ext cx="3932442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58163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58163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8163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757EC6-1E30-4185-8271-B262502C0292}" type="slidenum">
              <a:rPr lang="zh-CN" altLang="en-US">
                <a:solidFill>
                  <a:srgbClr val="000000"/>
                </a:solidFill>
              </a:r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832" y="457200"/>
            <a:ext cx="4165566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458" y="457201"/>
            <a:ext cx="6172521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832" y="2057400"/>
            <a:ext cx="4165566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58163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58163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8163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87181F-ABDE-46C6-BA91-7E1C724FE253}" type="slidenum">
              <a:rPr lang="zh-CN" altLang="en-US">
                <a:solidFill>
                  <a:srgbClr val="000000"/>
                </a:solidFill>
              </a:r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32" y="274955"/>
            <a:ext cx="10973372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32" y="1600200"/>
            <a:ext cx="10973372" cy="452628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58163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58163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8163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840D36-0278-4C32-8409-E0A9B6D37F12}" type="slidenum">
              <a:rPr lang="zh-CN" altLang="en-US">
                <a:solidFill>
                  <a:srgbClr val="000000"/>
                </a:solidFill>
              </a:r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5354" y="365125"/>
            <a:ext cx="2629037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44" y="365125"/>
            <a:ext cx="7734703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58163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58163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8163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1CF034-0637-48A5-AED5-025AB14A4824}" type="slidenum">
              <a:rPr lang="zh-CN" altLang="en-US">
                <a:solidFill>
                  <a:srgbClr val="000000"/>
                </a:solidFill>
              </a:r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2022/1/23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0330284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2022/1/23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6030061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2022/1/23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1281603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2022/1/23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6065009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2022/1/23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4417850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2022/1/23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1756056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2022/1/23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0649024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2022/1/23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3148655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2022/1/23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116640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2022/1/23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4016479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2022/1/23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8125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2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ags" Target="../tags/tag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4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3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13" Type="http://schemas.openxmlformats.org/officeDocument/2006/relationships/tags" Target="../tags/tag6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tags" Target="../tags/tag5.xml"/><Relationship Id="rId2" Type="http://schemas.openxmlformats.org/officeDocument/2006/relationships/slideLayout" Target="../slideLayouts/slideLayout1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5.xml"/><Relationship Id="rId15" Type="http://schemas.openxmlformats.org/officeDocument/2006/relationships/tags" Target="../tags/tag8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Relationship Id="rId14" Type="http://schemas.openxmlformats.org/officeDocument/2006/relationships/tags" Target="../tags/tag7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.xml"/><Relationship Id="rId3" Type="http://schemas.openxmlformats.org/officeDocument/2006/relationships/slideLayout" Target="../slideLayouts/slideLayout23.xml"/><Relationship Id="rId7" Type="http://schemas.openxmlformats.org/officeDocument/2006/relationships/slideLayout" Target="../slideLayouts/slideLayout27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6.xml"/><Relationship Id="rId11" Type="http://schemas.openxmlformats.org/officeDocument/2006/relationships/slideLayout" Target="../slideLayouts/slideLayout31.xml"/><Relationship Id="rId5" Type="http://schemas.openxmlformats.org/officeDocument/2006/relationships/slideLayout" Target="../slideLayouts/slideLayout25.xml"/><Relationship Id="rId10" Type="http://schemas.openxmlformats.org/officeDocument/2006/relationships/slideLayout" Target="../slideLayouts/slideLayout30.xml"/><Relationship Id="rId4" Type="http://schemas.openxmlformats.org/officeDocument/2006/relationships/slideLayout" Target="../slideLayouts/slideLayout24.xml"/><Relationship Id="rId9" Type="http://schemas.openxmlformats.org/officeDocument/2006/relationships/slideLayout" Target="../slideLayouts/slideLayout29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4.xml"/><Relationship Id="rId7" Type="http://schemas.openxmlformats.org/officeDocument/2006/relationships/slideLayout" Target="../slideLayouts/slideLayout38.xml"/><Relationship Id="rId12" Type="http://schemas.openxmlformats.org/officeDocument/2006/relationships/slideLayout" Target="../slideLayouts/slideLayout43.xml"/><Relationship Id="rId2" Type="http://schemas.openxmlformats.org/officeDocument/2006/relationships/slideLayout" Target="../slideLayouts/slideLayout33.xml"/><Relationship Id="rId1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7.xml"/><Relationship Id="rId11" Type="http://schemas.openxmlformats.org/officeDocument/2006/relationships/slideLayout" Target="../slideLayouts/slideLayout42.xml"/><Relationship Id="rId5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41.xml"/><Relationship Id="rId4" Type="http://schemas.openxmlformats.org/officeDocument/2006/relationships/slideLayout" Target="../slideLayouts/slideLayout35.xml"/><Relationship Id="rId9" Type="http://schemas.openxmlformats.org/officeDocument/2006/relationships/slideLayout" Target="../slideLayouts/slideLayout40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1.xml"/><Relationship Id="rId13" Type="http://schemas.openxmlformats.org/officeDocument/2006/relationships/image" Target="../media/image6.png"/><Relationship Id="rId3" Type="http://schemas.openxmlformats.org/officeDocument/2006/relationships/slideLayout" Target="../slideLayouts/slideLayout46.xml"/><Relationship Id="rId7" Type="http://schemas.openxmlformats.org/officeDocument/2006/relationships/slideLayout" Target="../slideLayouts/slideLayout50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5.xml"/><Relationship Id="rId1" Type="http://schemas.openxmlformats.org/officeDocument/2006/relationships/slideLayout" Target="../slideLayouts/slideLayout44.xml"/><Relationship Id="rId6" Type="http://schemas.openxmlformats.org/officeDocument/2006/relationships/slideLayout" Target="../slideLayouts/slideLayout49.xml"/><Relationship Id="rId11" Type="http://schemas.openxmlformats.org/officeDocument/2006/relationships/slideLayout" Target="../slideLayouts/slideLayout54.xml"/><Relationship Id="rId5" Type="http://schemas.openxmlformats.org/officeDocument/2006/relationships/slideLayout" Target="../slideLayouts/slideLayout48.xml"/><Relationship Id="rId10" Type="http://schemas.openxmlformats.org/officeDocument/2006/relationships/slideLayout" Target="../slideLayouts/slideLayout53.xml"/><Relationship Id="rId4" Type="http://schemas.openxmlformats.org/officeDocument/2006/relationships/slideLayout" Target="../slideLayouts/slideLayout47.xml"/><Relationship Id="rId9" Type="http://schemas.openxmlformats.org/officeDocument/2006/relationships/slideLayout" Target="../slideLayouts/slideLayout52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2.xml"/><Relationship Id="rId13" Type="http://schemas.openxmlformats.org/officeDocument/2006/relationships/image" Target="../media/image6.png"/><Relationship Id="rId3" Type="http://schemas.openxmlformats.org/officeDocument/2006/relationships/slideLayout" Target="../slideLayouts/slideLayout57.xml"/><Relationship Id="rId7" Type="http://schemas.openxmlformats.org/officeDocument/2006/relationships/slideLayout" Target="../slideLayouts/slideLayout61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6.xml"/><Relationship Id="rId1" Type="http://schemas.openxmlformats.org/officeDocument/2006/relationships/slideLayout" Target="../slideLayouts/slideLayout55.xml"/><Relationship Id="rId6" Type="http://schemas.openxmlformats.org/officeDocument/2006/relationships/slideLayout" Target="../slideLayouts/slideLayout60.xml"/><Relationship Id="rId11" Type="http://schemas.openxmlformats.org/officeDocument/2006/relationships/slideLayout" Target="../slideLayouts/slideLayout65.xml"/><Relationship Id="rId5" Type="http://schemas.openxmlformats.org/officeDocument/2006/relationships/slideLayout" Target="../slideLayouts/slideLayout59.xml"/><Relationship Id="rId10" Type="http://schemas.openxmlformats.org/officeDocument/2006/relationships/slideLayout" Target="../slideLayouts/slideLayout64.xml"/><Relationship Id="rId4" Type="http://schemas.openxmlformats.org/officeDocument/2006/relationships/slideLayout" Target="../slideLayouts/slideLayout58.xml"/><Relationship Id="rId9" Type="http://schemas.openxmlformats.org/officeDocument/2006/relationships/slideLayout" Target="../slideLayouts/slideLayout63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3.xml"/><Relationship Id="rId3" Type="http://schemas.openxmlformats.org/officeDocument/2006/relationships/slideLayout" Target="../slideLayouts/slideLayout68.xml"/><Relationship Id="rId7" Type="http://schemas.openxmlformats.org/officeDocument/2006/relationships/slideLayout" Target="../slideLayouts/slideLayout72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7.xml"/><Relationship Id="rId1" Type="http://schemas.openxmlformats.org/officeDocument/2006/relationships/slideLayout" Target="../slideLayouts/slideLayout66.xml"/><Relationship Id="rId6" Type="http://schemas.openxmlformats.org/officeDocument/2006/relationships/slideLayout" Target="../slideLayouts/slideLayout71.xml"/><Relationship Id="rId11" Type="http://schemas.openxmlformats.org/officeDocument/2006/relationships/slideLayout" Target="../slideLayouts/slideLayout76.xml"/><Relationship Id="rId5" Type="http://schemas.openxmlformats.org/officeDocument/2006/relationships/slideLayout" Target="../slideLayouts/slideLayout70.xml"/><Relationship Id="rId10" Type="http://schemas.openxmlformats.org/officeDocument/2006/relationships/slideLayout" Target="../slideLayouts/slideLayout75.xml"/><Relationship Id="rId4" Type="http://schemas.openxmlformats.org/officeDocument/2006/relationships/slideLayout" Target="../slideLayouts/slideLayout69.xml"/><Relationship Id="rId9" Type="http://schemas.openxmlformats.org/officeDocument/2006/relationships/slideLayout" Target="../slideLayouts/slideLayout74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4.xml"/><Relationship Id="rId3" Type="http://schemas.openxmlformats.org/officeDocument/2006/relationships/slideLayout" Target="../slideLayouts/slideLayout79.xml"/><Relationship Id="rId7" Type="http://schemas.openxmlformats.org/officeDocument/2006/relationships/slideLayout" Target="../slideLayouts/slideLayout83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8.xml"/><Relationship Id="rId1" Type="http://schemas.openxmlformats.org/officeDocument/2006/relationships/slideLayout" Target="../slideLayouts/slideLayout77.xml"/><Relationship Id="rId6" Type="http://schemas.openxmlformats.org/officeDocument/2006/relationships/slideLayout" Target="../slideLayouts/slideLayout82.xml"/><Relationship Id="rId11" Type="http://schemas.openxmlformats.org/officeDocument/2006/relationships/slideLayout" Target="../slideLayouts/slideLayout87.xml"/><Relationship Id="rId5" Type="http://schemas.openxmlformats.org/officeDocument/2006/relationships/slideLayout" Target="../slideLayouts/slideLayout81.xml"/><Relationship Id="rId10" Type="http://schemas.openxmlformats.org/officeDocument/2006/relationships/slideLayout" Target="../slideLayouts/slideLayout86.xml"/><Relationship Id="rId4" Type="http://schemas.openxmlformats.org/officeDocument/2006/relationships/slideLayout" Target="../slideLayouts/slideLayout80.xml"/><Relationship Id="rId9" Type="http://schemas.openxmlformats.org/officeDocument/2006/relationships/slideLayout" Target="../slideLayouts/slideLayout85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5.xml"/><Relationship Id="rId13" Type="http://schemas.openxmlformats.org/officeDocument/2006/relationships/image" Target="../media/image6.png"/><Relationship Id="rId3" Type="http://schemas.openxmlformats.org/officeDocument/2006/relationships/slideLayout" Target="../slideLayouts/slideLayout90.xml"/><Relationship Id="rId7" Type="http://schemas.openxmlformats.org/officeDocument/2006/relationships/slideLayout" Target="../slideLayouts/slideLayout94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89.xml"/><Relationship Id="rId1" Type="http://schemas.openxmlformats.org/officeDocument/2006/relationships/slideLayout" Target="../slideLayouts/slideLayout88.xml"/><Relationship Id="rId6" Type="http://schemas.openxmlformats.org/officeDocument/2006/relationships/slideLayout" Target="../slideLayouts/slideLayout93.xml"/><Relationship Id="rId11" Type="http://schemas.openxmlformats.org/officeDocument/2006/relationships/slideLayout" Target="../slideLayouts/slideLayout98.xml"/><Relationship Id="rId5" Type="http://schemas.openxmlformats.org/officeDocument/2006/relationships/slideLayout" Target="../slideLayouts/slideLayout92.xml"/><Relationship Id="rId10" Type="http://schemas.openxmlformats.org/officeDocument/2006/relationships/slideLayout" Target="../slideLayouts/slideLayout97.xml"/><Relationship Id="rId4" Type="http://schemas.openxmlformats.org/officeDocument/2006/relationships/slideLayout" Target="../slideLayouts/slideLayout91.xml"/><Relationship Id="rId9" Type="http://schemas.openxmlformats.org/officeDocument/2006/relationships/slideLayout" Target="../slideLayouts/slideLayout96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6.xml"/><Relationship Id="rId13" Type="http://schemas.openxmlformats.org/officeDocument/2006/relationships/image" Target="../media/image8.png"/><Relationship Id="rId3" Type="http://schemas.openxmlformats.org/officeDocument/2006/relationships/slideLayout" Target="../slideLayouts/slideLayout101.xml"/><Relationship Id="rId7" Type="http://schemas.openxmlformats.org/officeDocument/2006/relationships/slideLayout" Target="../slideLayouts/slideLayout105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0.xml"/><Relationship Id="rId1" Type="http://schemas.openxmlformats.org/officeDocument/2006/relationships/slideLayout" Target="../slideLayouts/slideLayout99.xml"/><Relationship Id="rId6" Type="http://schemas.openxmlformats.org/officeDocument/2006/relationships/slideLayout" Target="../slideLayouts/slideLayout104.xml"/><Relationship Id="rId11" Type="http://schemas.openxmlformats.org/officeDocument/2006/relationships/slideLayout" Target="../slideLayouts/slideLayout109.xml"/><Relationship Id="rId5" Type="http://schemas.openxmlformats.org/officeDocument/2006/relationships/slideLayout" Target="../slideLayouts/slideLayout103.xml"/><Relationship Id="rId15" Type="http://schemas.openxmlformats.org/officeDocument/2006/relationships/image" Target="../media/image10.png"/><Relationship Id="rId10" Type="http://schemas.openxmlformats.org/officeDocument/2006/relationships/slideLayout" Target="../slideLayouts/slideLayout108.xml"/><Relationship Id="rId4" Type="http://schemas.openxmlformats.org/officeDocument/2006/relationships/slideLayout" Target="../slideLayouts/slideLayout102.xml"/><Relationship Id="rId9" Type="http://schemas.openxmlformats.org/officeDocument/2006/relationships/slideLayout" Target="../slideLayouts/slideLayout107.xml"/><Relationship Id="rId14" Type="http://schemas.openxmlformats.org/officeDocument/2006/relationships/image" Target="../media/image9.png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7.xml"/><Relationship Id="rId3" Type="http://schemas.openxmlformats.org/officeDocument/2006/relationships/slideLayout" Target="../slideLayouts/slideLayout112.xml"/><Relationship Id="rId7" Type="http://schemas.openxmlformats.org/officeDocument/2006/relationships/slideLayout" Target="../slideLayouts/slideLayout116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1.xml"/><Relationship Id="rId1" Type="http://schemas.openxmlformats.org/officeDocument/2006/relationships/slideLayout" Target="../slideLayouts/slideLayout110.xml"/><Relationship Id="rId6" Type="http://schemas.openxmlformats.org/officeDocument/2006/relationships/slideLayout" Target="../slideLayouts/slideLayout115.xml"/><Relationship Id="rId11" Type="http://schemas.openxmlformats.org/officeDocument/2006/relationships/slideLayout" Target="../slideLayouts/slideLayout120.xml"/><Relationship Id="rId5" Type="http://schemas.openxmlformats.org/officeDocument/2006/relationships/slideLayout" Target="../slideLayouts/slideLayout114.xml"/><Relationship Id="rId10" Type="http://schemas.openxmlformats.org/officeDocument/2006/relationships/slideLayout" Target="../slideLayouts/slideLayout119.xml"/><Relationship Id="rId4" Type="http://schemas.openxmlformats.org/officeDocument/2006/relationships/slideLayout" Target="../slideLayouts/slideLayout113.xml"/><Relationship Id="rId9" Type="http://schemas.openxmlformats.org/officeDocument/2006/relationships/slideLayout" Target="../slideLayouts/slideLayout1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>
            <p:custDataLst>
              <p:tags r:id="rId12"/>
            </p:custDataLst>
          </p:nvPr>
        </p:nvPicPr>
        <p:blipFill>
          <a:blip r:embed="rId16"/>
          <a:srcRect/>
          <a:stretch>
            <a:fillRect/>
          </a:stretch>
        </p:blipFill>
        <p:spPr bwMode="auto">
          <a:xfrm>
            <a:off x="9886950" y="5054827"/>
            <a:ext cx="2305050" cy="181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6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normAutofit/>
          </a:bodyPr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E7F26D9B-CA5E-43E1-8A1E-96ED57693700}" type="datetimeFigureOut">
              <a:rPr lang="zh-CN" altLang="en-US" smtClean="0"/>
              <a:t>2022/1/23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BCA651FA-B21C-4B69-ABBD-65C5F953FDE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KSO_TEMPLATE" hidden="1"/>
          <p:cNvSpPr/>
          <p:nvPr>
            <p:custDataLst>
              <p:tags r:id="rId15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rtl="0" fontAlgn="base">
        <a:lnSpc>
          <a:spcPct val="120000"/>
        </a:lnSpc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9pPr>
    </p:titleStyle>
    <p:bodyStyle>
      <a:lvl1pPr marL="228600" indent="-228600" algn="l" rtl="0" fontAlgn="base">
        <a:lnSpc>
          <a:spcPct val="12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图片 7"/>
          <p:cNvPicPr>
            <a:picLocks noChangeAspect="1" noChangeArrowheads="1"/>
          </p:cNvPicPr>
          <p:nvPr>
            <p:custDataLst>
              <p:tags r:id="rId12"/>
            </p:custData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8538" y="5054600"/>
            <a:ext cx="2305050" cy="181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标题占位符 1"/>
          <p:cNvSpPr>
            <a:spLocks noGrp="1" noChangeArrowheads="1"/>
          </p:cNvSpPr>
          <p:nvPr>
            <p:ph type="title" idx="4294967295"/>
            <p:custDataLst>
              <p:tags r:id="rId13"/>
            </p:custDataLst>
          </p:nvPr>
        </p:nvSpPr>
        <p:spPr bwMode="auto">
          <a:xfrm>
            <a:off x="838200" y="365125"/>
            <a:ext cx="10517188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8" name="文本占位符 2"/>
          <p:cNvSpPr>
            <a:spLocks noGrp="1"/>
          </p:cNvSpPr>
          <p:nvPr>
            <p:ph type="body"/>
            <p:custDataLst>
              <p:tags r:id="rId14"/>
            </p:custDataLst>
          </p:nvPr>
        </p:nvSpPr>
        <p:spPr bwMode="auto">
          <a:xfrm>
            <a:off x="838200" y="1825625"/>
            <a:ext cx="10517188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00" noProof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E879629F-0732-4EDA-B3D3-E6B9104D39CF}" type="datetimeFigureOut">
              <a:rPr lang="zh-CN" altLang="en-US">
                <a:solidFill>
                  <a:srgbClr val="000000">
                    <a:lumMod val="50000"/>
                    <a:lumOff val="50000"/>
                  </a:srgbClr>
                </a:solidFill>
              </a:rPr>
              <a:t>2022/1/23</a:t>
            </a:fld>
            <a:endParaRPr lang="zh-CN" altLang="en-US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6388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00" noProof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218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00" noProof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0974458C-8064-42F2-8E72-402FA202DD4C}" type="slidenum">
              <a:rPr lang="zh-CN" altLang="en-US">
                <a:solidFill>
                  <a:srgbClr val="000000">
                    <a:lumMod val="50000"/>
                    <a:lumOff val="50000"/>
                  </a:srgbClr>
                </a:solidFill>
              </a:rPr>
              <a:t>‹#›</a:t>
            </a:fld>
            <a:endParaRPr lang="zh-CN" altLang="en-US">
              <a:solidFill>
                <a:srgbClr val="000000">
                  <a:lumMod val="50000"/>
                  <a:lumOff val="50000"/>
                </a:srgbClr>
              </a:solidFill>
            </a:endParaRPr>
          </a:p>
        </p:txBody>
      </p:sp>
      <p:sp>
        <p:nvSpPr>
          <p:cNvPr id="2" name="KSO_TEMPLATE" hidden="1"/>
          <p:cNvSpPr/>
          <p:nvPr>
            <p:custDataLst>
              <p:tags r:id="rId15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/>
            </a:pPr>
            <a:endParaRPr lang="zh-CN" altLang="en-US" sz="100" noProof="1">
              <a:solidFill>
                <a:srgbClr val="FFFFF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</p:sldLayoutIdLst>
  <p:txStyles>
    <p:titleStyle>
      <a:lvl1pPr algn="l" rtl="0" eaLnBrk="0" fontAlgn="base" hangingPunct="0">
        <a:lnSpc>
          <a:spcPct val="120000"/>
        </a:lnSpc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12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黑体" panose="02010609060101010101" pitchFamily="49" charset="-122"/>
        </a:defRPr>
      </a:lvl2pPr>
      <a:lvl3pPr algn="l" rtl="0" eaLnBrk="0" fontAlgn="base" hangingPunct="0">
        <a:lnSpc>
          <a:spcPct val="12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黑体" panose="02010609060101010101" pitchFamily="49" charset="-122"/>
        </a:defRPr>
      </a:lvl3pPr>
      <a:lvl4pPr algn="l" rtl="0" eaLnBrk="0" fontAlgn="base" hangingPunct="0">
        <a:lnSpc>
          <a:spcPct val="12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黑体" panose="02010609060101010101" pitchFamily="49" charset="-122"/>
        </a:defRPr>
      </a:lvl4pPr>
      <a:lvl5pPr algn="l" rtl="0" eaLnBrk="0" fontAlgn="base" hangingPunct="0">
        <a:lnSpc>
          <a:spcPct val="12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黑体" panose="02010609060101010101" pitchFamily="49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9pPr>
    </p:titleStyle>
    <p:bodyStyle>
      <a:lvl1pPr marL="228600" indent="-228600" algn="l" rtl="0" eaLnBrk="0" fontAlgn="base" hangingPunct="0">
        <a:lnSpc>
          <a:spcPct val="12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300" kern="1200">
          <a:solidFill>
            <a:srgbClr val="404040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120000"/>
        </a:lnSpc>
        <a:spcBef>
          <a:spcPct val="1000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120000"/>
        </a:lnSpc>
        <a:spcBef>
          <a:spcPct val="100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120000"/>
        </a:lnSpc>
        <a:spcBef>
          <a:spcPct val="100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120000"/>
        </a:lnSpc>
        <a:spcBef>
          <a:spcPct val="100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404040"/>
          </a:solidFill>
          <a:latin typeface="+mn-lt"/>
          <a:ea typeface="+mn-ea"/>
          <a:cs typeface="+mn-cs"/>
        </a:defRPr>
      </a:lvl5pPr>
      <a:lvl6pPr marL="2515235" indent="-229235" algn="l" defTabSz="913765" rtl="0" eaLnBrk="1" latinLnBrk="0" hangingPunct="1">
        <a:lnSpc>
          <a:spcPct val="90000"/>
        </a:lnSpc>
        <a:spcBef>
          <a:spcPct val="100000"/>
        </a:spcBef>
        <a:buFont typeface="Arial" panose="020B0604020202020204" pitchFamily="34" charset="0"/>
        <a:buChar char="•"/>
        <a:defRPr sz="1805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9235" algn="l" defTabSz="913765" rtl="0" eaLnBrk="1" latinLnBrk="0" hangingPunct="1">
        <a:lnSpc>
          <a:spcPct val="90000"/>
        </a:lnSpc>
        <a:spcBef>
          <a:spcPct val="100000"/>
        </a:spcBef>
        <a:buFont typeface="Arial" panose="020B0604020202020204" pitchFamily="34" charset="0"/>
        <a:buChar char="•"/>
        <a:defRPr sz="1805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9235" algn="l" defTabSz="913765" rtl="0" eaLnBrk="1" latinLnBrk="0" hangingPunct="1">
        <a:lnSpc>
          <a:spcPct val="90000"/>
        </a:lnSpc>
        <a:spcBef>
          <a:spcPct val="100000"/>
        </a:spcBef>
        <a:buFont typeface="Arial" panose="020B0604020202020204" pitchFamily="34" charset="0"/>
        <a:buChar char="•"/>
        <a:defRPr sz="1805" kern="1200">
          <a:solidFill>
            <a:schemeClr val="tx1"/>
          </a:solidFill>
          <a:latin typeface="+mn-lt"/>
          <a:ea typeface="+mn-ea"/>
          <a:cs typeface="+mn-cs"/>
        </a:defRPr>
      </a:lvl8pPr>
      <a:lvl9pPr marL="3886835" indent="-229235" algn="l" defTabSz="913765" rtl="0" eaLnBrk="1" latinLnBrk="0" hangingPunct="1">
        <a:lnSpc>
          <a:spcPct val="90000"/>
        </a:lnSpc>
        <a:spcBef>
          <a:spcPct val="100000"/>
        </a:spcBef>
        <a:buFont typeface="Arial" panose="020B0604020202020204" pitchFamily="34" charset="0"/>
        <a:buChar char="•"/>
        <a:defRPr sz="180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5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5" kern="1200">
          <a:solidFill>
            <a:schemeClr val="tx1"/>
          </a:solidFill>
          <a:latin typeface="+mn-lt"/>
          <a:ea typeface="+mn-ea"/>
          <a:cs typeface="+mn-cs"/>
        </a:defRPr>
      </a:lvl2pPr>
      <a:lvl3pPr marL="913765" algn="l" defTabSz="913765" rtl="0" eaLnBrk="1" latinLnBrk="0" hangingPunct="1">
        <a:defRPr sz="1805" kern="1200">
          <a:solidFill>
            <a:schemeClr val="tx1"/>
          </a:solidFill>
          <a:latin typeface="+mn-lt"/>
          <a:ea typeface="+mn-ea"/>
          <a:cs typeface="+mn-cs"/>
        </a:defRPr>
      </a:lvl3pPr>
      <a:lvl4pPr marL="1372235" algn="l" defTabSz="913765" rtl="0" eaLnBrk="1" latinLnBrk="0" hangingPunct="1">
        <a:defRPr sz="1805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5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3765" rtl="0" eaLnBrk="1" latinLnBrk="0" hangingPunct="1">
        <a:defRPr sz="1805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3765" rtl="0" eaLnBrk="1" latinLnBrk="0" hangingPunct="1">
        <a:defRPr sz="1805" kern="1200">
          <a:solidFill>
            <a:schemeClr val="tx1"/>
          </a:solidFill>
          <a:latin typeface="+mn-lt"/>
          <a:ea typeface="+mn-ea"/>
          <a:cs typeface="+mn-cs"/>
        </a:defRPr>
      </a:lvl7pPr>
      <a:lvl8pPr marL="3201035" algn="l" defTabSz="913765" rtl="0" eaLnBrk="1" latinLnBrk="0" hangingPunct="1">
        <a:defRPr sz="1805" kern="1200">
          <a:solidFill>
            <a:schemeClr val="tx1"/>
          </a:solidFill>
          <a:latin typeface="+mn-lt"/>
          <a:ea typeface="+mn-ea"/>
          <a:cs typeface="+mn-cs"/>
        </a:defRPr>
      </a:lvl8pPr>
      <a:lvl9pPr marL="3658235" algn="l" defTabSz="913765" rtl="0" eaLnBrk="1" latinLnBrk="0" hangingPunct="1">
        <a:defRPr sz="18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556684" y="1098551"/>
            <a:ext cx="584200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zh-CN" sz="2400">
              <a:solidFill>
                <a:srgbClr val="000000"/>
              </a:solidFill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1066801" y="1098551"/>
            <a:ext cx="438151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zh-CN" sz="2400">
              <a:solidFill>
                <a:srgbClr val="000000"/>
              </a:solidFill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721785" y="1520826"/>
            <a:ext cx="563033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zh-CN" sz="240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1214967" y="1520826"/>
            <a:ext cx="491067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zh-CN" sz="240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169333" y="1447801"/>
            <a:ext cx="747184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zh-CN" sz="2400">
              <a:solidFill>
                <a:srgbClr val="000000"/>
              </a:solidFill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1016000" y="990601"/>
            <a:ext cx="42333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zh-CN" sz="2400">
              <a:solidFill>
                <a:srgbClr val="000000"/>
              </a:solidFill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590551" y="1781175"/>
            <a:ext cx="10968567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zh-CN" sz="2400">
              <a:solidFill>
                <a:srgbClr val="000000"/>
              </a:solidFill>
            </a:endParaRPr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534585" y="214314"/>
            <a:ext cx="10390716" cy="146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76917" y="2017713"/>
            <a:ext cx="103632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107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549400" y="6243638"/>
            <a:ext cx="2540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10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876800" y="6243638"/>
            <a:ext cx="3860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ctr" eaLnBrk="1" hangingPunct="1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10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389533" y="6243638"/>
            <a:ext cx="2540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2B76CC9-122E-494A-9792-C9AE02EBF95F}" type="slidenum">
              <a:rPr lang="en-US" altLang="zh-CN" smtClean="0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anose="05000000000000000000" pitchFamily="2" charset="2"/>
        <a:buChar char="n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anose="05000000000000000000" pitchFamily="2" charset="2"/>
        <a:buChar char="n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anose="05000000000000000000" pitchFamily="2" charset="2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556684" y="1098551"/>
            <a:ext cx="584200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zh-CN" sz="2400">
              <a:solidFill>
                <a:srgbClr val="000000"/>
              </a:solidFill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1066801" y="1098551"/>
            <a:ext cx="438151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zh-CN" sz="2400">
              <a:solidFill>
                <a:srgbClr val="000000"/>
              </a:solidFill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721785" y="1520826"/>
            <a:ext cx="563033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zh-CN" sz="240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1214967" y="1520826"/>
            <a:ext cx="491067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zh-CN" sz="240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169333" y="1447801"/>
            <a:ext cx="747184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zh-CN" sz="2400">
              <a:solidFill>
                <a:srgbClr val="000000"/>
              </a:solidFill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1016000" y="990601"/>
            <a:ext cx="42333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zh-CN" sz="2400">
              <a:solidFill>
                <a:srgbClr val="000000"/>
              </a:solidFill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590551" y="1781175"/>
            <a:ext cx="10968567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zh-CN" sz="2400">
              <a:solidFill>
                <a:srgbClr val="000000"/>
              </a:solidFill>
            </a:endParaRPr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534585" y="214314"/>
            <a:ext cx="10390716" cy="146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76917" y="2017713"/>
            <a:ext cx="103632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107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549400" y="6243638"/>
            <a:ext cx="2540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10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876800" y="6243638"/>
            <a:ext cx="3860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ctr" eaLnBrk="1" hangingPunct="1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10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389533" y="6243638"/>
            <a:ext cx="2540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2B76CC9-122E-494A-9792-C9AE02EBF95F}" type="slidenum">
              <a:rPr lang="en-US" altLang="zh-CN" smtClean="0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  <p:sldLayoutId id="2147483694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anose="05000000000000000000" pitchFamily="2" charset="2"/>
        <a:buChar char="n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anose="05000000000000000000" pitchFamily="2" charset="2"/>
        <a:buChar char="n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anose="05000000000000000000" pitchFamily="2" charset="2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624417" y="1628776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591B5D68-7F05-4370-9935-5D3F1AD2FD10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2022/1/23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32" name="Picture 8" descr="英语周报标志（金色）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617" y="119063"/>
            <a:ext cx="2639483" cy="430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624417" y="1628776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591B5D68-7F05-4370-9935-5D3F1AD2FD10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2022/1/23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32" name="Picture 8" descr="英语周报标志（金色）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617" y="119063"/>
            <a:ext cx="2639483" cy="430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556684" y="1098551"/>
            <a:ext cx="584200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zh-CN" sz="2400">
              <a:solidFill>
                <a:srgbClr val="000000"/>
              </a:solidFill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1066801" y="1098551"/>
            <a:ext cx="438151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zh-CN" sz="2400">
              <a:solidFill>
                <a:srgbClr val="000000"/>
              </a:solidFill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721785" y="1520826"/>
            <a:ext cx="563033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zh-CN" sz="240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1214967" y="1520826"/>
            <a:ext cx="491067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zh-CN" sz="240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169333" y="1447801"/>
            <a:ext cx="747184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zh-CN" sz="2400">
              <a:solidFill>
                <a:srgbClr val="000000"/>
              </a:solidFill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1016000" y="990601"/>
            <a:ext cx="42333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zh-CN" sz="2400">
              <a:solidFill>
                <a:srgbClr val="000000"/>
              </a:solidFill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590551" y="1781175"/>
            <a:ext cx="10968567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zh-CN" sz="2400">
              <a:solidFill>
                <a:srgbClr val="000000"/>
              </a:solidFill>
            </a:endParaRPr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534585" y="214314"/>
            <a:ext cx="10390716" cy="146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76917" y="2017713"/>
            <a:ext cx="103632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107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549400" y="6243638"/>
            <a:ext cx="2540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10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876800" y="6243638"/>
            <a:ext cx="3860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ctr" eaLnBrk="1" hangingPunct="1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10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389533" y="6243638"/>
            <a:ext cx="2540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2B76CC9-122E-494A-9792-C9AE02EBF95F}" type="slidenum">
              <a:rPr lang="en-US" altLang="zh-CN" smtClean="0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anose="05000000000000000000" pitchFamily="2" charset="2"/>
        <a:buChar char="n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anose="05000000000000000000" pitchFamily="2" charset="2"/>
        <a:buChar char="n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anose="05000000000000000000" pitchFamily="2" charset="2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556684" y="1098551"/>
            <a:ext cx="584200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zh-CN" sz="2400">
              <a:solidFill>
                <a:srgbClr val="000000"/>
              </a:solidFill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1066801" y="1098551"/>
            <a:ext cx="438151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zh-CN" sz="2400">
              <a:solidFill>
                <a:srgbClr val="000000"/>
              </a:solidFill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721785" y="1520826"/>
            <a:ext cx="563033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zh-CN" sz="240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1214967" y="1520826"/>
            <a:ext cx="491067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zh-CN" sz="240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169333" y="1447801"/>
            <a:ext cx="747184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zh-CN" sz="2400">
              <a:solidFill>
                <a:srgbClr val="000000"/>
              </a:solidFill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1016000" y="990601"/>
            <a:ext cx="42333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zh-CN" sz="2400">
              <a:solidFill>
                <a:srgbClr val="000000"/>
              </a:solidFill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590551" y="1781175"/>
            <a:ext cx="10968567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zh-CN" sz="2400">
              <a:solidFill>
                <a:srgbClr val="000000"/>
              </a:solidFill>
            </a:endParaRPr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534585" y="214314"/>
            <a:ext cx="10390716" cy="146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76917" y="2017713"/>
            <a:ext cx="103632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107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549400" y="6243638"/>
            <a:ext cx="2540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10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876800" y="6243638"/>
            <a:ext cx="3860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ctr" eaLnBrk="1" hangingPunct="1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10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389533" y="6243638"/>
            <a:ext cx="2540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2B76CC9-122E-494A-9792-C9AE02EBF95F}" type="slidenum">
              <a:rPr lang="en-US" altLang="zh-CN" smtClean="0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anose="05000000000000000000" pitchFamily="2" charset="2"/>
        <a:buChar char="n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anose="05000000000000000000" pitchFamily="2" charset="2"/>
        <a:buChar char="n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anose="05000000000000000000" pitchFamily="2" charset="2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624417" y="1628776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591B5D68-7F05-4370-9935-5D3F1AD2FD10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t>2022/1/23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32" name="Picture 8" descr="英语周报标志（金色）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617" y="119063"/>
            <a:ext cx="2639483" cy="430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44" r:id="rId1"/>
    <p:sldLayoutId id="2147483745" r:id="rId2"/>
    <p:sldLayoutId id="2147483746" r:id="rId3"/>
    <p:sldLayoutId id="2147483747" r:id="rId4"/>
    <p:sldLayoutId id="2147483748" r:id="rId5"/>
    <p:sldLayoutId id="2147483749" r:id="rId6"/>
    <p:sldLayoutId id="2147483750" r:id="rId7"/>
    <p:sldLayoutId id="2147483751" r:id="rId8"/>
    <p:sldLayoutId id="2147483752" r:id="rId9"/>
    <p:sldLayoutId id="2147483753" r:id="rId10"/>
    <p:sldLayoutId id="2147483754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1636" name="日期占位符 581635"/>
          <p:cNvSpPr>
            <a:spLocks noGrp="1"/>
          </p:cNvSpPr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eaLnBrk="1" hangingPunct="1">
              <a:buFont typeface="Arial" panose="020B0604020202020204" pitchFamily="34" charset="0"/>
              <a:buNone/>
              <a:defRPr sz="1400" noProof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581637" name="页脚占位符 581636"/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 eaLnBrk="1" hangingPunct="1">
              <a:buFont typeface="Arial" panose="020B0604020202020204" pitchFamily="34" charset="0"/>
              <a:buNone/>
              <a:defRPr sz="1400" noProof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581638" name="灯片编号占位符 581637"/>
          <p:cNvSpPr>
            <a:spLocks noGrp="1"/>
          </p:cNvSpPr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noProof="1">
                <a:latin typeface="Times New Roman" panose="02020603050405020304" pitchFamily="18" charset="0"/>
                <a:ea typeface="宋体" panose="02010600030101010101" pitchFamily="2" charset="-122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0AD974B-C6A3-4751-BC83-FD7EC1320217}" type="slidenum">
              <a:rPr lang="zh-CN" altLang="en-US">
                <a:solidFill>
                  <a:srgbClr val="000000"/>
                </a:solidFill>
              </a:rPr>
              <a:t>‹#›</a:t>
            </a:fld>
            <a:endParaRPr lang="zh-CN" altLang="en-US">
              <a:solidFill>
                <a:srgbClr val="000000"/>
              </a:solidFill>
            </a:endParaRPr>
          </a:p>
        </p:txBody>
      </p:sp>
      <p:pic>
        <p:nvPicPr>
          <p:cNvPr id="3077" name="图片 581640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23563" y="5754688"/>
            <a:ext cx="1449387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图片 1" descr="双语学习报LOGO 20181107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0713" y="207963"/>
            <a:ext cx="2322512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56" r:id="rId1"/>
    <p:sldLayoutId id="2147483757" r:id="rId2"/>
    <p:sldLayoutId id="2147483758" r:id="rId3"/>
    <p:sldLayoutId id="2147483759" r:id="rId4"/>
    <p:sldLayoutId id="2147483760" r:id="rId5"/>
    <p:sldLayoutId id="2147483761" r:id="rId6"/>
    <p:sldLayoutId id="2147483762" r:id="rId7"/>
    <p:sldLayoutId id="2147483763" r:id="rId8"/>
    <p:sldLayoutId id="2147483764" r:id="rId9"/>
    <p:sldLayoutId id="2147483765" r:id="rId10"/>
    <p:sldLayoutId id="2147483766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2pPr>
      <a:lvl3pPr marL="914400" lvl="2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3pPr>
      <a:lvl4pPr marL="1371600" lvl="3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4pPr>
      <a:lvl5pPr marL="1828800" lvl="4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5pPr>
      <a:lvl6pPr marL="2286000" lvl="5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6pPr>
      <a:lvl7pPr marL="2743200" lvl="6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7pPr>
      <a:lvl8pPr marL="3200400" lvl="7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8pPr>
      <a:lvl9pPr marL="3657600" lvl="8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rgbClr val="FF0000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2022/1/23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60017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  <p:sldLayoutId id="2147483769" r:id="rId2"/>
    <p:sldLayoutId id="2147483770" r:id="rId3"/>
    <p:sldLayoutId id="2147483771" r:id="rId4"/>
    <p:sldLayoutId id="2147483772" r:id="rId5"/>
    <p:sldLayoutId id="2147483773" r:id="rId6"/>
    <p:sldLayoutId id="2147483774" r:id="rId7"/>
    <p:sldLayoutId id="2147483775" r:id="rId8"/>
    <p:sldLayoutId id="2147483776" r:id="rId9"/>
    <p:sldLayoutId id="2147483777" r:id="rId10"/>
    <p:sldLayoutId id="214748377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9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9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9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9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9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9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9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9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9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10.xml"/><Relationship Id="rId2" Type="http://schemas.openxmlformats.org/officeDocument/2006/relationships/tags" Target="../tags/tag9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11.pn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7.jpeg"/><Relationship Id="rId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8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8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83.xml"/><Relationship Id="rId5" Type="http://schemas.openxmlformats.org/officeDocument/2006/relationships/image" Target="../media/image13.png"/><Relationship Id="rId4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8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9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9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6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slideLayout" Target="../slideLayouts/slideLayout116.xml"/><Relationship Id="rId1" Type="http://schemas.openxmlformats.org/officeDocument/2006/relationships/tags" Target="../tags/tag11.xml"/><Relationship Id="rId4" Type="http://schemas.openxmlformats.org/officeDocument/2006/relationships/image" Target="../media/image1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tags" Target="../tags/tag13.xml"/><Relationship Id="rId7" Type="http://schemas.openxmlformats.org/officeDocument/2006/relationships/image" Target="../media/image11.png"/><Relationship Id="rId2" Type="http://schemas.openxmlformats.org/officeDocument/2006/relationships/tags" Target="../tags/tag12.xml"/><Relationship Id="rId1" Type="http://schemas.openxmlformats.org/officeDocument/2006/relationships/themeOverride" Target="../theme/themeOverride2.xml"/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6.xml"/><Relationship Id="rId4" Type="http://schemas.openxmlformats.org/officeDocument/2006/relationships/tags" Target="../tags/tag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3"/>
            </p:custDataLst>
          </p:nvPr>
        </p:nvSpPr>
        <p:spPr>
          <a:xfrm>
            <a:off x="1197610" y="1670685"/>
            <a:ext cx="8153400" cy="3462020"/>
          </a:xfrm>
        </p:spPr>
        <p:txBody>
          <a:bodyPr>
            <a:normAutofit/>
          </a:bodyPr>
          <a:lstStyle/>
          <a:p>
            <a:pPr algn="ctr"/>
            <a:r>
              <a:rPr lang="en-US" altLang="zh-CN" sz="3200" dirty="0">
                <a:solidFill>
                  <a:schemeClr val="tx1"/>
                </a:solidFill>
              </a:rPr>
              <a:t>Grammar-</a:t>
            </a:r>
            <a:br>
              <a:rPr lang="en-US" altLang="zh-CN" sz="3200" dirty="0">
                <a:solidFill>
                  <a:schemeClr val="tx1"/>
                </a:solidFill>
              </a:rPr>
            </a:br>
            <a:r>
              <a:rPr lang="en-US" altLang="zh-CN" sz="3200">
                <a:solidFill>
                  <a:schemeClr val="tx1"/>
                </a:solidFill>
              </a:rPr>
              <a:t>Proper nouns &amp; Conjunctions</a:t>
            </a:r>
            <a:endParaRPr lang="zh-CN" altLang="en-US" sz="3200" dirty="0"/>
          </a:p>
        </p:txBody>
      </p:sp>
      <p:pic>
        <p:nvPicPr>
          <p:cNvPr id="3" name="图片 2" descr="双语学习报0logo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75955" y="709295"/>
            <a:ext cx="2291715" cy="68453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8"/>
          <p:cNvGrpSpPr/>
          <p:nvPr/>
        </p:nvGrpSpPr>
        <p:grpSpPr bwMode="auto">
          <a:xfrm>
            <a:off x="3201713" y="985232"/>
            <a:ext cx="4606925" cy="1511300"/>
            <a:chOff x="1157" y="1018"/>
            <a:chExt cx="2902" cy="952"/>
          </a:xfrm>
        </p:grpSpPr>
        <p:sp>
          <p:nvSpPr>
            <p:cNvPr id="5132" name="AutoShape 26"/>
            <p:cNvSpPr>
              <a:spLocks noChangeArrowheads="1"/>
            </p:cNvSpPr>
            <p:nvPr/>
          </p:nvSpPr>
          <p:spPr bwMode="auto">
            <a:xfrm>
              <a:off x="1157" y="1018"/>
              <a:ext cx="2585" cy="952"/>
            </a:xfrm>
            <a:prstGeom prst="cloudCallout">
              <a:avLst>
                <a:gd name="adj1" fmla="val 76074"/>
                <a:gd name="adj2" fmla="val 81829"/>
              </a:avLst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chemeClr val="tx1"/>
              </a:solidFill>
              <a:rou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zh-CN">
                <a:solidFill>
                  <a:srgbClr val="002060"/>
                </a:solidFill>
              </a:endParaRPr>
            </a:p>
          </p:txBody>
        </p:sp>
        <p:sp>
          <p:nvSpPr>
            <p:cNvPr id="5133" name="Text Box 23"/>
            <p:cNvSpPr txBox="1">
              <a:spLocks noChangeArrowheads="1"/>
            </p:cNvSpPr>
            <p:nvPr/>
          </p:nvSpPr>
          <p:spPr bwMode="auto">
            <a:xfrm>
              <a:off x="1383" y="1150"/>
              <a:ext cx="2676" cy="6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zh-CN" sz="3200" b="1" dirty="0">
                  <a:solidFill>
                    <a:srgbClr val="002060"/>
                  </a:solidFill>
                  <a:latin typeface="Monotype Corsiva" panose="03010101010201010101" pitchFamily="66" charset="0"/>
                </a:rPr>
                <a:t>What famous places in Paris do you know?</a:t>
              </a:r>
            </a:p>
          </p:txBody>
        </p:sp>
      </p:grpSp>
      <p:pic>
        <p:nvPicPr>
          <p:cNvPr id="4101" name="图片 5" descr="003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60936" y="2366168"/>
            <a:ext cx="4140200" cy="271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39700" dir="2700000" algn="ctr" rotWithShape="0">
              <a:srgbClr val="333333">
                <a:alpha val="62000"/>
              </a:srgbClr>
            </a:outerShdw>
          </a:effectLst>
        </p:spPr>
      </p:pic>
      <p:grpSp>
        <p:nvGrpSpPr>
          <p:cNvPr id="3" name="Group 31"/>
          <p:cNvGrpSpPr/>
          <p:nvPr/>
        </p:nvGrpSpPr>
        <p:grpSpPr bwMode="auto">
          <a:xfrm>
            <a:off x="935209" y="3029325"/>
            <a:ext cx="6045546" cy="3384549"/>
            <a:chOff x="158" y="2387"/>
            <a:chExt cx="2404" cy="2132"/>
          </a:xfrm>
        </p:grpSpPr>
        <p:sp>
          <p:nvSpPr>
            <p:cNvPr id="5130" name="AutoShape 30"/>
            <p:cNvSpPr>
              <a:spLocks noChangeArrowheads="1"/>
            </p:cNvSpPr>
            <p:nvPr/>
          </p:nvSpPr>
          <p:spPr bwMode="auto">
            <a:xfrm>
              <a:off x="158" y="2387"/>
              <a:ext cx="2404" cy="2132"/>
            </a:xfrm>
            <a:prstGeom prst="flowChartPunchedCard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algn="ctr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zh-CN" altLang="zh-CN">
                <a:solidFill>
                  <a:srgbClr val="000000"/>
                </a:solidFill>
              </a:endParaRPr>
            </a:p>
          </p:txBody>
        </p:sp>
        <p:sp>
          <p:nvSpPr>
            <p:cNvPr id="5131" name="Text Box 29"/>
            <p:cNvSpPr txBox="1">
              <a:spLocks noChangeArrowheads="1"/>
            </p:cNvSpPr>
            <p:nvPr/>
          </p:nvSpPr>
          <p:spPr bwMode="auto">
            <a:xfrm>
              <a:off x="634" y="2664"/>
              <a:ext cx="1754" cy="175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fontAlgn="base">
                <a:lnSpc>
                  <a:spcPct val="85000"/>
                </a:lnSpc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zh-CN" sz="2800" b="1" dirty="0">
                  <a:solidFill>
                    <a:srgbClr val="002060"/>
                  </a:solidFill>
                </a:rPr>
                <a:t>the Eiffel Tower</a:t>
              </a:r>
            </a:p>
            <a:p>
              <a:pPr fontAlgn="base">
                <a:lnSpc>
                  <a:spcPct val="85000"/>
                </a:lnSpc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zh-CN" sz="2800" b="1" dirty="0">
                  <a:solidFill>
                    <a:srgbClr val="002060"/>
                  </a:solidFill>
                </a:rPr>
                <a:t>the Louvre Museum</a:t>
              </a:r>
            </a:p>
            <a:p>
              <a:pPr fontAlgn="base">
                <a:lnSpc>
                  <a:spcPct val="85000"/>
                </a:lnSpc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zh-CN" sz="2800" b="1" dirty="0">
                  <a:solidFill>
                    <a:srgbClr val="002060"/>
                  </a:solidFill>
                </a:rPr>
                <a:t>the Champs-Elysees</a:t>
              </a:r>
            </a:p>
            <a:p>
              <a:pPr fontAlgn="base">
                <a:lnSpc>
                  <a:spcPct val="85000"/>
                </a:lnSpc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zh-CN" sz="2800" b="1" dirty="0">
                  <a:solidFill>
                    <a:srgbClr val="002060"/>
                  </a:solidFill>
                </a:rPr>
                <a:t>The French Alps</a:t>
              </a:r>
            </a:p>
            <a:p>
              <a:pPr fontAlgn="base">
                <a:lnSpc>
                  <a:spcPct val="85000"/>
                </a:lnSpc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zh-CN" sz="2800" b="1" dirty="0">
                  <a:solidFill>
                    <a:srgbClr val="002060"/>
                  </a:solidFill>
                  <a:latin typeface="Arial" panose="020B0604020202020204" pitchFamily="34" charset="0"/>
                </a:rPr>
                <a:t>…</a:t>
              </a:r>
              <a:endParaRPr lang="en-US" altLang="zh-CN" sz="2800" b="1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4" name="Group 34"/>
          <p:cNvGrpSpPr/>
          <p:nvPr/>
        </p:nvGrpSpPr>
        <p:grpSpPr bwMode="auto">
          <a:xfrm rot="21345361">
            <a:off x="2265707" y="3432585"/>
            <a:ext cx="3384550" cy="2160588"/>
            <a:chOff x="2064" y="2840"/>
            <a:chExt cx="2132" cy="1361"/>
          </a:xfrm>
        </p:grpSpPr>
        <p:sp>
          <p:nvSpPr>
            <p:cNvPr id="5128" name="AutoShape 33"/>
            <p:cNvSpPr>
              <a:spLocks noChangeArrowheads="1"/>
            </p:cNvSpPr>
            <p:nvPr/>
          </p:nvSpPr>
          <p:spPr bwMode="auto">
            <a:xfrm>
              <a:off x="2064" y="2840"/>
              <a:ext cx="2132" cy="1361"/>
            </a:xfrm>
            <a:prstGeom prst="irregularSeal1">
              <a:avLst/>
            </a:pr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tx2">
                  <a:lumMod val="20000"/>
                  <a:lumOff val="80000"/>
                </a:schemeClr>
              </a:solidFill>
              <a:miter lim="800000"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zh-CN">
                <a:solidFill>
                  <a:srgbClr val="C00000"/>
                </a:solidFill>
              </a:endParaRPr>
            </a:p>
          </p:txBody>
        </p:sp>
        <p:sp>
          <p:nvSpPr>
            <p:cNvPr id="5129" name="Text Box 32"/>
            <p:cNvSpPr txBox="1">
              <a:spLocks noChangeArrowheads="1"/>
            </p:cNvSpPr>
            <p:nvPr/>
          </p:nvSpPr>
          <p:spPr bwMode="auto">
            <a:xfrm rot="347147">
              <a:off x="2336" y="3060"/>
              <a:ext cx="1633" cy="834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zh-CN" sz="3200" b="1" dirty="0">
                  <a:solidFill>
                    <a:srgbClr val="C00000"/>
                  </a:solidFill>
                  <a:latin typeface="Calibri" panose="020F0502020204030204" pitchFamily="34" charset="0"/>
                </a:rPr>
                <a:t>Proper nouns</a:t>
              </a:r>
            </a:p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zh-CN" altLang="en-US" sz="3200" b="1" dirty="0">
                  <a:solidFill>
                    <a:srgbClr val="C00000"/>
                  </a:solidFill>
                  <a:latin typeface="Calibri" panose="020F0502020204030204" pitchFamily="34" charset="0"/>
                </a:rPr>
                <a:t>专有名词</a:t>
              </a:r>
              <a:endParaRPr lang="en-US" altLang="zh-CN" sz="3200" b="1" dirty="0">
                <a:solidFill>
                  <a:srgbClr val="C00000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14" name="Text Box 18"/>
          <p:cNvSpPr txBox="1">
            <a:spLocks noChangeArrowheads="1"/>
          </p:cNvSpPr>
          <p:nvPr/>
        </p:nvSpPr>
        <p:spPr bwMode="auto">
          <a:xfrm>
            <a:off x="935209" y="200213"/>
            <a:ext cx="3673475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600" b="1" dirty="0">
                <a:solidFill>
                  <a:srgbClr val="7C60AA"/>
                </a:solidFill>
              </a:rPr>
              <a:t>Warming-up</a:t>
            </a:r>
          </a:p>
        </p:txBody>
      </p:sp>
      <p:sp>
        <p:nvSpPr>
          <p:cNvPr id="5" name="矩形 4"/>
          <p:cNvSpPr/>
          <p:nvPr/>
        </p:nvSpPr>
        <p:spPr>
          <a:xfrm>
            <a:off x="5580996" y="227062"/>
            <a:ext cx="23692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b="1" dirty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oper Black" panose="0208090404030B020404" pitchFamily="18" charset="0"/>
              </a:rPr>
              <a:t>Grammar A</a:t>
            </a:r>
          </a:p>
        </p:txBody>
      </p:sp>
      <p:grpSp>
        <p:nvGrpSpPr>
          <p:cNvPr id="15" name="组合 14"/>
          <p:cNvGrpSpPr/>
          <p:nvPr/>
        </p:nvGrpSpPr>
        <p:grpSpPr bwMode="auto">
          <a:xfrm>
            <a:off x="9873615" y="0"/>
            <a:ext cx="2318385" cy="783271"/>
            <a:chOff x="15708" y="9512"/>
            <a:chExt cx="3651" cy="1235"/>
          </a:xfrm>
        </p:grpSpPr>
        <p:sp>
          <p:nvSpPr>
            <p:cNvPr id="16" name="Freeform 6"/>
            <p:cNvSpPr>
              <a:spLocks noChangeArrowheads="1"/>
            </p:cNvSpPr>
            <p:nvPr/>
          </p:nvSpPr>
          <p:spPr bwMode="auto">
            <a:xfrm>
              <a:off x="15708" y="9512"/>
              <a:ext cx="3651" cy="1235"/>
            </a:xfrm>
            <a:custGeom>
              <a:avLst/>
              <a:gdLst>
                <a:gd name="T0" fmla="*/ 457 w 5702"/>
                <a:gd name="T1" fmla="*/ 0 h 1219"/>
                <a:gd name="T2" fmla="*/ 524 w 5702"/>
                <a:gd name="T3" fmla="*/ 0 h 1219"/>
                <a:gd name="T4" fmla="*/ 585 w 5702"/>
                <a:gd name="T5" fmla="*/ 2 h 1219"/>
                <a:gd name="T6" fmla="*/ 644 w 5702"/>
                <a:gd name="T7" fmla="*/ 2 h 1219"/>
                <a:gd name="T8" fmla="*/ 696 w 5702"/>
                <a:gd name="T9" fmla="*/ 4 h 1219"/>
                <a:gd name="T10" fmla="*/ 745 w 5702"/>
                <a:gd name="T11" fmla="*/ 6 h 1219"/>
                <a:gd name="T12" fmla="*/ 788 w 5702"/>
                <a:gd name="T13" fmla="*/ 7 h 1219"/>
                <a:gd name="T14" fmla="*/ 827 w 5702"/>
                <a:gd name="T15" fmla="*/ 11 h 1219"/>
                <a:gd name="T16" fmla="*/ 862 w 5702"/>
                <a:gd name="T17" fmla="*/ 14 h 1219"/>
                <a:gd name="T18" fmla="*/ 902 w 5702"/>
                <a:gd name="T19" fmla="*/ 20 h 1219"/>
                <a:gd name="T20" fmla="*/ 940 w 5702"/>
                <a:gd name="T21" fmla="*/ 32 h 1219"/>
                <a:gd name="T22" fmla="*/ 974 w 5702"/>
                <a:gd name="T23" fmla="*/ 48 h 1219"/>
                <a:gd name="T24" fmla="*/ 1005 w 5702"/>
                <a:gd name="T25" fmla="*/ 65 h 1219"/>
                <a:gd name="T26" fmla="*/ 1032 w 5702"/>
                <a:gd name="T27" fmla="*/ 86 h 1219"/>
                <a:gd name="T28" fmla="*/ 1057 w 5702"/>
                <a:gd name="T29" fmla="*/ 109 h 1219"/>
                <a:gd name="T30" fmla="*/ 1080 w 5702"/>
                <a:gd name="T31" fmla="*/ 135 h 1219"/>
                <a:gd name="T32" fmla="*/ 1099 w 5702"/>
                <a:gd name="T33" fmla="*/ 161 h 1219"/>
                <a:gd name="T34" fmla="*/ 1116 w 5702"/>
                <a:gd name="T35" fmla="*/ 189 h 1219"/>
                <a:gd name="T36" fmla="*/ 1130 w 5702"/>
                <a:gd name="T37" fmla="*/ 219 h 1219"/>
                <a:gd name="T38" fmla="*/ 1143 w 5702"/>
                <a:gd name="T39" fmla="*/ 247 h 1219"/>
                <a:gd name="T40" fmla="*/ 1153 w 5702"/>
                <a:gd name="T41" fmla="*/ 277 h 1219"/>
                <a:gd name="T42" fmla="*/ 1162 w 5702"/>
                <a:gd name="T43" fmla="*/ 303 h 1219"/>
                <a:gd name="T44" fmla="*/ 1169 w 5702"/>
                <a:gd name="T45" fmla="*/ 327 h 1219"/>
                <a:gd name="T46" fmla="*/ 1176 w 5702"/>
                <a:gd name="T47" fmla="*/ 303 h 1219"/>
                <a:gd name="T48" fmla="*/ 1185 w 5702"/>
                <a:gd name="T49" fmla="*/ 277 h 1219"/>
                <a:gd name="T50" fmla="*/ 1195 w 5702"/>
                <a:gd name="T51" fmla="*/ 247 h 1219"/>
                <a:gd name="T52" fmla="*/ 1208 w 5702"/>
                <a:gd name="T53" fmla="*/ 219 h 1219"/>
                <a:gd name="T54" fmla="*/ 1222 w 5702"/>
                <a:gd name="T55" fmla="*/ 189 h 1219"/>
                <a:gd name="T56" fmla="*/ 1240 w 5702"/>
                <a:gd name="T57" fmla="*/ 161 h 1219"/>
                <a:gd name="T58" fmla="*/ 1259 w 5702"/>
                <a:gd name="T59" fmla="*/ 135 h 1219"/>
                <a:gd name="T60" fmla="*/ 1281 w 5702"/>
                <a:gd name="T61" fmla="*/ 109 h 1219"/>
                <a:gd name="T62" fmla="*/ 1306 w 5702"/>
                <a:gd name="T63" fmla="*/ 86 h 1219"/>
                <a:gd name="T64" fmla="*/ 1334 w 5702"/>
                <a:gd name="T65" fmla="*/ 65 h 1219"/>
                <a:gd name="T66" fmla="*/ 1364 w 5702"/>
                <a:gd name="T67" fmla="*/ 48 h 1219"/>
                <a:gd name="T68" fmla="*/ 1398 w 5702"/>
                <a:gd name="T69" fmla="*/ 32 h 1219"/>
                <a:gd name="T70" fmla="*/ 1436 w 5702"/>
                <a:gd name="T71" fmla="*/ 20 h 1219"/>
                <a:gd name="T72" fmla="*/ 1477 w 5702"/>
                <a:gd name="T73" fmla="*/ 14 h 1219"/>
                <a:gd name="T74" fmla="*/ 1510 w 5702"/>
                <a:gd name="T75" fmla="*/ 11 h 1219"/>
                <a:gd name="T76" fmla="*/ 1550 w 5702"/>
                <a:gd name="T77" fmla="*/ 7 h 1219"/>
                <a:gd name="T78" fmla="*/ 1593 w 5702"/>
                <a:gd name="T79" fmla="*/ 6 h 1219"/>
                <a:gd name="T80" fmla="*/ 1642 w 5702"/>
                <a:gd name="T81" fmla="*/ 4 h 1219"/>
                <a:gd name="T82" fmla="*/ 1695 w 5702"/>
                <a:gd name="T83" fmla="*/ 2 h 1219"/>
                <a:gd name="T84" fmla="*/ 1753 w 5702"/>
                <a:gd name="T85" fmla="*/ 2 h 1219"/>
                <a:gd name="T86" fmla="*/ 1815 w 5702"/>
                <a:gd name="T87" fmla="*/ 0 h 1219"/>
                <a:gd name="T88" fmla="*/ 1881 w 5702"/>
                <a:gd name="T89" fmla="*/ 0 h 1219"/>
                <a:gd name="T90" fmla="*/ 1968 w 5702"/>
                <a:gd name="T91" fmla="*/ 0 h 1219"/>
                <a:gd name="T92" fmla="*/ 2050 w 5702"/>
                <a:gd name="T93" fmla="*/ 2 h 1219"/>
                <a:gd name="T94" fmla="*/ 2128 w 5702"/>
                <a:gd name="T95" fmla="*/ 4 h 1219"/>
                <a:gd name="T96" fmla="*/ 2201 w 5702"/>
                <a:gd name="T97" fmla="*/ 6 h 1219"/>
                <a:gd name="T98" fmla="*/ 2272 w 5702"/>
                <a:gd name="T99" fmla="*/ 7 h 1219"/>
                <a:gd name="T100" fmla="*/ 2338 w 5702"/>
                <a:gd name="T101" fmla="*/ 9 h 1219"/>
                <a:gd name="T102" fmla="*/ 2338 w 5702"/>
                <a:gd name="T103" fmla="*/ 1251 h 1219"/>
                <a:gd name="T104" fmla="*/ 0 w 5702"/>
                <a:gd name="T105" fmla="*/ 1251 h 1219"/>
                <a:gd name="T106" fmla="*/ 0 w 5702"/>
                <a:gd name="T107" fmla="*/ 9 h 1219"/>
                <a:gd name="T108" fmla="*/ 67 w 5702"/>
                <a:gd name="T109" fmla="*/ 7 h 1219"/>
                <a:gd name="T110" fmla="*/ 138 w 5702"/>
                <a:gd name="T111" fmla="*/ 6 h 1219"/>
                <a:gd name="T112" fmla="*/ 211 w 5702"/>
                <a:gd name="T113" fmla="*/ 4 h 1219"/>
                <a:gd name="T114" fmla="*/ 289 w 5702"/>
                <a:gd name="T115" fmla="*/ 2 h 1219"/>
                <a:gd name="T116" fmla="*/ 371 w 5702"/>
                <a:gd name="T117" fmla="*/ 0 h 1219"/>
                <a:gd name="T118" fmla="*/ 457 w 5702"/>
                <a:gd name="T119" fmla="*/ 0 h 1219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702" h="1219">
                  <a:moveTo>
                    <a:pt x="1115" y="0"/>
                  </a:moveTo>
                  <a:lnTo>
                    <a:pt x="1277" y="0"/>
                  </a:lnTo>
                  <a:lnTo>
                    <a:pt x="1428" y="2"/>
                  </a:lnTo>
                  <a:lnTo>
                    <a:pt x="1569" y="2"/>
                  </a:lnTo>
                  <a:lnTo>
                    <a:pt x="1698" y="4"/>
                  </a:lnTo>
                  <a:lnTo>
                    <a:pt x="1816" y="6"/>
                  </a:lnTo>
                  <a:lnTo>
                    <a:pt x="1922" y="7"/>
                  </a:lnTo>
                  <a:lnTo>
                    <a:pt x="2018" y="11"/>
                  </a:lnTo>
                  <a:lnTo>
                    <a:pt x="2102" y="14"/>
                  </a:lnTo>
                  <a:lnTo>
                    <a:pt x="2201" y="20"/>
                  </a:lnTo>
                  <a:lnTo>
                    <a:pt x="2293" y="32"/>
                  </a:lnTo>
                  <a:lnTo>
                    <a:pt x="2375" y="46"/>
                  </a:lnTo>
                  <a:lnTo>
                    <a:pt x="2452" y="63"/>
                  </a:lnTo>
                  <a:lnTo>
                    <a:pt x="2518" y="84"/>
                  </a:lnTo>
                  <a:lnTo>
                    <a:pt x="2579" y="107"/>
                  </a:lnTo>
                  <a:lnTo>
                    <a:pt x="2633" y="131"/>
                  </a:lnTo>
                  <a:lnTo>
                    <a:pt x="2680" y="157"/>
                  </a:lnTo>
                  <a:lnTo>
                    <a:pt x="2722" y="185"/>
                  </a:lnTo>
                  <a:lnTo>
                    <a:pt x="2756" y="213"/>
                  </a:lnTo>
                  <a:lnTo>
                    <a:pt x="2788" y="241"/>
                  </a:lnTo>
                  <a:lnTo>
                    <a:pt x="2812" y="269"/>
                  </a:lnTo>
                  <a:lnTo>
                    <a:pt x="2835" y="295"/>
                  </a:lnTo>
                  <a:lnTo>
                    <a:pt x="2852" y="319"/>
                  </a:lnTo>
                  <a:lnTo>
                    <a:pt x="2868" y="295"/>
                  </a:lnTo>
                  <a:lnTo>
                    <a:pt x="2891" y="269"/>
                  </a:lnTo>
                  <a:lnTo>
                    <a:pt x="2915" y="241"/>
                  </a:lnTo>
                  <a:lnTo>
                    <a:pt x="2946" y="213"/>
                  </a:lnTo>
                  <a:lnTo>
                    <a:pt x="2981" y="185"/>
                  </a:lnTo>
                  <a:lnTo>
                    <a:pt x="3023" y="157"/>
                  </a:lnTo>
                  <a:lnTo>
                    <a:pt x="3070" y="131"/>
                  </a:lnTo>
                  <a:lnTo>
                    <a:pt x="3124" y="107"/>
                  </a:lnTo>
                  <a:lnTo>
                    <a:pt x="3185" y="84"/>
                  </a:lnTo>
                  <a:lnTo>
                    <a:pt x="3253" y="63"/>
                  </a:lnTo>
                  <a:lnTo>
                    <a:pt x="3328" y="46"/>
                  </a:lnTo>
                  <a:lnTo>
                    <a:pt x="3409" y="32"/>
                  </a:lnTo>
                  <a:lnTo>
                    <a:pt x="3502" y="20"/>
                  </a:lnTo>
                  <a:lnTo>
                    <a:pt x="3601" y="14"/>
                  </a:lnTo>
                  <a:lnTo>
                    <a:pt x="3684" y="11"/>
                  </a:lnTo>
                  <a:lnTo>
                    <a:pt x="3780" y="7"/>
                  </a:lnTo>
                  <a:lnTo>
                    <a:pt x="3886" y="6"/>
                  </a:lnTo>
                  <a:lnTo>
                    <a:pt x="4005" y="4"/>
                  </a:lnTo>
                  <a:lnTo>
                    <a:pt x="4134" y="2"/>
                  </a:lnTo>
                  <a:lnTo>
                    <a:pt x="4275" y="2"/>
                  </a:lnTo>
                  <a:lnTo>
                    <a:pt x="4426" y="0"/>
                  </a:lnTo>
                  <a:lnTo>
                    <a:pt x="4588" y="0"/>
                  </a:lnTo>
                  <a:lnTo>
                    <a:pt x="4799" y="0"/>
                  </a:lnTo>
                  <a:lnTo>
                    <a:pt x="4999" y="2"/>
                  </a:lnTo>
                  <a:lnTo>
                    <a:pt x="5189" y="4"/>
                  </a:lnTo>
                  <a:lnTo>
                    <a:pt x="5368" y="6"/>
                  </a:lnTo>
                  <a:lnTo>
                    <a:pt x="5541" y="7"/>
                  </a:lnTo>
                  <a:lnTo>
                    <a:pt x="5702" y="9"/>
                  </a:lnTo>
                  <a:lnTo>
                    <a:pt x="5702" y="1219"/>
                  </a:lnTo>
                  <a:lnTo>
                    <a:pt x="0" y="1219"/>
                  </a:lnTo>
                  <a:lnTo>
                    <a:pt x="0" y="9"/>
                  </a:lnTo>
                  <a:lnTo>
                    <a:pt x="164" y="7"/>
                  </a:lnTo>
                  <a:lnTo>
                    <a:pt x="335" y="6"/>
                  </a:lnTo>
                  <a:lnTo>
                    <a:pt x="514" y="4"/>
                  </a:lnTo>
                  <a:lnTo>
                    <a:pt x="704" y="2"/>
                  </a:lnTo>
                  <a:lnTo>
                    <a:pt x="904" y="0"/>
                  </a:lnTo>
                  <a:lnTo>
                    <a:pt x="1115" y="0"/>
                  </a:lnTo>
                  <a:close/>
                </a:path>
              </a:pathLst>
            </a:custGeom>
            <a:solidFill>
              <a:srgbClr val="5B9B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000000"/>
                </a:solidFill>
                <a:latin typeface="Arial" panose="020B0604020202020204"/>
                <a:ea typeface="黑体" panose="02010609060101010101" pitchFamily="49" charset="-122"/>
              </a:endParaRPr>
            </a:p>
          </p:txBody>
        </p:sp>
        <p:pic>
          <p:nvPicPr>
            <p:cNvPr id="17" name="图片 16" descr="双语学习报0logo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518" y="9725"/>
              <a:ext cx="2449" cy="8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5" name="Text Box 18"/>
          <p:cNvSpPr txBox="1">
            <a:spLocks noChangeArrowheads="1"/>
          </p:cNvSpPr>
          <p:nvPr/>
        </p:nvSpPr>
        <p:spPr bwMode="auto">
          <a:xfrm>
            <a:off x="304800" y="114300"/>
            <a:ext cx="3673475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600" b="1" dirty="0">
                <a:solidFill>
                  <a:srgbClr val="7C60AA"/>
                </a:solidFill>
              </a:rPr>
              <a:t>Proper nouns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US" altLang="zh-CN" sz="3600" b="1" dirty="0">
              <a:solidFill>
                <a:srgbClr val="7C60AA"/>
              </a:solidFill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88" y="820133"/>
            <a:ext cx="2564208" cy="35199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文本框 5"/>
          <p:cNvSpPr txBox="1"/>
          <p:nvPr/>
        </p:nvSpPr>
        <p:spPr>
          <a:xfrm>
            <a:off x="457288" y="4532247"/>
            <a:ext cx="29684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Zhong</a:t>
            </a:r>
            <a:r>
              <a:rPr lang="en-US" altLang="zh-CN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Nanshan</a:t>
            </a:r>
            <a:endParaRPr lang="zh-CN" altLang="en-US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4625" y="3484300"/>
            <a:ext cx="3735195" cy="24745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5" name="文本框 14"/>
          <p:cNvSpPr txBox="1"/>
          <p:nvPr/>
        </p:nvSpPr>
        <p:spPr>
          <a:xfrm>
            <a:off x="7958594" y="6113164"/>
            <a:ext cx="33518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Lantern Festival</a:t>
            </a:r>
            <a:endParaRPr lang="zh-CN" altLang="en-US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2951" y="314353"/>
            <a:ext cx="3710609" cy="251432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8" name="文本框 17"/>
          <p:cNvSpPr txBox="1"/>
          <p:nvPr/>
        </p:nvSpPr>
        <p:spPr>
          <a:xfrm>
            <a:off x="8137978" y="2867411"/>
            <a:ext cx="33518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Great Wall</a:t>
            </a:r>
            <a:endParaRPr lang="zh-CN" altLang="en-US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3762" y="1140283"/>
            <a:ext cx="3905250" cy="29241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2" name="文本框 21"/>
          <p:cNvSpPr txBox="1"/>
          <p:nvPr/>
        </p:nvSpPr>
        <p:spPr>
          <a:xfrm>
            <a:off x="3881388" y="4448859"/>
            <a:ext cx="33518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United Nations</a:t>
            </a:r>
            <a:endParaRPr lang="zh-CN" altLang="en-US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50443" y="5164235"/>
            <a:ext cx="7255663" cy="13849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Rule 1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We use a proper noun to refer to the name of a particular _________, ___________ , _________ , _______________.</a:t>
            </a:r>
            <a:endParaRPr lang="zh-CN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809553" y="5534613"/>
            <a:ext cx="13252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person</a:t>
            </a:r>
            <a:endParaRPr lang="zh-CN" altLang="en-US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5380063" y="5595122"/>
            <a:ext cx="24296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organization</a:t>
            </a:r>
            <a:endParaRPr lang="zh-CN" altLang="en-US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536548" y="6026010"/>
            <a:ext cx="13252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place</a:t>
            </a:r>
            <a:endParaRPr lang="zh-CN" altLang="en-US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2315194" y="5991853"/>
            <a:ext cx="25949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time or festival</a:t>
            </a:r>
            <a:endParaRPr lang="zh-CN" altLang="en-US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5" grpId="0"/>
      <p:bldP spid="18" grpId="0"/>
      <p:bldP spid="22" grpId="0"/>
      <p:bldP spid="13" grpId="0" animBg="1"/>
      <p:bldP spid="14" grpId="0"/>
      <p:bldP spid="25" grpId="0"/>
      <p:bldP spid="26" grpId="0"/>
      <p:bldP spid="2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03392" y="1139530"/>
            <a:ext cx="1020763" cy="4572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may</a:t>
            </a:r>
          </a:p>
        </p:txBody>
      </p:sp>
      <p:sp>
        <p:nvSpPr>
          <p:cNvPr id="99332" name="Rectangle 4"/>
          <p:cNvSpPr>
            <a:spLocks noChangeArrowheads="1"/>
          </p:cNvSpPr>
          <p:nvPr/>
        </p:nvSpPr>
        <p:spPr bwMode="auto">
          <a:xfrm>
            <a:off x="4760594" y="3362274"/>
            <a:ext cx="1040670" cy="437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Mary</a:t>
            </a:r>
          </a:p>
        </p:txBody>
      </p:sp>
      <p:sp>
        <p:nvSpPr>
          <p:cNvPr id="99333" name="Rectangle 5"/>
          <p:cNvSpPr>
            <a:spLocks noChangeArrowheads="1"/>
          </p:cNvSpPr>
          <p:nvPr/>
        </p:nvSpPr>
        <p:spPr bwMode="auto">
          <a:xfrm>
            <a:off x="7568882" y="3722638"/>
            <a:ext cx="2489784" cy="437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Christmas Day</a:t>
            </a:r>
          </a:p>
        </p:txBody>
      </p:sp>
      <p:sp>
        <p:nvSpPr>
          <p:cNvPr id="99334" name="Rectangle 6"/>
          <p:cNvSpPr>
            <a:spLocks noChangeArrowheads="1"/>
          </p:cNvSpPr>
          <p:nvPr/>
        </p:nvSpPr>
        <p:spPr bwMode="auto">
          <a:xfrm>
            <a:off x="3596682" y="3668197"/>
            <a:ext cx="744114" cy="437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day</a:t>
            </a:r>
          </a:p>
        </p:txBody>
      </p:sp>
      <p:sp>
        <p:nvSpPr>
          <p:cNvPr id="99335" name="Rectangle 7"/>
          <p:cNvSpPr>
            <a:spLocks noChangeArrowheads="1"/>
          </p:cNvSpPr>
          <p:nvPr/>
        </p:nvSpPr>
        <p:spPr bwMode="auto">
          <a:xfrm>
            <a:off x="9541694" y="2601637"/>
            <a:ext cx="1162498" cy="437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spring</a:t>
            </a:r>
          </a:p>
        </p:txBody>
      </p:sp>
      <p:sp>
        <p:nvSpPr>
          <p:cNvPr id="99336" name="Rectangle 8"/>
          <p:cNvSpPr>
            <a:spLocks noChangeArrowheads="1"/>
          </p:cNvSpPr>
          <p:nvPr/>
        </p:nvSpPr>
        <p:spPr bwMode="auto">
          <a:xfrm>
            <a:off x="682688" y="4028585"/>
            <a:ext cx="2468946" cy="437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railway station</a:t>
            </a:r>
          </a:p>
        </p:txBody>
      </p:sp>
      <p:sp>
        <p:nvSpPr>
          <p:cNvPr id="99337" name="Rectangle 9"/>
          <p:cNvSpPr>
            <a:spLocks noChangeArrowheads="1"/>
          </p:cNvSpPr>
          <p:nvPr/>
        </p:nvSpPr>
        <p:spPr bwMode="auto">
          <a:xfrm>
            <a:off x="6344919" y="2859038"/>
            <a:ext cx="2664319" cy="437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Professor Green</a:t>
            </a:r>
          </a:p>
        </p:txBody>
      </p:sp>
      <p:sp>
        <p:nvSpPr>
          <p:cNvPr id="99338" name="Rectangle 10"/>
          <p:cNvSpPr>
            <a:spLocks noChangeArrowheads="1"/>
          </p:cNvSpPr>
          <p:nvPr/>
        </p:nvSpPr>
        <p:spPr bwMode="auto">
          <a:xfrm>
            <a:off x="7784781" y="2209749"/>
            <a:ext cx="1274644" cy="437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French</a:t>
            </a:r>
          </a:p>
        </p:txBody>
      </p:sp>
      <p:sp>
        <p:nvSpPr>
          <p:cNvPr id="99339" name="Rectangle 11"/>
          <p:cNvSpPr>
            <a:spLocks noChangeArrowheads="1"/>
          </p:cNvSpPr>
          <p:nvPr/>
        </p:nvSpPr>
        <p:spPr bwMode="auto">
          <a:xfrm>
            <a:off x="2168207" y="1633488"/>
            <a:ext cx="881973" cy="437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May</a:t>
            </a:r>
          </a:p>
        </p:txBody>
      </p:sp>
      <p:sp>
        <p:nvSpPr>
          <p:cNvPr id="99340" name="Rectangle 12"/>
          <p:cNvSpPr>
            <a:spLocks noChangeArrowheads="1"/>
          </p:cNvSpPr>
          <p:nvPr/>
        </p:nvSpPr>
        <p:spPr bwMode="auto">
          <a:xfrm>
            <a:off x="4114616" y="1832252"/>
            <a:ext cx="2332626" cy="437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Red Cross</a:t>
            </a:r>
          </a:p>
        </p:txBody>
      </p:sp>
      <p:sp>
        <p:nvSpPr>
          <p:cNvPr id="99341" name="Rectangle 13"/>
          <p:cNvSpPr>
            <a:spLocks noChangeArrowheads="1"/>
          </p:cNvSpPr>
          <p:nvPr/>
        </p:nvSpPr>
        <p:spPr bwMode="auto">
          <a:xfrm>
            <a:off x="2025331" y="3506738"/>
            <a:ext cx="923651" cy="437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park</a:t>
            </a:r>
          </a:p>
        </p:txBody>
      </p:sp>
      <p:sp>
        <p:nvSpPr>
          <p:cNvPr id="99342" name="Rectangle 14"/>
          <p:cNvSpPr>
            <a:spLocks noChangeArrowheads="1"/>
          </p:cNvSpPr>
          <p:nvPr/>
        </p:nvSpPr>
        <p:spPr bwMode="auto">
          <a:xfrm>
            <a:off x="3311380" y="1165968"/>
            <a:ext cx="2820580" cy="437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Tower of Pisa</a:t>
            </a:r>
          </a:p>
        </p:txBody>
      </p:sp>
      <p:sp>
        <p:nvSpPr>
          <p:cNvPr id="99343" name="Rectangle 15"/>
          <p:cNvSpPr>
            <a:spLocks noChangeArrowheads="1"/>
          </p:cNvSpPr>
          <p:nvPr/>
        </p:nvSpPr>
        <p:spPr bwMode="auto">
          <a:xfrm>
            <a:off x="1591944" y="3001913"/>
            <a:ext cx="2295308" cy="437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People’s Park</a:t>
            </a:r>
          </a:p>
        </p:txBody>
      </p:sp>
      <p:sp>
        <p:nvSpPr>
          <p:cNvPr id="99344" name="Rectangle 16"/>
          <p:cNvSpPr>
            <a:spLocks noChangeArrowheads="1"/>
          </p:cNvSpPr>
          <p:nvPr/>
        </p:nvSpPr>
        <p:spPr bwMode="auto">
          <a:xfrm>
            <a:off x="4257357" y="2714574"/>
            <a:ext cx="1555106" cy="437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 cross</a:t>
            </a:r>
          </a:p>
        </p:txBody>
      </p:sp>
      <p:sp>
        <p:nvSpPr>
          <p:cNvPr id="99345" name="Rectangle 17"/>
          <p:cNvSpPr>
            <a:spLocks noChangeArrowheads="1"/>
          </p:cNvSpPr>
          <p:nvPr/>
        </p:nvSpPr>
        <p:spPr bwMode="auto">
          <a:xfrm>
            <a:off x="6705281" y="1633488"/>
            <a:ext cx="1061509" cy="437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tower</a:t>
            </a:r>
          </a:p>
        </p:txBody>
      </p:sp>
      <p:sp>
        <p:nvSpPr>
          <p:cNvPr id="99354" name="Rectangle 26"/>
          <p:cNvSpPr>
            <a:spLocks noChangeArrowheads="1"/>
          </p:cNvSpPr>
          <p:nvPr/>
        </p:nvSpPr>
        <p:spPr bwMode="auto">
          <a:xfrm>
            <a:off x="2168206" y="2282774"/>
            <a:ext cx="1448538" cy="437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Tuesday</a:t>
            </a:r>
          </a:p>
        </p:txBody>
      </p:sp>
      <p:sp>
        <p:nvSpPr>
          <p:cNvPr id="99355" name="Rectangle 27"/>
          <p:cNvSpPr>
            <a:spLocks noChangeArrowheads="1"/>
          </p:cNvSpPr>
          <p:nvPr/>
        </p:nvSpPr>
        <p:spPr bwMode="auto">
          <a:xfrm>
            <a:off x="5552757" y="3938538"/>
            <a:ext cx="1368425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3333CC"/>
              </a:buClr>
              <a:buSzPct val="60000"/>
              <a:buFont typeface="Wingdings" panose="05000000000000000000" pitchFamily="2" charset="2"/>
              <a:buNone/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UK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1343077" y="4875163"/>
            <a:ext cx="10499124" cy="9541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Rule 2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A proper noun starts with a </a:t>
            </a:r>
            <a:r>
              <a:rPr lang="en-US" altLang="zh-CN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(capital letter / small letter).</a:t>
            </a:r>
          </a:p>
          <a:p>
            <a:endParaRPr lang="zh-CN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笑脸 27"/>
          <p:cNvSpPr/>
          <p:nvPr/>
        </p:nvSpPr>
        <p:spPr>
          <a:xfrm>
            <a:off x="10255355" y="4159267"/>
            <a:ext cx="857250" cy="785813"/>
          </a:xfrm>
          <a:prstGeom prst="smileyFac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520700" y="255511"/>
            <a:ext cx="229421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7C60AA"/>
                </a:solidFill>
              </a:rPr>
              <a:t>Have a try</a:t>
            </a:r>
          </a:p>
        </p:txBody>
      </p:sp>
      <p:grpSp>
        <p:nvGrpSpPr>
          <p:cNvPr id="22" name="组合 21"/>
          <p:cNvGrpSpPr/>
          <p:nvPr/>
        </p:nvGrpSpPr>
        <p:grpSpPr bwMode="auto">
          <a:xfrm>
            <a:off x="9873615" y="0"/>
            <a:ext cx="2318385" cy="783271"/>
            <a:chOff x="15708" y="9512"/>
            <a:chExt cx="3651" cy="1235"/>
          </a:xfrm>
        </p:grpSpPr>
        <p:sp>
          <p:nvSpPr>
            <p:cNvPr id="23" name="Freeform 6"/>
            <p:cNvSpPr>
              <a:spLocks noChangeArrowheads="1"/>
            </p:cNvSpPr>
            <p:nvPr/>
          </p:nvSpPr>
          <p:spPr bwMode="auto">
            <a:xfrm>
              <a:off x="15708" y="9512"/>
              <a:ext cx="3651" cy="1235"/>
            </a:xfrm>
            <a:custGeom>
              <a:avLst/>
              <a:gdLst>
                <a:gd name="T0" fmla="*/ 457 w 5702"/>
                <a:gd name="T1" fmla="*/ 0 h 1219"/>
                <a:gd name="T2" fmla="*/ 524 w 5702"/>
                <a:gd name="T3" fmla="*/ 0 h 1219"/>
                <a:gd name="T4" fmla="*/ 585 w 5702"/>
                <a:gd name="T5" fmla="*/ 2 h 1219"/>
                <a:gd name="T6" fmla="*/ 644 w 5702"/>
                <a:gd name="T7" fmla="*/ 2 h 1219"/>
                <a:gd name="T8" fmla="*/ 696 w 5702"/>
                <a:gd name="T9" fmla="*/ 4 h 1219"/>
                <a:gd name="T10" fmla="*/ 745 w 5702"/>
                <a:gd name="T11" fmla="*/ 6 h 1219"/>
                <a:gd name="T12" fmla="*/ 788 w 5702"/>
                <a:gd name="T13" fmla="*/ 7 h 1219"/>
                <a:gd name="T14" fmla="*/ 827 w 5702"/>
                <a:gd name="T15" fmla="*/ 11 h 1219"/>
                <a:gd name="T16" fmla="*/ 862 w 5702"/>
                <a:gd name="T17" fmla="*/ 14 h 1219"/>
                <a:gd name="T18" fmla="*/ 902 w 5702"/>
                <a:gd name="T19" fmla="*/ 20 h 1219"/>
                <a:gd name="T20" fmla="*/ 940 w 5702"/>
                <a:gd name="T21" fmla="*/ 32 h 1219"/>
                <a:gd name="T22" fmla="*/ 974 w 5702"/>
                <a:gd name="T23" fmla="*/ 48 h 1219"/>
                <a:gd name="T24" fmla="*/ 1005 w 5702"/>
                <a:gd name="T25" fmla="*/ 65 h 1219"/>
                <a:gd name="T26" fmla="*/ 1032 w 5702"/>
                <a:gd name="T27" fmla="*/ 86 h 1219"/>
                <a:gd name="T28" fmla="*/ 1057 w 5702"/>
                <a:gd name="T29" fmla="*/ 109 h 1219"/>
                <a:gd name="T30" fmla="*/ 1080 w 5702"/>
                <a:gd name="T31" fmla="*/ 135 h 1219"/>
                <a:gd name="T32" fmla="*/ 1099 w 5702"/>
                <a:gd name="T33" fmla="*/ 161 h 1219"/>
                <a:gd name="T34" fmla="*/ 1116 w 5702"/>
                <a:gd name="T35" fmla="*/ 189 h 1219"/>
                <a:gd name="T36" fmla="*/ 1130 w 5702"/>
                <a:gd name="T37" fmla="*/ 219 h 1219"/>
                <a:gd name="T38" fmla="*/ 1143 w 5702"/>
                <a:gd name="T39" fmla="*/ 247 h 1219"/>
                <a:gd name="T40" fmla="*/ 1153 w 5702"/>
                <a:gd name="T41" fmla="*/ 277 h 1219"/>
                <a:gd name="T42" fmla="*/ 1162 w 5702"/>
                <a:gd name="T43" fmla="*/ 303 h 1219"/>
                <a:gd name="T44" fmla="*/ 1169 w 5702"/>
                <a:gd name="T45" fmla="*/ 327 h 1219"/>
                <a:gd name="T46" fmla="*/ 1176 w 5702"/>
                <a:gd name="T47" fmla="*/ 303 h 1219"/>
                <a:gd name="T48" fmla="*/ 1185 w 5702"/>
                <a:gd name="T49" fmla="*/ 277 h 1219"/>
                <a:gd name="T50" fmla="*/ 1195 w 5702"/>
                <a:gd name="T51" fmla="*/ 247 h 1219"/>
                <a:gd name="T52" fmla="*/ 1208 w 5702"/>
                <a:gd name="T53" fmla="*/ 219 h 1219"/>
                <a:gd name="T54" fmla="*/ 1222 w 5702"/>
                <a:gd name="T55" fmla="*/ 189 h 1219"/>
                <a:gd name="T56" fmla="*/ 1240 w 5702"/>
                <a:gd name="T57" fmla="*/ 161 h 1219"/>
                <a:gd name="T58" fmla="*/ 1259 w 5702"/>
                <a:gd name="T59" fmla="*/ 135 h 1219"/>
                <a:gd name="T60" fmla="*/ 1281 w 5702"/>
                <a:gd name="T61" fmla="*/ 109 h 1219"/>
                <a:gd name="T62" fmla="*/ 1306 w 5702"/>
                <a:gd name="T63" fmla="*/ 86 h 1219"/>
                <a:gd name="T64" fmla="*/ 1334 w 5702"/>
                <a:gd name="T65" fmla="*/ 65 h 1219"/>
                <a:gd name="T66" fmla="*/ 1364 w 5702"/>
                <a:gd name="T67" fmla="*/ 48 h 1219"/>
                <a:gd name="T68" fmla="*/ 1398 w 5702"/>
                <a:gd name="T69" fmla="*/ 32 h 1219"/>
                <a:gd name="T70" fmla="*/ 1436 w 5702"/>
                <a:gd name="T71" fmla="*/ 20 h 1219"/>
                <a:gd name="T72" fmla="*/ 1477 w 5702"/>
                <a:gd name="T73" fmla="*/ 14 h 1219"/>
                <a:gd name="T74" fmla="*/ 1510 w 5702"/>
                <a:gd name="T75" fmla="*/ 11 h 1219"/>
                <a:gd name="T76" fmla="*/ 1550 w 5702"/>
                <a:gd name="T77" fmla="*/ 7 h 1219"/>
                <a:gd name="T78" fmla="*/ 1593 w 5702"/>
                <a:gd name="T79" fmla="*/ 6 h 1219"/>
                <a:gd name="T80" fmla="*/ 1642 w 5702"/>
                <a:gd name="T81" fmla="*/ 4 h 1219"/>
                <a:gd name="T82" fmla="*/ 1695 w 5702"/>
                <a:gd name="T83" fmla="*/ 2 h 1219"/>
                <a:gd name="T84" fmla="*/ 1753 w 5702"/>
                <a:gd name="T85" fmla="*/ 2 h 1219"/>
                <a:gd name="T86" fmla="*/ 1815 w 5702"/>
                <a:gd name="T87" fmla="*/ 0 h 1219"/>
                <a:gd name="T88" fmla="*/ 1881 w 5702"/>
                <a:gd name="T89" fmla="*/ 0 h 1219"/>
                <a:gd name="T90" fmla="*/ 1968 w 5702"/>
                <a:gd name="T91" fmla="*/ 0 h 1219"/>
                <a:gd name="T92" fmla="*/ 2050 w 5702"/>
                <a:gd name="T93" fmla="*/ 2 h 1219"/>
                <a:gd name="T94" fmla="*/ 2128 w 5702"/>
                <a:gd name="T95" fmla="*/ 4 h 1219"/>
                <a:gd name="T96" fmla="*/ 2201 w 5702"/>
                <a:gd name="T97" fmla="*/ 6 h 1219"/>
                <a:gd name="T98" fmla="*/ 2272 w 5702"/>
                <a:gd name="T99" fmla="*/ 7 h 1219"/>
                <a:gd name="T100" fmla="*/ 2338 w 5702"/>
                <a:gd name="T101" fmla="*/ 9 h 1219"/>
                <a:gd name="T102" fmla="*/ 2338 w 5702"/>
                <a:gd name="T103" fmla="*/ 1251 h 1219"/>
                <a:gd name="T104" fmla="*/ 0 w 5702"/>
                <a:gd name="T105" fmla="*/ 1251 h 1219"/>
                <a:gd name="T106" fmla="*/ 0 w 5702"/>
                <a:gd name="T107" fmla="*/ 9 h 1219"/>
                <a:gd name="T108" fmla="*/ 67 w 5702"/>
                <a:gd name="T109" fmla="*/ 7 h 1219"/>
                <a:gd name="T110" fmla="*/ 138 w 5702"/>
                <a:gd name="T111" fmla="*/ 6 h 1219"/>
                <a:gd name="T112" fmla="*/ 211 w 5702"/>
                <a:gd name="T113" fmla="*/ 4 h 1219"/>
                <a:gd name="T114" fmla="*/ 289 w 5702"/>
                <a:gd name="T115" fmla="*/ 2 h 1219"/>
                <a:gd name="T116" fmla="*/ 371 w 5702"/>
                <a:gd name="T117" fmla="*/ 0 h 1219"/>
                <a:gd name="T118" fmla="*/ 457 w 5702"/>
                <a:gd name="T119" fmla="*/ 0 h 1219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702" h="1219">
                  <a:moveTo>
                    <a:pt x="1115" y="0"/>
                  </a:moveTo>
                  <a:lnTo>
                    <a:pt x="1277" y="0"/>
                  </a:lnTo>
                  <a:lnTo>
                    <a:pt x="1428" y="2"/>
                  </a:lnTo>
                  <a:lnTo>
                    <a:pt x="1569" y="2"/>
                  </a:lnTo>
                  <a:lnTo>
                    <a:pt x="1698" y="4"/>
                  </a:lnTo>
                  <a:lnTo>
                    <a:pt x="1816" y="6"/>
                  </a:lnTo>
                  <a:lnTo>
                    <a:pt x="1922" y="7"/>
                  </a:lnTo>
                  <a:lnTo>
                    <a:pt x="2018" y="11"/>
                  </a:lnTo>
                  <a:lnTo>
                    <a:pt x="2102" y="14"/>
                  </a:lnTo>
                  <a:lnTo>
                    <a:pt x="2201" y="20"/>
                  </a:lnTo>
                  <a:lnTo>
                    <a:pt x="2293" y="32"/>
                  </a:lnTo>
                  <a:lnTo>
                    <a:pt x="2375" y="46"/>
                  </a:lnTo>
                  <a:lnTo>
                    <a:pt x="2452" y="63"/>
                  </a:lnTo>
                  <a:lnTo>
                    <a:pt x="2518" y="84"/>
                  </a:lnTo>
                  <a:lnTo>
                    <a:pt x="2579" y="107"/>
                  </a:lnTo>
                  <a:lnTo>
                    <a:pt x="2633" y="131"/>
                  </a:lnTo>
                  <a:lnTo>
                    <a:pt x="2680" y="157"/>
                  </a:lnTo>
                  <a:lnTo>
                    <a:pt x="2722" y="185"/>
                  </a:lnTo>
                  <a:lnTo>
                    <a:pt x="2756" y="213"/>
                  </a:lnTo>
                  <a:lnTo>
                    <a:pt x="2788" y="241"/>
                  </a:lnTo>
                  <a:lnTo>
                    <a:pt x="2812" y="269"/>
                  </a:lnTo>
                  <a:lnTo>
                    <a:pt x="2835" y="295"/>
                  </a:lnTo>
                  <a:lnTo>
                    <a:pt x="2852" y="319"/>
                  </a:lnTo>
                  <a:lnTo>
                    <a:pt x="2868" y="295"/>
                  </a:lnTo>
                  <a:lnTo>
                    <a:pt x="2891" y="269"/>
                  </a:lnTo>
                  <a:lnTo>
                    <a:pt x="2915" y="241"/>
                  </a:lnTo>
                  <a:lnTo>
                    <a:pt x="2946" y="213"/>
                  </a:lnTo>
                  <a:lnTo>
                    <a:pt x="2981" y="185"/>
                  </a:lnTo>
                  <a:lnTo>
                    <a:pt x="3023" y="157"/>
                  </a:lnTo>
                  <a:lnTo>
                    <a:pt x="3070" y="131"/>
                  </a:lnTo>
                  <a:lnTo>
                    <a:pt x="3124" y="107"/>
                  </a:lnTo>
                  <a:lnTo>
                    <a:pt x="3185" y="84"/>
                  </a:lnTo>
                  <a:lnTo>
                    <a:pt x="3253" y="63"/>
                  </a:lnTo>
                  <a:lnTo>
                    <a:pt x="3328" y="46"/>
                  </a:lnTo>
                  <a:lnTo>
                    <a:pt x="3409" y="32"/>
                  </a:lnTo>
                  <a:lnTo>
                    <a:pt x="3502" y="20"/>
                  </a:lnTo>
                  <a:lnTo>
                    <a:pt x="3601" y="14"/>
                  </a:lnTo>
                  <a:lnTo>
                    <a:pt x="3684" y="11"/>
                  </a:lnTo>
                  <a:lnTo>
                    <a:pt x="3780" y="7"/>
                  </a:lnTo>
                  <a:lnTo>
                    <a:pt x="3886" y="6"/>
                  </a:lnTo>
                  <a:lnTo>
                    <a:pt x="4005" y="4"/>
                  </a:lnTo>
                  <a:lnTo>
                    <a:pt x="4134" y="2"/>
                  </a:lnTo>
                  <a:lnTo>
                    <a:pt x="4275" y="2"/>
                  </a:lnTo>
                  <a:lnTo>
                    <a:pt x="4426" y="0"/>
                  </a:lnTo>
                  <a:lnTo>
                    <a:pt x="4588" y="0"/>
                  </a:lnTo>
                  <a:lnTo>
                    <a:pt x="4799" y="0"/>
                  </a:lnTo>
                  <a:lnTo>
                    <a:pt x="4999" y="2"/>
                  </a:lnTo>
                  <a:lnTo>
                    <a:pt x="5189" y="4"/>
                  </a:lnTo>
                  <a:lnTo>
                    <a:pt x="5368" y="6"/>
                  </a:lnTo>
                  <a:lnTo>
                    <a:pt x="5541" y="7"/>
                  </a:lnTo>
                  <a:lnTo>
                    <a:pt x="5702" y="9"/>
                  </a:lnTo>
                  <a:lnTo>
                    <a:pt x="5702" y="1219"/>
                  </a:lnTo>
                  <a:lnTo>
                    <a:pt x="0" y="1219"/>
                  </a:lnTo>
                  <a:lnTo>
                    <a:pt x="0" y="9"/>
                  </a:lnTo>
                  <a:lnTo>
                    <a:pt x="164" y="7"/>
                  </a:lnTo>
                  <a:lnTo>
                    <a:pt x="335" y="6"/>
                  </a:lnTo>
                  <a:lnTo>
                    <a:pt x="514" y="4"/>
                  </a:lnTo>
                  <a:lnTo>
                    <a:pt x="704" y="2"/>
                  </a:lnTo>
                  <a:lnTo>
                    <a:pt x="904" y="0"/>
                  </a:lnTo>
                  <a:lnTo>
                    <a:pt x="1115" y="0"/>
                  </a:lnTo>
                  <a:close/>
                </a:path>
              </a:pathLst>
            </a:custGeom>
            <a:solidFill>
              <a:srgbClr val="5B9B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000000"/>
                </a:solidFill>
                <a:latin typeface="Arial" panose="020B0604020202020204"/>
                <a:ea typeface="黑体" panose="02010609060101010101" pitchFamily="49" charset="-122"/>
              </a:endParaRPr>
            </a:p>
          </p:txBody>
        </p:sp>
        <p:pic>
          <p:nvPicPr>
            <p:cNvPr id="24" name="图片 23" descr="双语学习报0logo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518" y="9725"/>
              <a:ext cx="2449" cy="8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9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993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99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99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99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99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99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99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99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99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99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99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99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99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99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99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99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993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993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993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993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993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993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993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2" dur="2000" fill="hold"/>
                                        <p:tgtEl>
                                          <p:spTgt spid="993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99"/>
                                      </p:to>
                                    </p:animClr>
                                    <p:set>
                                      <p:cBhvr>
                                        <p:cTn id="83" dur="2000" fill="hold"/>
                                        <p:tgtEl>
                                          <p:spTgt spid="993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993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6" dur="2000" fill="hold"/>
                                        <p:tgtEl>
                                          <p:spTgt spid="993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99"/>
                                      </p:to>
                                    </p:animClr>
                                    <p:set>
                                      <p:cBhvr>
                                        <p:cTn id="87" dur="2000" fill="hold"/>
                                        <p:tgtEl>
                                          <p:spTgt spid="993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2000" fill="hold"/>
                                        <p:tgtEl>
                                          <p:spTgt spid="9935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0" dur="2000" fill="hold"/>
                                        <p:tgtEl>
                                          <p:spTgt spid="993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99"/>
                                      </p:to>
                                    </p:animClr>
                                    <p:set>
                                      <p:cBhvr>
                                        <p:cTn id="91" dur="2000" fill="hold"/>
                                        <p:tgtEl>
                                          <p:spTgt spid="993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2000" fill="hold"/>
                                        <p:tgtEl>
                                          <p:spTgt spid="993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4" dur="2000" fill="hold"/>
                                        <p:tgtEl>
                                          <p:spTgt spid="993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99"/>
                                      </p:to>
                                    </p:animClr>
                                    <p:set>
                                      <p:cBhvr>
                                        <p:cTn id="95" dur="2000" fill="hold"/>
                                        <p:tgtEl>
                                          <p:spTgt spid="993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" dur="2000" fill="hold"/>
                                        <p:tgtEl>
                                          <p:spTgt spid="993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8" dur="2000" fill="hold"/>
                                        <p:tgtEl>
                                          <p:spTgt spid="993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99"/>
                                      </p:to>
                                    </p:animClr>
                                    <p:set>
                                      <p:cBhvr>
                                        <p:cTn id="99" dur="2000" fill="hold"/>
                                        <p:tgtEl>
                                          <p:spTgt spid="993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0" dur="2000" fill="hold"/>
                                        <p:tgtEl>
                                          <p:spTgt spid="993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2" dur="2000" fill="hold"/>
                                        <p:tgtEl>
                                          <p:spTgt spid="993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99"/>
                                      </p:to>
                                    </p:animClr>
                                    <p:set>
                                      <p:cBhvr>
                                        <p:cTn id="103" dur="2000" fill="hold"/>
                                        <p:tgtEl>
                                          <p:spTgt spid="993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2000" fill="hold"/>
                                        <p:tgtEl>
                                          <p:spTgt spid="993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6" dur="2000" fill="hold"/>
                                        <p:tgtEl>
                                          <p:spTgt spid="993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99"/>
                                      </p:to>
                                    </p:animClr>
                                    <p:set>
                                      <p:cBhvr>
                                        <p:cTn id="107" dur="2000" fill="hold"/>
                                        <p:tgtEl>
                                          <p:spTgt spid="993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8" dur="2000" fill="hold"/>
                                        <p:tgtEl>
                                          <p:spTgt spid="993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0" dur="2000" fill="hold"/>
                                        <p:tgtEl>
                                          <p:spTgt spid="993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99"/>
                                      </p:to>
                                    </p:animClr>
                                    <p:set>
                                      <p:cBhvr>
                                        <p:cTn id="111" dur="2000" fill="hold"/>
                                        <p:tgtEl>
                                          <p:spTgt spid="993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2" dur="2000" fill="hold"/>
                                        <p:tgtEl>
                                          <p:spTgt spid="993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4" dur="2000" fill="hold"/>
                                        <p:tgtEl>
                                          <p:spTgt spid="993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99"/>
                                      </p:to>
                                    </p:animClr>
                                    <p:set>
                                      <p:cBhvr>
                                        <p:cTn id="115" dur="2000" fill="hold"/>
                                        <p:tgtEl>
                                          <p:spTgt spid="993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6" dur="2000" fill="hold"/>
                                        <p:tgtEl>
                                          <p:spTgt spid="993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8" dur="2000" fill="hold"/>
                                        <p:tgtEl>
                                          <p:spTgt spid="993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99"/>
                                      </p:to>
                                    </p:animClr>
                                    <p:set>
                                      <p:cBhvr>
                                        <p:cTn id="119" dur="2000" fill="hold"/>
                                        <p:tgtEl>
                                          <p:spTgt spid="993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2000" fill="hold"/>
                                        <p:tgtEl>
                                          <p:spTgt spid="993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1" grpId="0" build="p"/>
      <p:bldP spid="99331" grpId="1" build="p"/>
      <p:bldP spid="99332" grpId="0"/>
      <p:bldP spid="99333" grpId="0"/>
      <p:bldP spid="99334" grpId="0"/>
      <p:bldP spid="99334" grpId="1"/>
      <p:bldP spid="99335" grpId="0"/>
      <p:bldP spid="99335" grpId="1"/>
      <p:bldP spid="99336" grpId="0"/>
      <p:bldP spid="99336" grpId="1"/>
      <p:bldP spid="99337" grpId="0"/>
      <p:bldP spid="99338" grpId="0"/>
      <p:bldP spid="99339" grpId="0"/>
      <p:bldP spid="99340" grpId="0"/>
      <p:bldP spid="99341" grpId="0"/>
      <p:bldP spid="99341" grpId="1"/>
      <p:bldP spid="99342" grpId="0"/>
      <p:bldP spid="99343" grpId="0"/>
      <p:bldP spid="99344" grpId="0"/>
      <p:bldP spid="99344" grpId="1"/>
      <p:bldP spid="99345" grpId="0"/>
      <p:bldP spid="99345" grpId="1"/>
      <p:bldP spid="99354" grpId="0"/>
      <p:bldP spid="99355" grpId="0" build="p"/>
      <p:bldP spid="29" grpId="0" animBg="1"/>
      <p:bldP spid="28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3427" name="Group 3"/>
          <p:cNvGraphicFramePr>
            <a:graphicFrameLocks noGrp="1"/>
          </p:cNvGraphicFramePr>
          <p:nvPr>
            <p:ph idx="1"/>
          </p:nvPr>
        </p:nvGraphicFramePr>
        <p:xfrm>
          <a:off x="1775208" y="854429"/>
          <a:ext cx="8229600" cy="5241927"/>
        </p:xfrm>
        <a:graphic>
          <a:graphicData uri="http://schemas.openxmlformats.org/drawingml/2006/table">
            <a:tbl>
              <a:tblPr/>
              <a:tblGrid>
                <a:gridCol w="3185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439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819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3029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774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616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4774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4457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8900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1819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03457" name="Rectangle 33"/>
          <p:cNvSpPr>
            <a:spLocks noChangeArrowheads="1"/>
          </p:cNvSpPr>
          <p:nvPr/>
        </p:nvSpPr>
        <p:spPr bwMode="auto">
          <a:xfrm>
            <a:off x="8133146" y="882211"/>
            <a:ext cx="1038225" cy="433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Mary</a:t>
            </a:r>
          </a:p>
        </p:txBody>
      </p:sp>
      <p:sp>
        <p:nvSpPr>
          <p:cNvPr id="103458" name="Rectangle 34"/>
          <p:cNvSpPr>
            <a:spLocks noChangeArrowheads="1"/>
          </p:cNvSpPr>
          <p:nvPr/>
        </p:nvSpPr>
        <p:spPr bwMode="auto">
          <a:xfrm>
            <a:off x="5180395" y="4482661"/>
            <a:ext cx="2489784" cy="437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Christmas Day</a:t>
            </a:r>
          </a:p>
        </p:txBody>
      </p:sp>
      <p:sp>
        <p:nvSpPr>
          <p:cNvPr id="103459" name="Rectangle 35"/>
          <p:cNvSpPr>
            <a:spLocks noChangeArrowheads="1"/>
          </p:cNvSpPr>
          <p:nvPr/>
        </p:nvSpPr>
        <p:spPr bwMode="auto">
          <a:xfrm>
            <a:off x="5108959" y="882211"/>
            <a:ext cx="2664319" cy="437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Professor Green</a:t>
            </a:r>
          </a:p>
        </p:txBody>
      </p:sp>
      <p:sp>
        <p:nvSpPr>
          <p:cNvPr id="103460" name="Rectangle 36"/>
          <p:cNvSpPr>
            <a:spLocks noChangeArrowheads="1"/>
          </p:cNvSpPr>
          <p:nvPr/>
        </p:nvSpPr>
        <p:spPr bwMode="auto">
          <a:xfrm>
            <a:off x="5253420" y="5057336"/>
            <a:ext cx="1274644" cy="437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French</a:t>
            </a:r>
          </a:p>
        </p:txBody>
      </p:sp>
      <p:sp>
        <p:nvSpPr>
          <p:cNvPr id="103461" name="Rectangle 37"/>
          <p:cNvSpPr>
            <a:spLocks noChangeArrowheads="1"/>
          </p:cNvSpPr>
          <p:nvPr/>
        </p:nvSpPr>
        <p:spPr bwMode="auto">
          <a:xfrm>
            <a:off x="5134194" y="3847025"/>
            <a:ext cx="881973" cy="437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May</a:t>
            </a:r>
          </a:p>
        </p:txBody>
      </p:sp>
      <p:sp>
        <p:nvSpPr>
          <p:cNvPr id="103462" name="Rectangle 38"/>
          <p:cNvSpPr>
            <a:spLocks noChangeArrowheads="1"/>
          </p:cNvSpPr>
          <p:nvPr/>
        </p:nvSpPr>
        <p:spPr bwMode="auto">
          <a:xfrm>
            <a:off x="5108958" y="2611000"/>
            <a:ext cx="2332626" cy="437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the Red Cross</a:t>
            </a:r>
          </a:p>
        </p:txBody>
      </p:sp>
      <p:sp>
        <p:nvSpPr>
          <p:cNvPr id="103463" name="Rectangle 39"/>
          <p:cNvSpPr>
            <a:spLocks noChangeArrowheads="1"/>
          </p:cNvSpPr>
          <p:nvPr/>
        </p:nvSpPr>
        <p:spPr bwMode="auto">
          <a:xfrm>
            <a:off x="5108959" y="1458475"/>
            <a:ext cx="2820580" cy="437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the Tower of Pisa</a:t>
            </a:r>
          </a:p>
        </p:txBody>
      </p:sp>
      <p:sp>
        <p:nvSpPr>
          <p:cNvPr id="103464" name="Rectangle 40"/>
          <p:cNvSpPr>
            <a:spLocks noChangeArrowheads="1"/>
          </p:cNvSpPr>
          <p:nvPr/>
        </p:nvSpPr>
        <p:spPr bwMode="auto">
          <a:xfrm>
            <a:off x="5108958" y="1965107"/>
            <a:ext cx="2295308" cy="437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People’s Park</a:t>
            </a:r>
          </a:p>
        </p:txBody>
      </p:sp>
      <p:sp>
        <p:nvSpPr>
          <p:cNvPr id="103465" name="Rectangle 41"/>
          <p:cNvSpPr>
            <a:spLocks noChangeArrowheads="1"/>
          </p:cNvSpPr>
          <p:nvPr/>
        </p:nvSpPr>
        <p:spPr bwMode="auto">
          <a:xfrm>
            <a:off x="5108958" y="3258700"/>
            <a:ext cx="1448538" cy="437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Tuesday</a:t>
            </a:r>
          </a:p>
        </p:txBody>
      </p:sp>
      <p:sp>
        <p:nvSpPr>
          <p:cNvPr id="103466" name="Rectangle 42"/>
          <p:cNvSpPr>
            <a:spLocks noChangeArrowheads="1"/>
          </p:cNvSpPr>
          <p:nvPr/>
        </p:nvSpPr>
        <p:spPr bwMode="auto">
          <a:xfrm>
            <a:off x="1949834" y="866336"/>
            <a:ext cx="269817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Names of people</a:t>
            </a:r>
          </a:p>
        </p:txBody>
      </p:sp>
      <p:sp>
        <p:nvSpPr>
          <p:cNvPr id="103467" name="Rectangle 43"/>
          <p:cNvSpPr>
            <a:spLocks noChangeArrowheads="1"/>
          </p:cNvSpPr>
          <p:nvPr/>
        </p:nvSpPr>
        <p:spPr bwMode="auto">
          <a:xfrm>
            <a:off x="1986346" y="1587061"/>
            <a:ext cx="263726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Names of places</a:t>
            </a:r>
          </a:p>
        </p:txBody>
      </p:sp>
      <p:sp>
        <p:nvSpPr>
          <p:cNvPr id="103468" name="Rectangle 44"/>
          <p:cNvSpPr>
            <a:spLocks noChangeArrowheads="1"/>
          </p:cNvSpPr>
          <p:nvPr/>
        </p:nvSpPr>
        <p:spPr bwMode="auto">
          <a:xfrm>
            <a:off x="1931289" y="2439874"/>
            <a:ext cx="273526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Organizations</a:t>
            </a:r>
          </a:p>
        </p:txBody>
      </p:sp>
      <p:sp>
        <p:nvSpPr>
          <p:cNvPr id="103469" name="Rectangle 45"/>
          <p:cNvSpPr>
            <a:spLocks noChangeArrowheads="1"/>
          </p:cNvSpPr>
          <p:nvPr/>
        </p:nvSpPr>
        <p:spPr bwMode="auto">
          <a:xfrm>
            <a:off x="1986346" y="3069178"/>
            <a:ext cx="276870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Days of the week</a:t>
            </a:r>
          </a:p>
        </p:txBody>
      </p:sp>
      <p:sp>
        <p:nvSpPr>
          <p:cNvPr id="103470" name="Rectangle 46"/>
          <p:cNvSpPr>
            <a:spLocks noChangeArrowheads="1"/>
          </p:cNvSpPr>
          <p:nvPr/>
        </p:nvSpPr>
        <p:spPr bwMode="auto">
          <a:xfrm>
            <a:off x="2465770" y="3819086"/>
            <a:ext cx="136287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Months</a:t>
            </a:r>
          </a:p>
        </p:txBody>
      </p:sp>
      <p:sp>
        <p:nvSpPr>
          <p:cNvPr id="103471" name="Rectangle 47"/>
          <p:cNvSpPr>
            <a:spLocks noChangeArrowheads="1"/>
          </p:cNvSpPr>
          <p:nvPr/>
        </p:nvSpPr>
        <p:spPr bwMode="auto">
          <a:xfrm>
            <a:off x="2321308" y="4466787"/>
            <a:ext cx="151996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Festivals</a:t>
            </a:r>
          </a:p>
        </p:txBody>
      </p:sp>
      <p:sp>
        <p:nvSpPr>
          <p:cNvPr id="103472" name="Rectangle 48"/>
          <p:cNvSpPr>
            <a:spLocks noChangeArrowheads="1"/>
          </p:cNvSpPr>
          <p:nvPr/>
        </p:nvSpPr>
        <p:spPr bwMode="auto">
          <a:xfrm>
            <a:off x="2321309" y="5043049"/>
            <a:ext cx="170110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Language</a:t>
            </a:r>
          </a:p>
        </p:txBody>
      </p:sp>
      <p:sp>
        <p:nvSpPr>
          <p:cNvPr id="103474" name="Rectangle 50"/>
          <p:cNvSpPr>
            <a:spLocks noChangeArrowheads="1"/>
          </p:cNvSpPr>
          <p:nvPr/>
        </p:nvSpPr>
        <p:spPr bwMode="auto">
          <a:xfrm>
            <a:off x="5253420" y="5619312"/>
            <a:ext cx="4751388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20000"/>
              </a:spcBef>
            </a:pP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the UK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CID, FBI, ID</a:t>
            </a:r>
          </a:p>
        </p:txBody>
      </p:sp>
      <p:sp>
        <p:nvSpPr>
          <p:cNvPr id="103475" name="Rectangle 51"/>
          <p:cNvSpPr>
            <a:spLocks noChangeArrowheads="1"/>
          </p:cNvSpPr>
          <p:nvPr/>
        </p:nvSpPr>
        <p:spPr bwMode="auto">
          <a:xfrm>
            <a:off x="1940309" y="5619311"/>
            <a:ext cx="302512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Abbreviation </a:t>
            </a:r>
            <a:r>
              <a:rPr lang="zh-CN" altLang="en-US" sz="28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缩写</a:t>
            </a:r>
          </a:p>
        </p:txBody>
      </p:sp>
      <p:sp>
        <p:nvSpPr>
          <p:cNvPr id="26" name="Text Box 18"/>
          <p:cNvSpPr txBox="1">
            <a:spLocks noChangeArrowheads="1"/>
          </p:cNvSpPr>
          <p:nvPr/>
        </p:nvSpPr>
        <p:spPr bwMode="auto">
          <a:xfrm>
            <a:off x="304800" y="114300"/>
            <a:ext cx="3673475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600" b="1" dirty="0">
                <a:solidFill>
                  <a:srgbClr val="7C60AA"/>
                </a:solidFill>
              </a:rPr>
              <a:t>Proper nouns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US" altLang="zh-CN" sz="3600" b="1" dirty="0">
              <a:solidFill>
                <a:srgbClr val="7C60AA"/>
              </a:solidFill>
            </a:endParaRPr>
          </a:p>
        </p:txBody>
      </p:sp>
      <p:grpSp>
        <p:nvGrpSpPr>
          <p:cNvPr id="22" name="组合 21"/>
          <p:cNvGrpSpPr/>
          <p:nvPr/>
        </p:nvGrpSpPr>
        <p:grpSpPr bwMode="auto">
          <a:xfrm>
            <a:off x="9873615" y="0"/>
            <a:ext cx="2318385" cy="783271"/>
            <a:chOff x="15708" y="9512"/>
            <a:chExt cx="3651" cy="1235"/>
          </a:xfrm>
        </p:grpSpPr>
        <p:sp>
          <p:nvSpPr>
            <p:cNvPr id="23" name="Freeform 6"/>
            <p:cNvSpPr>
              <a:spLocks noChangeArrowheads="1"/>
            </p:cNvSpPr>
            <p:nvPr/>
          </p:nvSpPr>
          <p:spPr bwMode="auto">
            <a:xfrm>
              <a:off x="15708" y="9512"/>
              <a:ext cx="3651" cy="1235"/>
            </a:xfrm>
            <a:custGeom>
              <a:avLst/>
              <a:gdLst>
                <a:gd name="T0" fmla="*/ 457 w 5702"/>
                <a:gd name="T1" fmla="*/ 0 h 1219"/>
                <a:gd name="T2" fmla="*/ 524 w 5702"/>
                <a:gd name="T3" fmla="*/ 0 h 1219"/>
                <a:gd name="T4" fmla="*/ 585 w 5702"/>
                <a:gd name="T5" fmla="*/ 2 h 1219"/>
                <a:gd name="T6" fmla="*/ 644 w 5702"/>
                <a:gd name="T7" fmla="*/ 2 h 1219"/>
                <a:gd name="T8" fmla="*/ 696 w 5702"/>
                <a:gd name="T9" fmla="*/ 4 h 1219"/>
                <a:gd name="T10" fmla="*/ 745 w 5702"/>
                <a:gd name="T11" fmla="*/ 6 h 1219"/>
                <a:gd name="T12" fmla="*/ 788 w 5702"/>
                <a:gd name="T13" fmla="*/ 7 h 1219"/>
                <a:gd name="T14" fmla="*/ 827 w 5702"/>
                <a:gd name="T15" fmla="*/ 11 h 1219"/>
                <a:gd name="T16" fmla="*/ 862 w 5702"/>
                <a:gd name="T17" fmla="*/ 14 h 1219"/>
                <a:gd name="T18" fmla="*/ 902 w 5702"/>
                <a:gd name="T19" fmla="*/ 20 h 1219"/>
                <a:gd name="T20" fmla="*/ 940 w 5702"/>
                <a:gd name="T21" fmla="*/ 32 h 1219"/>
                <a:gd name="T22" fmla="*/ 974 w 5702"/>
                <a:gd name="T23" fmla="*/ 48 h 1219"/>
                <a:gd name="T24" fmla="*/ 1005 w 5702"/>
                <a:gd name="T25" fmla="*/ 65 h 1219"/>
                <a:gd name="T26" fmla="*/ 1032 w 5702"/>
                <a:gd name="T27" fmla="*/ 86 h 1219"/>
                <a:gd name="T28" fmla="*/ 1057 w 5702"/>
                <a:gd name="T29" fmla="*/ 109 h 1219"/>
                <a:gd name="T30" fmla="*/ 1080 w 5702"/>
                <a:gd name="T31" fmla="*/ 135 h 1219"/>
                <a:gd name="T32" fmla="*/ 1099 w 5702"/>
                <a:gd name="T33" fmla="*/ 161 h 1219"/>
                <a:gd name="T34" fmla="*/ 1116 w 5702"/>
                <a:gd name="T35" fmla="*/ 189 h 1219"/>
                <a:gd name="T36" fmla="*/ 1130 w 5702"/>
                <a:gd name="T37" fmla="*/ 219 h 1219"/>
                <a:gd name="T38" fmla="*/ 1143 w 5702"/>
                <a:gd name="T39" fmla="*/ 247 h 1219"/>
                <a:gd name="T40" fmla="*/ 1153 w 5702"/>
                <a:gd name="T41" fmla="*/ 277 h 1219"/>
                <a:gd name="T42" fmla="*/ 1162 w 5702"/>
                <a:gd name="T43" fmla="*/ 303 h 1219"/>
                <a:gd name="T44" fmla="*/ 1169 w 5702"/>
                <a:gd name="T45" fmla="*/ 327 h 1219"/>
                <a:gd name="T46" fmla="*/ 1176 w 5702"/>
                <a:gd name="T47" fmla="*/ 303 h 1219"/>
                <a:gd name="T48" fmla="*/ 1185 w 5702"/>
                <a:gd name="T49" fmla="*/ 277 h 1219"/>
                <a:gd name="T50" fmla="*/ 1195 w 5702"/>
                <a:gd name="T51" fmla="*/ 247 h 1219"/>
                <a:gd name="T52" fmla="*/ 1208 w 5702"/>
                <a:gd name="T53" fmla="*/ 219 h 1219"/>
                <a:gd name="T54" fmla="*/ 1222 w 5702"/>
                <a:gd name="T55" fmla="*/ 189 h 1219"/>
                <a:gd name="T56" fmla="*/ 1240 w 5702"/>
                <a:gd name="T57" fmla="*/ 161 h 1219"/>
                <a:gd name="T58" fmla="*/ 1259 w 5702"/>
                <a:gd name="T59" fmla="*/ 135 h 1219"/>
                <a:gd name="T60" fmla="*/ 1281 w 5702"/>
                <a:gd name="T61" fmla="*/ 109 h 1219"/>
                <a:gd name="T62" fmla="*/ 1306 w 5702"/>
                <a:gd name="T63" fmla="*/ 86 h 1219"/>
                <a:gd name="T64" fmla="*/ 1334 w 5702"/>
                <a:gd name="T65" fmla="*/ 65 h 1219"/>
                <a:gd name="T66" fmla="*/ 1364 w 5702"/>
                <a:gd name="T67" fmla="*/ 48 h 1219"/>
                <a:gd name="T68" fmla="*/ 1398 w 5702"/>
                <a:gd name="T69" fmla="*/ 32 h 1219"/>
                <a:gd name="T70" fmla="*/ 1436 w 5702"/>
                <a:gd name="T71" fmla="*/ 20 h 1219"/>
                <a:gd name="T72" fmla="*/ 1477 w 5702"/>
                <a:gd name="T73" fmla="*/ 14 h 1219"/>
                <a:gd name="T74" fmla="*/ 1510 w 5702"/>
                <a:gd name="T75" fmla="*/ 11 h 1219"/>
                <a:gd name="T76" fmla="*/ 1550 w 5702"/>
                <a:gd name="T77" fmla="*/ 7 h 1219"/>
                <a:gd name="T78" fmla="*/ 1593 w 5702"/>
                <a:gd name="T79" fmla="*/ 6 h 1219"/>
                <a:gd name="T80" fmla="*/ 1642 w 5702"/>
                <a:gd name="T81" fmla="*/ 4 h 1219"/>
                <a:gd name="T82" fmla="*/ 1695 w 5702"/>
                <a:gd name="T83" fmla="*/ 2 h 1219"/>
                <a:gd name="T84" fmla="*/ 1753 w 5702"/>
                <a:gd name="T85" fmla="*/ 2 h 1219"/>
                <a:gd name="T86" fmla="*/ 1815 w 5702"/>
                <a:gd name="T87" fmla="*/ 0 h 1219"/>
                <a:gd name="T88" fmla="*/ 1881 w 5702"/>
                <a:gd name="T89" fmla="*/ 0 h 1219"/>
                <a:gd name="T90" fmla="*/ 1968 w 5702"/>
                <a:gd name="T91" fmla="*/ 0 h 1219"/>
                <a:gd name="T92" fmla="*/ 2050 w 5702"/>
                <a:gd name="T93" fmla="*/ 2 h 1219"/>
                <a:gd name="T94" fmla="*/ 2128 w 5702"/>
                <a:gd name="T95" fmla="*/ 4 h 1219"/>
                <a:gd name="T96" fmla="*/ 2201 w 5702"/>
                <a:gd name="T97" fmla="*/ 6 h 1219"/>
                <a:gd name="T98" fmla="*/ 2272 w 5702"/>
                <a:gd name="T99" fmla="*/ 7 h 1219"/>
                <a:gd name="T100" fmla="*/ 2338 w 5702"/>
                <a:gd name="T101" fmla="*/ 9 h 1219"/>
                <a:gd name="T102" fmla="*/ 2338 w 5702"/>
                <a:gd name="T103" fmla="*/ 1251 h 1219"/>
                <a:gd name="T104" fmla="*/ 0 w 5702"/>
                <a:gd name="T105" fmla="*/ 1251 h 1219"/>
                <a:gd name="T106" fmla="*/ 0 w 5702"/>
                <a:gd name="T107" fmla="*/ 9 h 1219"/>
                <a:gd name="T108" fmla="*/ 67 w 5702"/>
                <a:gd name="T109" fmla="*/ 7 h 1219"/>
                <a:gd name="T110" fmla="*/ 138 w 5702"/>
                <a:gd name="T111" fmla="*/ 6 h 1219"/>
                <a:gd name="T112" fmla="*/ 211 w 5702"/>
                <a:gd name="T113" fmla="*/ 4 h 1219"/>
                <a:gd name="T114" fmla="*/ 289 w 5702"/>
                <a:gd name="T115" fmla="*/ 2 h 1219"/>
                <a:gd name="T116" fmla="*/ 371 w 5702"/>
                <a:gd name="T117" fmla="*/ 0 h 1219"/>
                <a:gd name="T118" fmla="*/ 457 w 5702"/>
                <a:gd name="T119" fmla="*/ 0 h 1219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702" h="1219">
                  <a:moveTo>
                    <a:pt x="1115" y="0"/>
                  </a:moveTo>
                  <a:lnTo>
                    <a:pt x="1277" y="0"/>
                  </a:lnTo>
                  <a:lnTo>
                    <a:pt x="1428" y="2"/>
                  </a:lnTo>
                  <a:lnTo>
                    <a:pt x="1569" y="2"/>
                  </a:lnTo>
                  <a:lnTo>
                    <a:pt x="1698" y="4"/>
                  </a:lnTo>
                  <a:lnTo>
                    <a:pt x="1816" y="6"/>
                  </a:lnTo>
                  <a:lnTo>
                    <a:pt x="1922" y="7"/>
                  </a:lnTo>
                  <a:lnTo>
                    <a:pt x="2018" y="11"/>
                  </a:lnTo>
                  <a:lnTo>
                    <a:pt x="2102" y="14"/>
                  </a:lnTo>
                  <a:lnTo>
                    <a:pt x="2201" y="20"/>
                  </a:lnTo>
                  <a:lnTo>
                    <a:pt x="2293" y="32"/>
                  </a:lnTo>
                  <a:lnTo>
                    <a:pt x="2375" y="46"/>
                  </a:lnTo>
                  <a:lnTo>
                    <a:pt x="2452" y="63"/>
                  </a:lnTo>
                  <a:lnTo>
                    <a:pt x="2518" y="84"/>
                  </a:lnTo>
                  <a:lnTo>
                    <a:pt x="2579" y="107"/>
                  </a:lnTo>
                  <a:lnTo>
                    <a:pt x="2633" y="131"/>
                  </a:lnTo>
                  <a:lnTo>
                    <a:pt x="2680" y="157"/>
                  </a:lnTo>
                  <a:lnTo>
                    <a:pt x="2722" y="185"/>
                  </a:lnTo>
                  <a:lnTo>
                    <a:pt x="2756" y="213"/>
                  </a:lnTo>
                  <a:lnTo>
                    <a:pt x="2788" y="241"/>
                  </a:lnTo>
                  <a:lnTo>
                    <a:pt x="2812" y="269"/>
                  </a:lnTo>
                  <a:lnTo>
                    <a:pt x="2835" y="295"/>
                  </a:lnTo>
                  <a:lnTo>
                    <a:pt x="2852" y="319"/>
                  </a:lnTo>
                  <a:lnTo>
                    <a:pt x="2868" y="295"/>
                  </a:lnTo>
                  <a:lnTo>
                    <a:pt x="2891" y="269"/>
                  </a:lnTo>
                  <a:lnTo>
                    <a:pt x="2915" y="241"/>
                  </a:lnTo>
                  <a:lnTo>
                    <a:pt x="2946" y="213"/>
                  </a:lnTo>
                  <a:lnTo>
                    <a:pt x="2981" y="185"/>
                  </a:lnTo>
                  <a:lnTo>
                    <a:pt x="3023" y="157"/>
                  </a:lnTo>
                  <a:lnTo>
                    <a:pt x="3070" y="131"/>
                  </a:lnTo>
                  <a:lnTo>
                    <a:pt x="3124" y="107"/>
                  </a:lnTo>
                  <a:lnTo>
                    <a:pt x="3185" y="84"/>
                  </a:lnTo>
                  <a:lnTo>
                    <a:pt x="3253" y="63"/>
                  </a:lnTo>
                  <a:lnTo>
                    <a:pt x="3328" y="46"/>
                  </a:lnTo>
                  <a:lnTo>
                    <a:pt x="3409" y="32"/>
                  </a:lnTo>
                  <a:lnTo>
                    <a:pt x="3502" y="20"/>
                  </a:lnTo>
                  <a:lnTo>
                    <a:pt x="3601" y="14"/>
                  </a:lnTo>
                  <a:lnTo>
                    <a:pt x="3684" y="11"/>
                  </a:lnTo>
                  <a:lnTo>
                    <a:pt x="3780" y="7"/>
                  </a:lnTo>
                  <a:lnTo>
                    <a:pt x="3886" y="6"/>
                  </a:lnTo>
                  <a:lnTo>
                    <a:pt x="4005" y="4"/>
                  </a:lnTo>
                  <a:lnTo>
                    <a:pt x="4134" y="2"/>
                  </a:lnTo>
                  <a:lnTo>
                    <a:pt x="4275" y="2"/>
                  </a:lnTo>
                  <a:lnTo>
                    <a:pt x="4426" y="0"/>
                  </a:lnTo>
                  <a:lnTo>
                    <a:pt x="4588" y="0"/>
                  </a:lnTo>
                  <a:lnTo>
                    <a:pt x="4799" y="0"/>
                  </a:lnTo>
                  <a:lnTo>
                    <a:pt x="4999" y="2"/>
                  </a:lnTo>
                  <a:lnTo>
                    <a:pt x="5189" y="4"/>
                  </a:lnTo>
                  <a:lnTo>
                    <a:pt x="5368" y="6"/>
                  </a:lnTo>
                  <a:lnTo>
                    <a:pt x="5541" y="7"/>
                  </a:lnTo>
                  <a:lnTo>
                    <a:pt x="5702" y="9"/>
                  </a:lnTo>
                  <a:lnTo>
                    <a:pt x="5702" y="1219"/>
                  </a:lnTo>
                  <a:lnTo>
                    <a:pt x="0" y="1219"/>
                  </a:lnTo>
                  <a:lnTo>
                    <a:pt x="0" y="9"/>
                  </a:lnTo>
                  <a:lnTo>
                    <a:pt x="164" y="7"/>
                  </a:lnTo>
                  <a:lnTo>
                    <a:pt x="335" y="6"/>
                  </a:lnTo>
                  <a:lnTo>
                    <a:pt x="514" y="4"/>
                  </a:lnTo>
                  <a:lnTo>
                    <a:pt x="704" y="2"/>
                  </a:lnTo>
                  <a:lnTo>
                    <a:pt x="904" y="0"/>
                  </a:lnTo>
                  <a:lnTo>
                    <a:pt x="1115" y="0"/>
                  </a:lnTo>
                  <a:close/>
                </a:path>
              </a:pathLst>
            </a:custGeom>
            <a:solidFill>
              <a:srgbClr val="5B9B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000000"/>
                </a:solidFill>
                <a:latin typeface="Arial" panose="020B0604020202020204"/>
                <a:ea typeface="黑体" panose="02010609060101010101" pitchFamily="49" charset="-122"/>
              </a:endParaRPr>
            </a:p>
          </p:txBody>
        </p:sp>
        <p:pic>
          <p:nvPicPr>
            <p:cNvPr id="24" name="图片 23" descr="双语学习报0logo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518" y="9725"/>
              <a:ext cx="2449" cy="8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3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03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03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03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03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03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03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03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03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034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2000" fill="hold"/>
                                        <p:tgtEl>
                                          <p:spTgt spid="1034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99"/>
                                      </p:to>
                                    </p:animClr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1034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2000" fill="hold"/>
                                        <p:tgtEl>
                                          <p:spTgt spid="10346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2" dur="2000" fill="hold"/>
                                        <p:tgtEl>
                                          <p:spTgt spid="1034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99"/>
                                      </p:to>
                                    </p:animClr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1034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2000" fill="hold"/>
                                        <p:tgtEl>
                                          <p:spTgt spid="10346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6" dur="2000" fill="hold"/>
                                        <p:tgtEl>
                                          <p:spTgt spid="1034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99"/>
                                      </p:to>
                                    </p:animClr>
                                    <p:set>
                                      <p:cBhvr>
                                        <p:cTn id="47" dur="2000" fill="hold"/>
                                        <p:tgtEl>
                                          <p:spTgt spid="1034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2000" fill="hold"/>
                                        <p:tgtEl>
                                          <p:spTgt spid="10346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0" dur="2000" fill="hold"/>
                                        <p:tgtEl>
                                          <p:spTgt spid="1034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99"/>
                                      </p:to>
                                    </p:animClr>
                                    <p:set>
                                      <p:cBhvr>
                                        <p:cTn id="51" dur="2000" fill="hold"/>
                                        <p:tgtEl>
                                          <p:spTgt spid="1034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2000" fill="hold"/>
                                        <p:tgtEl>
                                          <p:spTgt spid="10346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4" dur="2000" fill="hold"/>
                                        <p:tgtEl>
                                          <p:spTgt spid="1034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99"/>
                                      </p:to>
                                    </p:animClr>
                                    <p:set>
                                      <p:cBhvr>
                                        <p:cTn id="55" dur="2000" fill="hold"/>
                                        <p:tgtEl>
                                          <p:spTgt spid="1034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1034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8" dur="2000" fill="hold"/>
                                        <p:tgtEl>
                                          <p:spTgt spid="1034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99"/>
                                      </p:to>
                                    </p:animClr>
                                    <p:set>
                                      <p:cBhvr>
                                        <p:cTn id="59" dur="2000" fill="hold"/>
                                        <p:tgtEl>
                                          <p:spTgt spid="1034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" dur="2000" fill="hold"/>
                                        <p:tgtEl>
                                          <p:spTgt spid="10345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2" dur="2000" fill="hold"/>
                                        <p:tgtEl>
                                          <p:spTgt spid="1034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99"/>
                                      </p:to>
                                    </p:animClr>
                                    <p:set>
                                      <p:cBhvr>
                                        <p:cTn id="63" dur="2000" fill="hold"/>
                                        <p:tgtEl>
                                          <p:spTgt spid="1034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2000" fill="hold"/>
                                        <p:tgtEl>
                                          <p:spTgt spid="10345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6" dur="2000" fill="hold"/>
                                        <p:tgtEl>
                                          <p:spTgt spid="1034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99"/>
                                      </p:to>
                                    </p:animClr>
                                    <p:set>
                                      <p:cBhvr>
                                        <p:cTn id="67" dur="2000" fill="hold"/>
                                        <p:tgtEl>
                                          <p:spTgt spid="1034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2000" fill="hold"/>
                                        <p:tgtEl>
                                          <p:spTgt spid="1034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0" dur="2000" fill="hold"/>
                                        <p:tgtEl>
                                          <p:spTgt spid="1034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99"/>
                                      </p:to>
                                    </p:animClr>
                                    <p:set>
                                      <p:cBhvr>
                                        <p:cTn id="71" dur="2000" fill="hold"/>
                                        <p:tgtEl>
                                          <p:spTgt spid="1034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2000" fill="hold"/>
                                        <p:tgtEl>
                                          <p:spTgt spid="1034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4" dur="2000" fill="hold"/>
                                        <p:tgtEl>
                                          <p:spTgt spid="1034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99"/>
                                      </p:to>
                                    </p:animClr>
                                    <p:set>
                                      <p:cBhvr>
                                        <p:cTn id="75" dur="2000" fill="hold"/>
                                        <p:tgtEl>
                                          <p:spTgt spid="1034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2000" fill="hold"/>
                                        <p:tgtEl>
                                          <p:spTgt spid="10347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1" dur="500"/>
                                        <p:tgtEl>
                                          <p:spTgt spid="103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6" dur="500"/>
                                        <p:tgtEl>
                                          <p:spTgt spid="103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103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6" dur="500"/>
                                        <p:tgtEl>
                                          <p:spTgt spid="103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1" dur="500"/>
                                        <p:tgtEl>
                                          <p:spTgt spid="103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6" dur="500"/>
                                        <p:tgtEl>
                                          <p:spTgt spid="103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103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6" dur="500"/>
                                        <p:tgtEl>
                                          <p:spTgt spid="103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57" grpId="0"/>
      <p:bldP spid="103458" grpId="0"/>
      <p:bldP spid="103459" grpId="0"/>
      <p:bldP spid="103460" grpId="0"/>
      <p:bldP spid="103461" grpId="0"/>
      <p:bldP spid="103462" grpId="0"/>
      <p:bldP spid="103463" grpId="0"/>
      <p:bldP spid="103464" grpId="0"/>
      <p:bldP spid="103465" grpId="0"/>
      <p:bldP spid="103466" grpId="0"/>
      <p:bldP spid="103467" grpId="0"/>
      <p:bldP spid="103468" grpId="0"/>
      <p:bldP spid="103469" grpId="0"/>
      <p:bldP spid="103470" grpId="0"/>
      <p:bldP spid="103471" grpId="0"/>
      <p:bldP spid="103472" grpId="0"/>
      <p:bldP spid="103474" grpId="0" build="p"/>
      <p:bldP spid="10347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/>
          </p:cNvSpPr>
          <p:nvPr>
            <p:ph type="title"/>
          </p:nvPr>
        </p:nvSpPr>
        <p:spPr>
          <a:xfrm>
            <a:off x="1981200" y="561975"/>
            <a:ext cx="8218488" cy="1138238"/>
          </a:xfrm>
        </p:spPr>
        <p:txBody>
          <a:bodyPr/>
          <a:lstStyle/>
          <a:p>
            <a:pPr algn="l"/>
            <a:r>
              <a:rPr lang="en-US" altLang="zh-CN" sz="3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A1  Look at the two lists below. What is the difference between the nouns in List A and List B? Can you think of some more examples?</a:t>
            </a:r>
          </a:p>
        </p:txBody>
      </p:sp>
      <p:pic>
        <p:nvPicPr>
          <p:cNvPr id="39940" name="Picture 4" descr="QQ截图2013012916514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288" y="2276476"/>
            <a:ext cx="3429000" cy="3381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941" name="Picture 5" descr="QQ截图2013012916515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1539" y="2276475"/>
            <a:ext cx="3438525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943" name="Text Box 7"/>
          <p:cNvSpPr txBox="1">
            <a:spLocks noChangeArrowheads="1"/>
          </p:cNvSpPr>
          <p:nvPr/>
        </p:nvSpPr>
        <p:spPr bwMode="auto">
          <a:xfrm>
            <a:off x="3503613" y="2903539"/>
            <a:ext cx="2736850" cy="1677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40000"/>
              </a:spcBef>
              <a:spcAft>
                <a:spcPct val="0"/>
              </a:spcAft>
            </a:pPr>
            <a:r>
              <a:rPr lang="zh-CN" altLang="en-US" sz="2000" b="1">
                <a:solidFill>
                  <a:srgbClr val="FF3300"/>
                </a:solidFill>
                <a:latin typeface="Arial" panose="020B0604020202020204" pitchFamily="34" charset="0"/>
              </a:rPr>
              <a:t>西；西方</a:t>
            </a:r>
          </a:p>
          <a:p>
            <a:pPr fontAlgn="base">
              <a:spcBef>
                <a:spcPct val="40000"/>
              </a:spcBef>
              <a:spcAft>
                <a:spcPct val="0"/>
              </a:spcAft>
            </a:pPr>
            <a:r>
              <a:rPr lang="zh-CN" altLang="en-US" sz="2000" b="1">
                <a:solidFill>
                  <a:srgbClr val="FF3300"/>
                </a:solidFill>
                <a:latin typeface="Arial" panose="020B0604020202020204" pitchFamily="34" charset="0"/>
              </a:rPr>
              <a:t>陆地；泥土</a:t>
            </a:r>
          </a:p>
          <a:p>
            <a:pPr fontAlgn="base">
              <a:spcBef>
                <a:spcPct val="40000"/>
              </a:spcBef>
              <a:spcAft>
                <a:spcPct val="0"/>
              </a:spcAft>
            </a:pPr>
            <a:r>
              <a:rPr lang="zh-CN" altLang="en-US" sz="2000" b="1">
                <a:solidFill>
                  <a:srgbClr val="FF3300"/>
                </a:solidFill>
                <a:latin typeface="Arial" panose="020B0604020202020204" pitchFamily="34" charset="0"/>
              </a:rPr>
              <a:t>（城镇的）主要街道</a:t>
            </a:r>
          </a:p>
          <a:p>
            <a:pPr fontAlgn="base">
              <a:spcBef>
                <a:spcPct val="40000"/>
              </a:spcBef>
              <a:spcAft>
                <a:spcPct val="0"/>
              </a:spcAft>
            </a:pPr>
            <a:r>
              <a:rPr lang="zh-CN" altLang="en-US" sz="2000" b="1">
                <a:solidFill>
                  <a:srgbClr val="FF3300"/>
                </a:solidFill>
                <a:latin typeface="Arial" panose="020B0604020202020204" pitchFamily="34" charset="0"/>
              </a:rPr>
              <a:t>巨大的墙</a:t>
            </a:r>
          </a:p>
        </p:txBody>
      </p:sp>
      <p:sp>
        <p:nvSpPr>
          <p:cNvPr id="39944" name="Text Box 8"/>
          <p:cNvSpPr txBox="1">
            <a:spLocks noChangeArrowheads="1"/>
          </p:cNvSpPr>
          <p:nvPr/>
        </p:nvSpPr>
        <p:spPr bwMode="auto">
          <a:xfrm>
            <a:off x="7823200" y="2903539"/>
            <a:ext cx="2952750" cy="1677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40000"/>
              </a:spcBef>
              <a:spcAft>
                <a:spcPct val="0"/>
              </a:spcAft>
            </a:pPr>
            <a:r>
              <a:rPr lang="zh-CN" altLang="en-US" sz="2000" b="1">
                <a:solidFill>
                  <a:srgbClr val="FF3300"/>
                </a:solidFill>
                <a:latin typeface="Arial" panose="020B0604020202020204" pitchFamily="34" charset="0"/>
              </a:rPr>
              <a:t>西方国家；西欧及北美</a:t>
            </a:r>
          </a:p>
          <a:p>
            <a:pPr fontAlgn="base">
              <a:spcBef>
                <a:spcPct val="40000"/>
              </a:spcBef>
              <a:spcAft>
                <a:spcPct val="0"/>
              </a:spcAft>
            </a:pPr>
            <a:r>
              <a:rPr lang="zh-CN" altLang="en-US" sz="2000" b="1">
                <a:solidFill>
                  <a:srgbClr val="FF3300"/>
                </a:solidFill>
                <a:latin typeface="Arial" panose="020B0604020202020204" pitchFamily="34" charset="0"/>
              </a:rPr>
              <a:t>地球 </a:t>
            </a:r>
          </a:p>
          <a:p>
            <a:pPr fontAlgn="base">
              <a:spcBef>
                <a:spcPct val="40000"/>
              </a:spcBef>
              <a:spcAft>
                <a:spcPct val="0"/>
              </a:spcAft>
            </a:pPr>
            <a:r>
              <a:rPr lang="zh-CN" altLang="en-US" sz="2000" b="1">
                <a:solidFill>
                  <a:srgbClr val="FF3300"/>
                </a:solidFill>
                <a:latin typeface="Arial" panose="020B0604020202020204" pitchFamily="34" charset="0"/>
              </a:rPr>
              <a:t>（指特定的路名）</a:t>
            </a:r>
          </a:p>
          <a:p>
            <a:pPr fontAlgn="base">
              <a:spcBef>
                <a:spcPct val="40000"/>
              </a:spcBef>
              <a:spcAft>
                <a:spcPct val="0"/>
              </a:spcAft>
            </a:pPr>
            <a:r>
              <a:rPr lang="zh-CN" altLang="en-US" sz="2000" b="1">
                <a:solidFill>
                  <a:srgbClr val="FF3300"/>
                </a:solidFill>
                <a:latin typeface="Arial" panose="020B0604020202020204" pitchFamily="34" charset="0"/>
              </a:rPr>
              <a:t>  中国长城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372605" y="4681834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china </a:t>
            </a:r>
            <a:endParaRPr lang="zh-CN" altLang="en-US" sz="24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546528" y="4718859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陶瓷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6376506" y="4622958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China </a:t>
            </a:r>
            <a:endParaRPr lang="zh-CN" altLang="en-US" sz="24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7923422" y="4622958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中国</a:t>
            </a:r>
          </a:p>
        </p:txBody>
      </p:sp>
      <p:grpSp>
        <p:nvGrpSpPr>
          <p:cNvPr id="11" name="组合 10"/>
          <p:cNvGrpSpPr/>
          <p:nvPr/>
        </p:nvGrpSpPr>
        <p:grpSpPr bwMode="auto">
          <a:xfrm>
            <a:off x="9873615" y="0"/>
            <a:ext cx="2318385" cy="783271"/>
            <a:chOff x="15708" y="9512"/>
            <a:chExt cx="3651" cy="1235"/>
          </a:xfrm>
        </p:grpSpPr>
        <p:sp>
          <p:nvSpPr>
            <p:cNvPr id="12" name="Freeform 6"/>
            <p:cNvSpPr>
              <a:spLocks noChangeArrowheads="1"/>
            </p:cNvSpPr>
            <p:nvPr/>
          </p:nvSpPr>
          <p:spPr bwMode="auto">
            <a:xfrm>
              <a:off x="15708" y="9512"/>
              <a:ext cx="3651" cy="1235"/>
            </a:xfrm>
            <a:custGeom>
              <a:avLst/>
              <a:gdLst>
                <a:gd name="T0" fmla="*/ 457 w 5702"/>
                <a:gd name="T1" fmla="*/ 0 h 1219"/>
                <a:gd name="T2" fmla="*/ 524 w 5702"/>
                <a:gd name="T3" fmla="*/ 0 h 1219"/>
                <a:gd name="T4" fmla="*/ 585 w 5702"/>
                <a:gd name="T5" fmla="*/ 2 h 1219"/>
                <a:gd name="T6" fmla="*/ 644 w 5702"/>
                <a:gd name="T7" fmla="*/ 2 h 1219"/>
                <a:gd name="T8" fmla="*/ 696 w 5702"/>
                <a:gd name="T9" fmla="*/ 4 h 1219"/>
                <a:gd name="T10" fmla="*/ 745 w 5702"/>
                <a:gd name="T11" fmla="*/ 6 h 1219"/>
                <a:gd name="T12" fmla="*/ 788 w 5702"/>
                <a:gd name="T13" fmla="*/ 7 h 1219"/>
                <a:gd name="T14" fmla="*/ 827 w 5702"/>
                <a:gd name="T15" fmla="*/ 11 h 1219"/>
                <a:gd name="T16" fmla="*/ 862 w 5702"/>
                <a:gd name="T17" fmla="*/ 14 h 1219"/>
                <a:gd name="T18" fmla="*/ 902 w 5702"/>
                <a:gd name="T19" fmla="*/ 20 h 1219"/>
                <a:gd name="T20" fmla="*/ 940 w 5702"/>
                <a:gd name="T21" fmla="*/ 32 h 1219"/>
                <a:gd name="T22" fmla="*/ 974 w 5702"/>
                <a:gd name="T23" fmla="*/ 48 h 1219"/>
                <a:gd name="T24" fmla="*/ 1005 w 5702"/>
                <a:gd name="T25" fmla="*/ 65 h 1219"/>
                <a:gd name="T26" fmla="*/ 1032 w 5702"/>
                <a:gd name="T27" fmla="*/ 86 h 1219"/>
                <a:gd name="T28" fmla="*/ 1057 w 5702"/>
                <a:gd name="T29" fmla="*/ 109 h 1219"/>
                <a:gd name="T30" fmla="*/ 1080 w 5702"/>
                <a:gd name="T31" fmla="*/ 135 h 1219"/>
                <a:gd name="T32" fmla="*/ 1099 w 5702"/>
                <a:gd name="T33" fmla="*/ 161 h 1219"/>
                <a:gd name="T34" fmla="*/ 1116 w 5702"/>
                <a:gd name="T35" fmla="*/ 189 h 1219"/>
                <a:gd name="T36" fmla="*/ 1130 w 5702"/>
                <a:gd name="T37" fmla="*/ 219 h 1219"/>
                <a:gd name="T38" fmla="*/ 1143 w 5702"/>
                <a:gd name="T39" fmla="*/ 247 h 1219"/>
                <a:gd name="T40" fmla="*/ 1153 w 5702"/>
                <a:gd name="T41" fmla="*/ 277 h 1219"/>
                <a:gd name="T42" fmla="*/ 1162 w 5702"/>
                <a:gd name="T43" fmla="*/ 303 h 1219"/>
                <a:gd name="T44" fmla="*/ 1169 w 5702"/>
                <a:gd name="T45" fmla="*/ 327 h 1219"/>
                <a:gd name="T46" fmla="*/ 1176 w 5702"/>
                <a:gd name="T47" fmla="*/ 303 h 1219"/>
                <a:gd name="T48" fmla="*/ 1185 w 5702"/>
                <a:gd name="T49" fmla="*/ 277 h 1219"/>
                <a:gd name="T50" fmla="*/ 1195 w 5702"/>
                <a:gd name="T51" fmla="*/ 247 h 1219"/>
                <a:gd name="T52" fmla="*/ 1208 w 5702"/>
                <a:gd name="T53" fmla="*/ 219 h 1219"/>
                <a:gd name="T54" fmla="*/ 1222 w 5702"/>
                <a:gd name="T55" fmla="*/ 189 h 1219"/>
                <a:gd name="T56" fmla="*/ 1240 w 5702"/>
                <a:gd name="T57" fmla="*/ 161 h 1219"/>
                <a:gd name="T58" fmla="*/ 1259 w 5702"/>
                <a:gd name="T59" fmla="*/ 135 h 1219"/>
                <a:gd name="T60" fmla="*/ 1281 w 5702"/>
                <a:gd name="T61" fmla="*/ 109 h 1219"/>
                <a:gd name="T62" fmla="*/ 1306 w 5702"/>
                <a:gd name="T63" fmla="*/ 86 h 1219"/>
                <a:gd name="T64" fmla="*/ 1334 w 5702"/>
                <a:gd name="T65" fmla="*/ 65 h 1219"/>
                <a:gd name="T66" fmla="*/ 1364 w 5702"/>
                <a:gd name="T67" fmla="*/ 48 h 1219"/>
                <a:gd name="T68" fmla="*/ 1398 w 5702"/>
                <a:gd name="T69" fmla="*/ 32 h 1219"/>
                <a:gd name="T70" fmla="*/ 1436 w 5702"/>
                <a:gd name="T71" fmla="*/ 20 h 1219"/>
                <a:gd name="T72" fmla="*/ 1477 w 5702"/>
                <a:gd name="T73" fmla="*/ 14 h 1219"/>
                <a:gd name="T74" fmla="*/ 1510 w 5702"/>
                <a:gd name="T75" fmla="*/ 11 h 1219"/>
                <a:gd name="T76" fmla="*/ 1550 w 5702"/>
                <a:gd name="T77" fmla="*/ 7 h 1219"/>
                <a:gd name="T78" fmla="*/ 1593 w 5702"/>
                <a:gd name="T79" fmla="*/ 6 h 1219"/>
                <a:gd name="T80" fmla="*/ 1642 w 5702"/>
                <a:gd name="T81" fmla="*/ 4 h 1219"/>
                <a:gd name="T82" fmla="*/ 1695 w 5702"/>
                <a:gd name="T83" fmla="*/ 2 h 1219"/>
                <a:gd name="T84" fmla="*/ 1753 w 5702"/>
                <a:gd name="T85" fmla="*/ 2 h 1219"/>
                <a:gd name="T86" fmla="*/ 1815 w 5702"/>
                <a:gd name="T87" fmla="*/ 0 h 1219"/>
                <a:gd name="T88" fmla="*/ 1881 w 5702"/>
                <a:gd name="T89" fmla="*/ 0 h 1219"/>
                <a:gd name="T90" fmla="*/ 1968 w 5702"/>
                <a:gd name="T91" fmla="*/ 0 h 1219"/>
                <a:gd name="T92" fmla="*/ 2050 w 5702"/>
                <a:gd name="T93" fmla="*/ 2 h 1219"/>
                <a:gd name="T94" fmla="*/ 2128 w 5702"/>
                <a:gd name="T95" fmla="*/ 4 h 1219"/>
                <a:gd name="T96" fmla="*/ 2201 w 5702"/>
                <a:gd name="T97" fmla="*/ 6 h 1219"/>
                <a:gd name="T98" fmla="*/ 2272 w 5702"/>
                <a:gd name="T99" fmla="*/ 7 h 1219"/>
                <a:gd name="T100" fmla="*/ 2338 w 5702"/>
                <a:gd name="T101" fmla="*/ 9 h 1219"/>
                <a:gd name="T102" fmla="*/ 2338 w 5702"/>
                <a:gd name="T103" fmla="*/ 1251 h 1219"/>
                <a:gd name="T104" fmla="*/ 0 w 5702"/>
                <a:gd name="T105" fmla="*/ 1251 h 1219"/>
                <a:gd name="T106" fmla="*/ 0 w 5702"/>
                <a:gd name="T107" fmla="*/ 9 h 1219"/>
                <a:gd name="T108" fmla="*/ 67 w 5702"/>
                <a:gd name="T109" fmla="*/ 7 h 1219"/>
                <a:gd name="T110" fmla="*/ 138 w 5702"/>
                <a:gd name="T111" fmla="*/ 6 h 1219"/>
                <a:gd name="T112" fmla="*/ 211 w 5702"/>
                <a:gd name="T113" fmla="*/ 4 h 1219"/>
                <a:gd name="T114" fmla="*/ 289 w 5702"/>
                <a:gd name="T115" fmla="*/ 2 h 1219"/>
                <a:gd name="T116" fmla="*/ 371 w 5702"/>
                <a:gd name="T117" fmla="*/ 0 h 1219"/>
                <a:gd name="T118" fmla="*/ 457 w 5702"/>
                <a:gd name="T119" fmla="*/ 0 h 1219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702" h="1219">
                  <a:moveTo>
                    <a:pt x="1115" y="0"/>
                  </a:moveTo>
                  <a:lnTo>
                    <a:pt x="1277" y="0"/>
                  </a:lnTo>
                  <a:lnTo>
                    <a:pt x="1428" y="2"/>
                  </a:lnTo>
                  <a:lnTo>
                    <a:pt x="1569" y="2"/>
                  </a:lnTo>
                  <a:lnTo>
                    <a:pt x="1698" y="4"/>
                  </a:lnTo>
                  <a:lnTo>
                    <a:pt x="1816" y="6"/>
                  </a:lnTo>
                  <a:lnTo>
                    <a:pt x="1922" y="7"/>
                  </a:lnTo>
                  <a:lnTo>
                    <a:pt x="2018" y="11"/>
                  </a:lnTo>
                  <a:lnTo>
                    <a:pt x="2102" y="14"/>
                  </a:lnTo>
                  <a:lnTo>
                    <a:pt x="2201" y="20"/>
                  </a:lnTo>
                  <a:lnTo>
                    <a:pt x="2293" y="32"/>
                  </a:lnTo>
                  <a:lnTo>
                    <a:pt x="2375" y="46"/>
                  </a:lnTo>
                  <a:lnTo>
                    <a:pt x="2452" y="63"/>
                  </a:lnTo>
                  <a:lnTo>
                    <a:pt x="2518" y="84"/>
                  </a:lnTo>
                  <a:lnTo>
                    <a:pt x="2579" y="107"/>
                  </a:lnTo>
                  <a:lnTo>
                    <a:pt x="2633" y="131"/>
                  </a:lnTo>
                  <a:lnTo>
                    <a:pt x="2680" y="157"/>
                  </a:lnTo>
                  <a:lnTo>
                    <a:pt x="2722" y="185"/>
                  </a:lnTo>
                  <a:lnTo>
                    <a:pt x="2756" y="213"/>
                  </a:lnTo>
                  <a:lnTo>
                    <a:pt x="2788" y="241"/>
                  </a:lnTo>
                  <a:lnTo>
                    <a:pt x="2812" y="269"/>
                  </a:lnTo>
                  <a:lnTo>
                    <a:pt x="2835" y="295"/>
                  </a:lnTo>
                  <a:lnTo>
                    <a:pt x="2852" y="319"/>
                  </a:lnTo>
                  <a:lnTo>
                    <a:pt x="2868" y="295"/>
                  </a:lnTo>
                  <a:lnTo>
                    <a:pt x="2891" y="269"/>
                  </a:lnTo>
                  <a:lnTo>
                    <a:pt x="2915" y="241"/>
                  </a:lnTo>
                  <a:lnTo>
                    <a:pt x="2946" y="213"/>
                  </a:lnTo>
                  <a:lnTo>
                    <a:pt x="2981" y="185"/>
                  </a:lnTo>
                  <a:lnTo>
                    <a:pt x="3023" y="157"/>
                  </a:lnTo>
                  <a:lnTo>
                    <a:pt x="3070" y="131"/>
                  </a:lnTo>
                  <a:lnTo>
                    <a:pt x="3124" y="107"/>
                  </a:lnTo>
                  <a:lnTo>
                    <a:pt x="3185" y="84"/>
                  </a:lnTo>
                  <a:lnTo>
                    <a:pt x="3253" y="63"/>
                  </a:lnTo>
                  <a:lnTo>
                    <a:pt x="3328" y="46"/>
                  </a:lnTo>
                  <a:lnTo>
                    <a:pt x="3409" y="32"/>
                  </a:lnTo>
                  <a:lnTo>
                    <a:pt x="3502" y="20"/>
                  </a:lnTo>
                  <a:lnTo>
                    <a:pt x="3601" y="14"/>
                  </a:lnTo>
                  <a:lnTo>
                    <a:pt x="3684" y="11"/>
                  </a:lnTo>
                  <a:lnTo>
                    <a:pt x="3780" y="7"/>
                  </a:lnTo>
                  <a:lnTo>
                    <a:pt x="3886" y="6"/>
                  </a:lnTo>
                  <a:lnTo>
                    <a:pt x="4005" y="4"/>
                  </a:lnTo>
                  <a:lnTo>
                    <a:pt x="4134" y="2"/>
                  </a:lnTo>
                  <a:lnTo>
                    <a:pt x="4275" y="2"/>
                  </a:lnTo>
                  <a:lnTo>
                    <a:pt x="4426" y="0"/>
                  </a:lnTo>
                  <a:lnTo>
                    <a:pt x="4588" y="0"/>
                  </a:lnTo>
                  <a:lnTo>
                    <a:pt x="4799" y="0"/>
                  </a:lnTo>
                  <a:lnTo>
                    <a:pt x="4999" y="2"/>
                  </a:lnTo>
                  <a:lnTo>
                    <a:pt x="5189" y="4"/>
                  </a:lnTo>
                  <a:lnTo>
                    <a:pt x="5368" y="6"/>
                  </a:lnTo>
                  <a:lnTo>
                    <a:pt x="5541" y="7"/>
                  </a:lnTo>
                  <a:lnTo>
                    <a:pt x="5702" y="9"/>
                  </a:lnTo>
                  <a:lnTo>
                    <a:pt x="5702" y="1219"/>
                  </a:lnTo>
                  <a:lnTo>
                    <a:pt x="0" y="1219"/>
                  </a:lnTo>
                  <a:lnTo>
                    <a:pt x="0" y="9"/>
                  </a:lnTo>
                  <a:lnTo>
                    <a:pt x="164" y="7"/>
                  </a:lnTo>
                  <a:lnTo>
                    <a:pt x="335" y="6"/>
                  </a:lnTo>
                  <a:lnTo>
                    <a:pt x="514" y="4"/>
                  </a:lnTo>
                  <a:lnTo>
                    <a:pt x="704" y="2"/>
                  </a:lnTo>
                  <a:lnTo>
                    <a:pt x="904" y="0"/>
                  </a:lnTo>
                  <a:lnTo>
                    <a:pt x="1115" y="0"/>
                  </a:lnTo>
                  <a:close/>
                </a:path>
              </a:pathLst>
            </a:custGeom>
            <a:solidFill>
              <a:srgbClr val="5B9B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000000"/>
                </a:solidFill>
                <a:latin typeface="Arial" panose="020B0604020202020204"/>
                <a:ea typeface="黑体" panose="02010609060101010101" pitchFamily="49" charset="-122"/>
              </a:endParaRPr>
            </a:p>
          </p:txBody>
        </p:sp>
        <p:pic>
          <p:nvPicPr>
            <p:cNvPr id="13" name="图片 12" descr="双语学习报0logo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518" y="9725"/>
              <a:ext cx="2449" cy="8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3" grpId="0"/>
      <p:bldP spid="39944" grpId="0"/>
      <p:bldP spid="7" grpId="0"/>
      <p:bldP spid="8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矩形 3"/>
          <p:cNvSpPr>
            <a:spLocks noChangeArrowheads="1"/>
          </p:cNvSpPr>
          <p:nvPr/>
        </p:nvSpPr>
        <p:spPr bwMode="auto">
          <a:xfrm>
            <a:off x="830317" y="318031"/>
            <a:ext cx="11361683" cy="720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tabLst>
                <a:tab pos="102044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tabLst>
                <a:tab pos="102044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tabLst>
                <a:tab pos="102044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tabLst>
                <a:tab pos="102044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tabLst>
                <a:tab pos="102044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102044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102044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102044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102044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 dirty="0">
                <a:solidFill>
                  <a:schemeClr val="accent1">
                    <a:lumMod val="75000"/>
                  </a:schemeClr>
                </a:solidFill>
                <a:ea typeface="MS Gothic" panose="020B0609070205080204" pitchFamily="49" charset="-128"/>
              </a:rPr>
              <a:t>A2</a:t>
            </a:r>
            <a:r>
              <a:rPr lang="en-US" altLang="zh-CN" sz="2400" i="1" dirty="0">
                <a:solidFill>
                  <a:schemeClr val="accent1">
                    <a:lumMod val="75000"/>
                  </a:schemeClr>
                </a:solidFill>
                <a:ea typeface="MS Gothic" panose="020B0609070205080204" pitchFamily="49" charset="-128"/>
              </a:rPr>
              <a:t>  Read the passage below. Some of the nouns should begin with a capital letter. Underline these nouns and write the correct nouns above them.</a:t>
            </a:r>
            <a:endParaRPr lang="en-US" altLang="zh-CN" sz="2400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830318" y="1382714"/>
            <a:ext cx="10459930" cy="397031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 fontAlgn="base">
              <a:lnSpc>
                <a:spcPct val="150000"/>
              </a:lnSpc>
              <a:spcBef>
                <a:spcPct val="40000"/>
              </a:spcBef>
              <a:spcAft>
                <a:spcPct val="0"/>
              </a:spcAft>
            </a:pPr>
            <a:r>
              <a:rPr lang="en-GB" altLang="zh-CN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Last </a:t>
            </a:r>
            <a:r>
              <a:rPr lang="en-GB" altLang="zh-CN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july</a:t>
            </a:r>
            <a:r>
              <a:rPr lang="en-GB" altLang="zh-CN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I went to </a:t>
            </a:r>
            <a:r>
              <a:rPr lang="en-GB" altLang="zh-CN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beijing</a:t>
            </a:r>
            <a:r>
              <a:rPr lang="en-GB" altLang="zh-CN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to visit uncle </a:t>
            </a:r>
            <a:r>
              <a:rPr lang="en-GB" altLang="zh-CN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zhang</a:t>
            </a:r>
            <a:r>
              <a:rPr lang="en-GB" altLang="zh-CN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He took me to many interesting places such as the great wall, the summer palace and the palace museum. I learnt a lot about the </a:t>
            </a:r>
            <a:r>
              <a:rPr lang="en-GB" altLang="zh-CN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ming</a:t>
            </a:r>
            <a:r>
              <a:rPr lang="en-GB" altLang="zh-CN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and the </a:t>
            </a:r>
            <a:r>
              <a:rPr lang="en-GB" altLang="zh-CN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qing</a:t>
            </a:r>
            <a:r>
              <a:rPr lang="en-GB" altLang="zh-CN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dynasties. We also visited the main stadium for the 2008 </a:t>
            </a:r>
            <a:r>
              <a:rPr lang="en-GB" altLang="zh-CN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olympics</a:t>
            </a:r>
            <a:r>
              <a:rPr lang="en-GB" altLang="zh-CN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We went shopping on </a:t>
            </a:r>
            <a:r>
              <a:rPr lang="en-GB" altLang="zh-CN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wangfujing</a:t>
            </a:r>
            <a:r>
              <a:rPr lang="en-GB" altLang="zh-CN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street. I had a wonderful time in </a:t>
            </a:r>
            <a:r>
              <a:rPr lang="en-GB" altLang="zh-CN" sz="28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beijing</a:t>
            </a:r>
            <a:r>
              <a:rPr lang="en-GB" altLang="zh-CN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and I plan to visit it again during the spring festival next year.</a:t>
            </a:r>
            <a:endParaRPr lang="en-US" altLang="zh-CN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" name="直接连接符 5"/>
          <p:cNvCxnSpPr>
            <a:cxnSpLocks noChangeShapeType="1"/>
          </p:cNvCxnSpPr>
          <p:nvPr/>
        </p:nvCxnSpPr>
        <p:spPr bwMode="auto">
          <a:xfrm>
            <a:off x="1687843" y="1997515"/>
            <a:ext cx="576263" cy="0"/>
          </a:xfrm>
          <a:prstGeom prst="line">
            <a:avLst/>
          </a:prstGeom>
          <a:noFill/>
          <a:ln w="28575" algn="ctr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2538" name="Text Box 10"/>
          <p:cNvSpPr txBox="1">
            <a:spLocks noChangeArrowheads="1"/>
          </p:cNvSpPr>
          <p:nvPr/>
        </p:nvSpPr>
        <p:spPr bwMode="auto">
          <a:xfrm>
            <a:off x="1559719" y="1153318"/>
            <a:ext cx="86518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GB" altLang="zh-CN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July</a:t>
            </a:r>
            <a:endParaRPr lang="en-US" altLang="zh-CN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" name="直接连接符 5"/>
          <p:cNvCxnSpPr>
            <a:cxnSpLocks noChangeShapeType="1"/>
          </p:cNvCxnSpPr>
          <p:nvPr/>
        </p:nvCxnSpPr>
        <p:spPr bwMode="auto">
          <a:xfrm>
            <a:off x="3873555" y="1997515"/>
            <a:ext cx="1008062" cy="0"/>
          </a:xfrm>
          <a:prstGeom prst="line">
            <a:avLst/>
          </a:prstGeom>
          <a:noFill/>
          <a:ln w="28575" algn="ctr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3729886" y="1175271"/>
            <a:ext cx="12954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Beijing</a:t>
            </a:r>
            <a:endParaRPr lang="zh-CN" altLang="en-US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" name="直接连接符 5"/>
          <p:cNvCxnSpPr>
            <a:cxnSpLocks noChangeShapeType="1"/>
          </p:cNvCxnSpPr>
          <p:nvPr/>
        </p:nvCxnSpPr>
        <p:spPr bwMode="auto">
          <a:xfrm>
            <a:off x="6096000" y="1965985"/>
            <a:ext cx="1800225" cy="0"/>
          </a:xfrm>
          <a:prstGeom prst="line">
            <a:avLst/>
          </a:prstGeom>
          <a:noFill/>
          <a:ln w="28575" algn="ctr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5988051" y="1222490"/>
            <a:ext cx="22320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Uncle Zhang</a:t>
            </a:r>
            <a:endParaRPr lang="zh-CN" altLang="en-US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" name="直接连接符 5"/>
          <p:cNvCxnSpPr>
            <a:cxnSpLocks noChangeShapeType="1"/>
          </p:cNvCxnSpPr>
          <p:nvPr/>
        </p:nvCxnSpPr>
        <p:spPr bwMode="auto">
          <a:xfrm>
            <a:off x="5335151" y="2642860"/>
            <a:ext cx="1584325" cy="0"/>
          </a:xfrm>
          <a:prstGeom prst="line">
            <a:avLst/>
          </a:prstGeom>
          <a:noFill/>
          <a:ln w="28575" algn="ctr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5233276" y="1925864"/>
            <a:ext cx="187166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Great Wall</a:t>
            </a:r>
            <a:endParaRPr lang="zh-CN" altLang="en-US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" name="直接连接符 5"/>
          <p:cNvCxnSpPr>
            <a:cxnSpLocks noChangeShapeType="1"/>
          </p:cNvCxnSpPr>
          <p:nvPr/>
        </p:nvCxnSpPr>
        <p:spPr bwMode="auto">
          <a:xfrm>
            <a:off x="7642062" y="2581219"/>
            <a:ext cx="2376488" cy="0"/>
          </a:xfrm>
          <a:prstGeom prst="line">
            <a:avLst/>
          </a:prstGeom>
          <a:noFill/>
          <a:ln w="28575" algn="ctr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7392987" y="1934943"/>
            <a:ext cx="295116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Summer Palace</a:t>
            </a:r>
            <a:endParaRPr lang="zh-CN" altLang="en-US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" name="直接连接符 5"/>
          <p:cNvCxnSpPr>
            <a:cxnSpLocks noChangeShapeType="1"/>
          </p:cNvCxnSpPr>
          <p:nvPr/>
        </p:nvCxnSpPr>
        <p:spPr bwMode="auto">
          <a:xfrm>
            <a:off x="6888163" y="3237436"/>
            <a:ext cx="936625" cy="0"/>
          </a:xfrm>
          <a:prstGeom prst="line">
            <a:avLst/>
          </a:prstGeom>
          <a:noFill/>
          <a:ln w="28575" algn="ctr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" name="直接连接符 5"/>
          <p:cNvCxnSpPr>
            <a:cxnSpLocks noChangeShapeType="1"/>
          </p:cNvCxnSpPr>
          <p:nvPr/>
        </p:nvCxnSpPr>
        <p:spPr bwMode="auto">
          <a:xfrm>
            <a:off x="967119" y="3327264"/>
            <a:ext cx="2385681" cy="930"/>
          </a:xfrm>
          <a:prstGeom prst="line">
            <a:avLst/>
          </a:prstGeom>
          <a:noFill/>
          <a:ln w="28575" algn="ctr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631198" y="2520417"/>
            <a:ext cx="291623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Palace Museum</a:t>
            </a:r>
            <a:endParaRPr lang="zh-CN" altLang="en-US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9" name="直接连接符 5"/>
          <p:cNvCxnSpPr>
            <a:cxnSpLocks noChangeShapeType="1"/>
          </p:cNvCxnSpPr>
          <p:nvPr/>
        </p:nvCxnSpPr>
        <p:spPr bwMode="auto">
          <a:xfrm flipV="1">
            <a:off x="8361993" y="3920359"/>
            <a:ext cx="1335250" cy="11332"/>
          </a:xfrm>
          <a:prstGeom prst="line">
            <a:avLst/>
          </a:prstGeom>
          <a:noFill/>
          <a:ln w="28575" algn="ctr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2552" name="Text Box 24"/>
          <p:cNvSpPr txBox="1">
            <a:spLocks noChangeArrowheads="1"/>
          </p:cNvSpPr>
          <p:nvPr/>
        </p:nvSpPr>
        <p:spPr bwMode="auto">
          <a:xfrm>
            <a:off x="6815931" y="2531280"/>
            <a:ext cx="100806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GB" altLang="zh-CN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Ming</a:t>
            </a:r>
            <a:endParaRPr lang="en-US" altLang="zh-CN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553" name="Text Box 25"/>
          <p:cNvSpPr txBox="1">
            <a:spLocks noChangeArrowheads="1"/>
          </p:cNvSpPr>
          <p:nvPr/>
        </p:nvSpPr>
        <p:spPr bwMode="auto">
          <a:xfrm>
            <a:off x="8868568" y="2498270"/>
            <a:ext cx="100806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GB" altLang="zh-CN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Qing </a:t>
            </a:r>
            <a:endParaRPr lang="en-US" altLang="zh-CN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1" name="直接连接符 5"/>
          <p:cNvCxnSpPr>
            <a:cxnSpLocks noChangeShapeType="1"/>
          </p:cNvCxnSpPr>
          <p:nvPr/>
        </p:nvCxnSpPr>
        <p:spPr bwMode="auto">
          <a:xfrm>
            <a:off x="2989509" y="4599062"/>
            <a:ext cx="2601666" cy="3120"/>
          </a:xfrm>
          <a:prstGeom prst="line">
            <a:avLst/>
          </a:prstGeom>
          <a:noFill/>
          <a:ln w="28575" algn="ctr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2" name="TextBox 31"/>
          <p:cNvSpPr txBox="1">
            <a:spLocks noChangeArrowheads="1"/>
          </p:cNvSpPr>
          <p:nvPr/>
        </p:nvSpPr>
        <p:spPr bwMode="auto">
          <a:xfrm>
            <a:off x="9778391" y="2510720"/>
            <a:ext cx="187325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Dynasties</a:t>
            </a:r>
            <a:endParaRPr lang="zh-CN" altLang="en-US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2" name="直接连接符 5"/>
          <p:cNvCxnSpPr>
            <a:cxnSpLocks noChangeShapeType="1"/>
          </p:cNvCxnSpPr>
          <p:nvPr/>
        </p:nvCxnSpPr>
        <p:spPr bwMode="auto">
          <a:xfrm>
            <a:off x="9047955" y="3259278"/>
            <a:ext cx="649288" cy="0"/>
          </a:xfrm>
          <a:prstGeom prst="line">
            <a:avLst/>
          </a:prstGeom>
          <a:noFill/>
          <a:ln w="28575" algn="ctr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" name="直接连接符 5"/>
          <p:cNvCxnSpPr>
            <a:cxnSpLocks noChangeShapeType="1"/>
          </p:cNvCxnSpPr>
          <p:nvPr/>
        </p:nvCxnSpPr>
        <p:spPr bwMode="auto">
          <a:xfrm>
            <a:off x="9778391" y="3273238"/>
            <a:ext cx="1439863" cy="0"/>
          </a:xfrm>
          <a:prstGeom prst="line">
            <a:avLst/>
          </a:prstGeom>
          <a:noFill/>
          <a:ln w="28575" algn="ctr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5" name="TextBox 34"/>
          <p:cNvSpPr txBox="1">
            <a:spLocks noChangeArrowheads="1"/>
          </p:cNvSpPr>
          <p:nvPr/>
        </p:nvSpPr>
        <p:spPr bwMode="auto">
          <a:xfrm>
            <a:off x="8076406" y="3209314"/>
            <a:ext cx="18002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Olympics</a:t>
            </a:r>
            <a:endParaRPr lang="zh-CN" altLang="en-US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5" name="直接连接符 5"/>
          <p:cNvCxnSpPr>
            <a:cxnSpLocks noChangeShapeType="1"/>
          </p:cNvCxnSpPr>
          <p:nvPr/>
        </p:nvCxnSpPr>
        <p:spPr bwMode="auto">
          <a:xfrm>
            <a:off x="9876631" y="4599062"/>
            <a:ext cx="1728788" cy="0"/>
          </a:xfrm>
          <a:prstGeom prst="line">
            <a:avLst/>
          </a:prstGeom>
          <a:noFill/>
          <a:ln w="28575" algn="ctr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8" name="TextBox 37"/>
          <p:cNvSpPr txBox="1">
            <a:spLocks noChangeArrowheads="1"/>
          </p:cNvSpPr>
          <p:nvPr/>
        </p:nvSpPr>
        <p:spPr bwMode="auto">
          <a:xfrm>
            <a:off x="2753986" y="3781490"/>
            <a:ext cx="309721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2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Wangfujing</a:t>
            </a:r>
            <a:r>
              <a:rPr lang="en-US" altLang="zh-CN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Street</a:t>
            </a:r>
            <a:endParaRPr lang="zh-CN" altLang="en-US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TextBox 39"/>
          <p:cNvSpPr txBox="1">
            <a:spLocks noChangeArrowheads="1"/>
          </p:cNvSpPr>
          <p:nvPr/>
        </p:nvSpPr>
        <p:spPr bwMode="auto">
          <a:xfrm>
            <a:off x="9876631" y="3766746"/>
            <a:ext cx="143986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Beijing</a:t>
            </a:r>
            <a:endParaRPr lang="zh-CN" altLang="en-US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" name="直接连接符 5"/>
          <p:cNvCxnSpPr>
            <a:cxnSpLocks noChangeShapeType="1"/>
          </p:cNvCxnSpPr>
          <p:nvPr/>
        </p:nvCxnSpPr>
        <p:spPr bwMode="auto">
          <a:xfrm>
            <a:off x="6613634" y="5147770"/>
            <a:ext cx="2160588" cy="0"/>
          </a:xfrm>
          <a:prstGeom prst="line">
            <a:avLst/>
          </a:prstGeom>
          <a:noFill/>
          <a:ln w="28575" algn="ctr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2" name="TextBox 41"/>
          <p:cNvSpPr txBox="1">
            <a:spLocks noChangeArrowheads="1"/>
          </p:cNvSpPr>
          <p:nvPr/>
        </p:nvSpPr>
        <p:spPr bwMode="auto">
          <a:xfrm>
            <a:off x="6276180" y="4416466"/>
            <a:ext cx="259238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Spring Festival</a:t>
            </a:r>
            <a:endParaRPr lang="zh-CN" altLang="en-US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TextBox 5"/>
          <p:cNvSpPr txBox="1">
            <a:spLocks noChangeArrowheads="1"/>
          </p:cNvSpPr>
          <p:nvPr/>
        </p:nvSpPr>
        <p:spPr bwMode="auto">
          <a:xfrm>
            <a:off x="9061531" y="577264"/>
            <a:ext cx="5715000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defRPr/>
            </a:pPr>
            <a:r>
              <a:rPr lang="en-US" altLang="zh-CN" sz="36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anose="020B0A04020102020204" pitchFamily="34" charset="0"/>
              </a:rPr>
              <a:t>P22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5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25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25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25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0"/>
      <p:bldP spid="18" grpId="0"/>
      <p:bldP spid="22" grpId="0"/>
      <p:bldP spid="26" grpId="0"/>
      <p:bldP spid="22552" grpId="0"/>
      <p:bldP spid="22553" grpId="0"/>
      <p:bldP spid="32" grpId="0"/>
      <p:bldP spid="35" grpId="0"/>
      <p:bldP spid="38" grpId="0"/>
      <p:bldP spid="40" grpId="0"/>
      <p:bldP spid="4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8"/>
          <p:cNvSpPr txBox="1">
            <a:spLocks noChangeArrowheads="1"/>
          </p:cNvSpPr>
          <p:nvPr/>
        </p:nvSpPr>
        <p:spPr bwMode="auto">
          <a:xfrm>
            <a:off x="304800" y="114300"/>
            <a:ext cx="4225159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600" b="1" dirty="0">
                <a:solidFill>
                  <a:srgbClr val="7C60AA"/>
                </a:solidFill>
              </a:rPr>
              <a:t>Further-thinking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US" altLang="zh-CN" sz="3600" b="1" dirty="0">
              <a:solidFill>
                <a:srgbClr val="7C60AA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990631" y="852964"/>
            <a:ext cx="66263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3366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to write Chinese names in English?</a:t>
            </a:r>
            <a:endParaRPr lang="zh-CN" altLang="en-US" sz="2800" b="1" dirty="0">
              <a:solidFill>
                <a:srgbClr val="3366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587062" y="1868627"/>
            <a:ext cx="6096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李梅</a:t>
            </a:r>
          </a:p>
          <a:p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王海</a:t>
            </a:r>
          </a:p>
          <a:p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张思华</a:t>
            </a:r>
            <a:endParaRPr lang="en-US" altLang="zh-CN" sz="28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  <a:p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司马建中</a:t>
            </a:r>
          </a:p>
          <a:p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长孙无忌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3878318" y="1733949"/>
            <a:ext cx="18393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 Mei</a:t>
            </a:r>
            <a:endParaRPr lang="zh-CN" altLang="en-US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896711" y="2207181"/>
            <a:ext cx="18393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Wang Hai </a:t>
            </a:r>
            <a:endParaRPr lang="zh-CN" altLang="en-US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896710" y="2663062"/>
            <a:ext cx="22518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Zhang </a:t>
            </a:r>
            <a:r>
              <a:rPr lang="en-US" altLang="zh-CN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Sihua</a:t>
            </a:r>
            <a:endParaRPr lang="zh-CN" altLang="en-US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878318" y="3155505"/>
            <a:ext cx="2711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Sima</a:t>
            </a:r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Jianzhong</a:t>
            </a:r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zh-CN" altLang="en-US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878318" y="3592175"/>
            <a:ext cx="27116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Zhangsun</a:t>
            </a:r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Wuji</a:t>
            </a:r>
            <a:endParaRPr lang="zh-CN" altLang="en-US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471447" y="4550979"/>
            <a:ext cx="8145517" cy="95410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zh-CN" altLang="en-US" sz="2800" b="1" dirty="0">
                <a:latin typeface="+mn-ea"/>
              </a:rPr>
              <a:t>姓与名分开写（复姓写在一起）</a:t>
            </a:r>
            <a:endParaRPr lang="en-US" altLang="zh-CN" sz="2800" b="1" dirty="0">
              <a:latin typeface="+mn-ea"/>
            </a:endParaRPr>
          </a:p>
          <a:p>
            <a:pPr marL="342900" indent="-342900">
              <a:buAutoNum type="arabicPeriod"/>
            </a:pPr>
            <a:r>
              <a:rPr lang="zh-CN" altLang="en-US" sz="2800" b="1" dirty="0">
                <a:latin typeface="+mn-ea"/>
              </a:rPr>
              <a:t>姓与名第一个字母大写</a:t>
            </a:r>
          </a:p>
        </p:txBody>
      </p:sp>
      <p:grpSp>
        <p:nvGrpSpPr>
          <p:cNvPr id="13" name="组合 12"/>
          <p:cNvGrpSpPr/>
          <p:nvPr/>
        </p:nvGrpSpPr>
        <p:grpSpPr bwMode="auto">
          <a:xfrm>
            <a:off x="9873615" y="0"/>
            <a:ext cx="2318385" cy="783271"/>
            <a:chOff x="15708" y="9512"/>
            <a:chExt cx="3651" cy="1235"/>
          </a:xfrm>
        </p:grpSpPr>
        <p:sp>
          <p:nvSpPr>
            <p:cNvPr id="14" name="Freeform 6"/>
            <p:cNvSpPr>
              <a:spLocks noChangeArrowheads="1"/>
            </p:cNvSpPr>
            <p:nvPr/>
          </p:nvSpPr>
          <p:spPr bwMode="auto">
            <a:xfrm>
              <a:off x="15708" y="9512"/>
              <a:ext cx="3651" cy="1235"/>
            </a:xfrm>
            <a:custGeom>
              <a:avLst/>
              <a:gdLst>
                <a:gd name="T0" fmla="*/ 457 w 5702"/>
                <a:gd name="T1" fmla="*/ 0 h 1219"/>
                <a:gd name="T2" fmla="*/ 524 w 5702"/>
                <a:gd name="T3" fmla="*/ 0 h 1219"/>
                <a:gd name="T4" fmla="*/ 585 w 5702"/>
                <a:gd name="T5" fmla="*/ 2 h 1219"/>
                <a:gd name="T6" fmla="*/ 644 w 5702"/>
                <a:gd name="T7" fmla="*/ 2 h 1219"/>
                <a:gd name="T8" fmla="*/ 696 w 5702"/>
                <a:gd name="T9" fmla="*/ 4 h 1219"/>
                <a:gd name="T10" fmla="*/ 745 w 5702"/>
                <a:gd name="T11" fmla="*/ 6 h 1219"/>
                <a:gd name="T12" fmla="*/ 788 w 5702"/>
                <a:gd name="T13" fmla="*/ 7 h 1219"/>
                <a:gd name="T14" fmla="*/ 827 w 5702"/>
                <a:gd name="T15" fmla="*/ 11 h 1219"/>
                <a:gd name="T16" fmla="*/ 862 w 5702"/>
                <a:gd name="T17" fmla="*/ 14 h 1219"/>
                <a:gd name="T18" fmla="*/ 902 w 5702"/>
                <a:gd name="T19" fmla="*/ 20 h 1219"/>
                <a:gd name="T20" fmla="*/ 940 w 5702"/>
                <a:gd name="T21" fmla="*/ 32 h 1219"/>
                <a:gd name="T22" fmla="*/ 974 w 5702"/>
                <a:gd name="T23" fmla="*/ 48 h 1219"/>
                <a:gd name="T24" fmla="*/ 1005 w 5702"/>
                <a:gd name="T25" fmla="*/ 65 h 1219"/>
                <a:gd name="T26" fmla="*/ 1032 w 5702"/>
                <a:gd name="T27" fmla="*/ 86 h 1219"/>
                <a:gd name="T28" fmla="*/ 1057 w 5702"/>
                <a:gd name="T29" fmla="*/ 109 h 1219"/>
                <a:gd name="T30" fmla="*/ 1080 w 5702"/>
                <a:gd name="T31" fmla="*/ 135 h 1219"/>
                <a:gd name="T32" fmla="*/ 1099 w 5702"/>
                <a:gd name="T33" fmla="*/ 161 h 1219"/>
                <a:gd name="T34" fmla="*/ 1116 w 5702"/>
                <a:gd name="T35" fmla="*/ 189 h 1219"/>
                <a:gd name="T36" fmla="*/ 1130 w 5702"/>
                <a:gd name="T37" fmla="*/ 219 h 1219"/>
                <a:gd name="T38" fmla="*/ 1143 w 5702"/>
                <a:gd name="T39" fmla="*/ 247 h 1219"/>
                <a:gd name="T40" fmla="*/ 1153 w 5702"/>
                <a:gd name="T41" fmla="*/ 277 h 1219"/>
                <a:gd name="T42" fmla="*/ 1162 w 5702"/>
                <a:gd name="T43" fmla="*/ 303 h 1219"/>
                <a:gd name="T44" fmla="*/ 1169 w 5702"/>
                <a:gd name="T45" fmla="*/ 327 h 1219"/>
                <a:gd name="T46" fmla="*/ 1176 w 5702"/>
                <a:gd name="T47" fmla="*/ 303 h 1219"/>
                <a:gd name="T48" fmla="*/ 1185 w 5702"/>
                <a:gd name="T49" fmla="*/ 277 h 1219"/>
                <a:gd name="T50" fmla="*/ 1195 w 5702"/>
                <a:gd name="T51" fmla="*/ 247 h 1219"/>
                <a:gd name="T52" fmla="*/ 1208 w 5702"/>
                <a:gd name="T53" fmla="*/ 219 h 1219"/>
                <a:gd name="T54" fmla="*/ 1222 w 5702"/>
                <a:gd name="T55" fmla="*/ 189 h 1219"/>
                <a:gd name="T56" fmla="*/ 1240 w 5702"/>
                <a:gd name="T57" fmla="*/ 161 h 1219"/>
                <a:gd name="T58" fmla="*/ 1259 w 5702"/>
                <a:gd name="T59" fmla="*/ 135 h 1219"/>
                <a:gd name="T60" fmla="*/ 1281 w 5702"/>
                <a:gd name="T61" fmla="*/ 109 h 1219"/>
                <a:gd name="T62" fmla="*/ 1306 w 5702"/>
                <a:gd name="T63" fmla="*/ 86 h 1219"/>
                <a:gd name="T64" fmla="*/ 1334 w 5702"/>
                <a:gd name="T65" fmla="*/ 65 h 1219"/>
                <a:gd name="T66" fmla="*/ 1364 w 5702"/>
                <a:gd name="T67" fmla="*/ 48 h 1219"/>
                <a:gd name="T68" fmla="*/ 1398 w 5702"/>
                <a:gd name="T69" fmla="*/ 32 h 1219"/>
                <a:gd name="T70" fmla="*/ 1436 w 5702"/>
                <a:gd name="T71" fmla="*/ 20 h 1219"/>
                <a:gd name="T72" fmla="*/ 1477 w 5702"/>
                <a:gd name="T73" fmla="*/ 14 h 1219"/>
                <a:gd name="T74" fmla="*/ 1510 w 5702"/>
                <a:gd name="T75" fmla="*/ 11 h 1219"/>
                <a:gd name="T76" fmla="*/ 1550 w 5702"/>
                <a:gd name="T77" fmla="*/ 7 h 1219"/>
                <a:gd name="T78" fmla="*/ 1593 w 5702"/>
                <a:gd name="T79" fmla="*/ 6 h 1219"/>
                <a:gd name="T80" fmla="*/ 1642 w 5702"/>
                <a:gd name="T81" fmla="*/ 4 h 1219"/>
                <a:gd name="T82" fmla="*/ 1695 w 5702"/>
                <a:gd name="T83" fmla="*/ 2 h 1219"/>
                <a:gd name="T84" fmla="*/ 1753 w 5702"/>
                <a:gd name="T85" fmla="*/ 2 h 1219"/>
                <a:gd name="T86" fmla="*/ 1815 w 5702"/>
                <a:gd name="T87" fmla="*/ 0 h 1219"/>
                <a:gd name="T88" fmla="*/ 1881 w 5702"/>
                <a:gd name="T89" fmla="*/ 0 h 1219"/>
                <a:gd name="T90" fmla="*/ 1968 w 5702"/>
                <a:gd name="T91" fmla="*/ 0 h 1219"/>
                <a:gd name="T92" fmla="*/ 2050 w 5702"/>
                <a:gd name="T93" fmla="*/ 2 h 1219"/>
                <a:gd name="T94" fmla="*/ 2128 w 5702"/>
                <a:gd name="T95" fmla="*/ 4 h 1219"/>
                <a:gd name="T96" fmla="*/ 2201 w 5702"/>
                <a:gd name="T97" fmla="*/ 6 h 1219"/>
                <a:gd name="T98" fmla="*/ 2272 w 5702"/>
                <a:gd name="T99" fmla="*/ 7 h 1219"/>
                <a:gd name="T100" fmla="*/ 2338 w 5702"/>
                <a:gd name="T101" fmla="*/ 9 h 1219"/>
                <a:gd name="T102" fmla="*/ 2338 w 5702"/>
                <a:gd name="T103" fmla="*/ 1251 h 1219"/>
                <a:gd name="T104" fmla="*/ 0 w 5702"/>
                <a:gd name="T105" fmla="*/ 1251 h 1219"/>
                <a:gd name="T106" fmla="*/ 0 w 5702"/>
                <a:gd name="T107" fmla="*/ 9 h 1219"/>
                <a:gd name="T108" fmla="*/ 67 w 5702"/>
                <a:gd name="T109" fmla="*/ 7 h 1219"/>
                <a:gd name="T110" fmla="*/ 138 w 5702"/>
                <a:gd name="T111" fmla="*/ 6 h 1219"/>
                <a:gd name="T112" fmla="*/ 211 w 5702"/>
                <a:gd name="T113" fmla="*/ 4 h 1219"/>
                <a:gd name="T114" fmla="*/ 289 w 5702"/>
                <a:gd name="T115" fmla="*/ 2 h 1219"/>
                <a:gd name="T116" fmla="*/ 371 w 5702"/>
                <a:gd name="T117" fmla="*/ 0 h 1219"/>
                <a:gd name="T118" fmla="*/ 457 w 5702"/>
                <a:gd name="T119" fmla="*/ 0 h 1219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702" h="1219">
                  <a:moveTo>
                    <a:pt x="1115" y="0"/>
                  </a:moveTo>
                  <a:lnTo>
                    <a:pt x="1277" y="0"/>
                  </a:lnTo>
                  <a:lnTo>
                    <a:pt x="1428" y="2"/>
                  </a:lnTo>
                  <a:lnTo>
                    <a:pt x="1569" y="2"/>
                  </a:lnTo>
                  <a:lnTo>
                    <a:pt x="1698" y="4"/>
                  </a:lnTo>
                  <a:lnTo>
                    <a:pt x="1816" y="6"/>
                  </a:lnTo>
                  <a:lnTo>
                    <a:pt x="1922" y="7"/>
                  </a:lnTo>
                  <a:lnTo>
                    <a:pt x="2018" y="11"/>
                  </a:lnTo>
                  <a:lnTo>
                    <a:pt x="2102" y="14"/>
                  </a:lnTo>
                  <a:lnTo>
                    <a:pt x="2201" y="20"/>
                  </a:lnTo>
                  <a:lnTo>
                    <a:pt x="2293" y="32"/>
                  </a:lnTo>
                  <a:lnTo>
                    <a:pt x="2375" y="46"/>
                  </a:lnTo>
                  <a:lnTo>
                    <a:pt x="2452" y="63"/>
                  </a:lnTo>
                  <a:lnTo>
                    <a:pt x="2518" y="84"/>
                  </a:lnTo>
                  <a:lnTo>
                    <a:pt x="2579" y="107"/>
                  </a:lnTo>
                  <a:lnTo>
                    <a:pt x="2633" y="131"/>
                  </a:lnTo>
                  <a:lnTo>
                    <a:pt x="2680" y="157"/>
                  </a:lnTo>
                  <a:lnTo>
                    <a:pt x="2722" y="185"/>
                  </a:lnTo>
                  <a:lnTo>
                    <a:pt x="2756" y="213"/>
                  </a:lnTo>
                  <a:lnTo>
                    <a:pt x="2788" y="241"/>
                  </a:lnTo>
                  <a:lnTo>
                    <a:pt x="2812" y="269"/>
                  </a:lnTo>
                  <a:lnTo>
                    <a:pt x="2835" y="295"/>
                  </a:lnTo>
                  <a:lnTo>
                    <a:pt x="2852" y="319"/>
                  </a:lnTo>
                  <a:lnTo>
                    <a:pt x="2868" y="295"/>
                  </a:lnTo>
                  <a:lnTo>
                    <a:pt x="2891" y="269"/>
                  </a:lnTo>
                  <a:lnTo>
                    <a:pt x="2915" y="241"/>
                  </a:lnTo>
                  <a:lnTo>
                    <a:pt x="2946" y="213"/>
                  </a:lnTo>
                  <a:lnTo>
                    <a:pt x="2981" y="185"/>
                  </a:lnTo>
                  <a:lnTo>
                    <a:pt x="3023" y="157"/>
                  </a:lnTo>
                  <a:lnTo>
                    <a:pt x="3070" y="131"/>
                  </a:lnTo>
                  <a:lnTo>
                    <a:pt x="3124" y="107"/>
                  </a:lnTo>
                  <a:lnTo>
                    <a:pt x="3185" y="84"/>
                  </a:lnTo>
                  <a:lnTo>
                    <a:pt x="3253" y="63"/>
                  </a:lnTo>
                  <a:lnTo>
                    <a:pt x="3328" y="46"/>
                  </a:lnTo>
                  <a:lnTo>
                    <a:pt x="3409" y="32"/>
                  </a:lnTo>
                  <a:lnTo>
                    <a:pt x="3502" y="20"/>
                  </a:lnTo>
                  <a:lnTo>
                    <a:pt x="3601" y="14"/>
                  </a:lnTo>
                  <a:lnTo>
                    <a:pt x="3684" y="11"/>
                  </a:lnTo>
                  <a:lnTo>
                    <a:pt x="3780" y="7"/>
                  </a:lnTo>
                  <a:lnTo>
                    <a:pt x="3886" y="6"/>
                  </a:lnTo>
                  <a:lnTo>
                    <a:pt x="4005" y="4"/>
                  </a:lnTo>
                  <a:lnTo>
                    <a:pt x="4134" y="2"/>
                  </a:lnTo>
                  <a:lnTo>
                    <a:pt x="4275" y="2"/>
                  </a:lnTo>
                  <a:lnTo>
                    <a:pt x="4426" y="0"/>
                  </a:lnTo>
                  <a:lnTo>
                    <a:pt x="4588" y="0"/>
                  </a:lnTo>
                  <a:lnTo>
                    <a:pt x="4799" y="0"/>
                  </a:lnTo>
                  <a:lnTo>
                    <a:pt x="4999" y="2"/>
                  </a:lnTo>
                  <a:lnTo>
                    <a:pt x="5189" y="4"/>
                  </a:lnTo>
                  <a:lnTo>
                    <a:pt x="5368" y="6"/>
                  </a:lnTo>
                  <a:lnTo>
                    <a:pt x="5541" y="7"/>
                  </a:lnTo>
                  <a:lnTo>
                    <a:pt x="5702" y="9"/>
                  </a:lnTo>
                  <a:lnTo>
                    <a:pt x="5702" y="1219"/>
                  </a:lnTo>
                  <a:lnTo>
                    <a:pt x="0" y="1219"/>
                  </a:lnTo>
                  <a:lnTo>
                    <a:pt x="0" y="9"/>
                  </a:lnTo>
                  <a:lnTo>
                    <a:pt x="164" y="7"/>
                  </a:lnTo>
                  <a:lnTo>
                    <a:pt x="335" y="6"/>
                  </a:lnTo>
                  <a:lnTo>
                    <a:pt x="514" y="4"/>
                  </a:lnTo>
                  <a:lnTo>
                    <a:pt x="704" y="2"/>
                  </a:lnTo>
                  <a:lnTo>
                    <a:pt x="904" y="0"/>
                  </a:lnTo>
                  <a:lnTo>
                    <a:pt x="1115" y="0"/>
                  </a:lnTo>
                  <a:close/>
                </a:path>
              </a:pathLst>
            </a:custGeom>
            <a:solidFill>
              <a:srgbClr val="5B9B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000000"/>
                </a:solidFill>
                <a:latin typeface="Arial" panose="020B0604020202020204"/>
                <a:ea typeface="黑体" panose="02010609060101010101" pitchFamily="49" charset="-122"/>
              </a:endParaRPr>
            </a:p>
          </p:txBody>
        </p:sp>
        <p:pic>
          <p:nvPicPr>
            <p:cNvPr id="15" name="图片 14" descr="双语学习报0logo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518" y="9725"/>
              <a:ext cx="2449" cy="8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流程图: 文档 6"/>
          <p:cNvSpPr>
            <a:spLocks noChangeArrowheads="1"/>
          </p:cNvSpPr>
          <p:nvPr/>
        </p:nvSpPr>
        <p:spPr bwMode="auto">
          <a:xfrm flipH="1" flipV="1">
            <a:off x="1524000" y="4143376"/>
            <a:ext cx="9144000" cy="2714625"/>
          </a:xfrm>
          <a:prstGeom prst="flowChartDocument">
            <a:avLst/>
          </a:prstGeom>
          <a:solidFill>
            <a:srgbClr val="FFCC66"/>
          </a:solidFill>
          <a:ln w="9525">
            <a:noFill/>
            <a:miter lim="800000"/>
          </a:ln>
          <a:effectLst>
            <a:outerShdw dist="38100" algn="ctr" rotWithShape="0">
              <a:srgbClr val="000000">
                <a:alpha val="37000"/>
              </a:srgbClr>
            </a:outerShdw>
          </a:effectLst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6147" name="TextBox 6"/>
          <p:cNvSpPr txBox="1">
            <a:spLocks noChangeArrowheads="1"/>
          </p:cNvSpPr>
          <p:nvPr/>
        </p:nvSpPr>
        <p:spPr bwMode="auto">
          <a:xfrm>
            <a:off x="966788" y="429419"/>
            <a:ext cx="7143750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600" b="1" dirty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oper Black" panose="0208090404030B020404" pitchFamily="18" charset="0"/>
              </a:rPr>
              <a:t>Grammar B</a:t>
            </a:r>
          </a:p>
        </p:txBody>
      </p:sp>
      <p:sp>
        <p:nvSpPr>
          <p:cNvPr id="6150" name="矩形 4"/>
          <p:cNvSpPr>
            <a:spLocks noChangeArrowheads="1"/>
          </p:cNvSpPr>
          <p:nvPr/>
        </p:nvSpPr>
        <p:spPr bwMode="auto">
          <a:xfrm>
            <a:off x="3595688" y="1143000"/>
            <a:ext cx="5092700" cy="155575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4800" b="1" dirty="0">
                <a:solidFill>
                  <a:srgbClr val="FFCC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Conjunctions:</a:t>
            </a:r>
            <a:r>
              <a:rPr lang="en-US" altLang="zh-CN" sz="48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" panose="020F0502020204030204" pitchFamily="34" charset="0"/>
              </a:rPr>
              <a:t> </a:t>
            </a:r>
            <a:r>
              <a:rPr lang="zh-CN" altLang="en-US" sz="48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" panose="020F0502020204030204" pitchFamily="34" charset="0"/>
              </a:rPr>
              <a:t>连词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800" b="1" dirty="0">
                <a:solidFill>
                  <a:srgbClr val="FFCC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		</a:t>
            </a:r>
            <a:endParaRPr lang="zh-CN" altLang="en-US" sz="4800" b="1" i="1" dirty="0">
              <a:solidFill>
                <a:srgbClr val="FFCC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anose="020F0502020204030204" pitchFamily="34" charset="0"/>
            </a:endParaRPr>
          </a:p>
        </p:txBody>
      </p:sp>
      <p:pic>
        <p:nvPicPr>
          <p:cNvPr id="6151" name="Picture 2" descr="http://tx.english-ch.com/teacher/sophia/Conjunctions-main_Ful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79650" y="2781300"/>
            <a:ext cx="7412038" cy="337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39700" dir="2700000" algn="ctr" rotWithShape="0">
              <a:srgbClr val="333333">
                <a:alpha val="62000"/>
              </a:srgbClr>
            </a:outerShdw>
          </a:effectLst>
        </p:spPr>
      </p:pic>
      <p:grpSp>
        <p:nvGrpSpPr>
          <p:cNvPr id="2" name="Group 8"/>
          <p:cNvGrpSpPr/>
          <p:nvPr/>
        </p:nvGrpSpPr>
        <p:grpSpPr bwMode="auto">
          <a:xfrm>
            <a:off x="1524001" y="4941889"/>
            <a:ext cx="8748713" cy="1728787"/>
            <a:chOff x="204" y="1570"/>
            <a:chExt cx="5353" cy="1089"/>
          </a:xfrm>
        </p:grpSpPr>
        <p:sp>
          <p:nvSpPr>
            <p:cNvPr id="13321" name="AutoShape 9"/>
            <p:cNvSpPr>
              <a:spLocks noChangeArrowheads="1"/>
            </p:cNvSpPr>
            <p:nvPr/>
          </p:nvSpPr>
          <p:spPr bwMode="auto">
            <a:xfrm>
              <a:off x="204" y="1570"/>
              <a:ext cx="5217" cy="1089"/>
            </a:xfrm>
            <a:prstGeom prst="flowChartAlternateProcess">
              <a:avLst/>
            </a:prstGeom>
            <a:solidFill>
              <a:schemeClr val="accent2"/>
            </a:solidFill>
            <a:ln w="9525">
              <a:solidFill>
                <a:schemeClr val="tx1"/>
              </a:solidFill>
              <a:miter lim="800000"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3322" name="Rectangle 10"/>
            <p:cNvSpPr>
              <a:spLocks noChangeArrowheads="1"/>
            </p:cNvSpPr>
            <p:nvPr/>
          </p:nvSpPr>
          <p:spPr bwMode="auto">
            <a:xfrm>
              <a:off x="250" y="1661"/>
              <a:ext cx="5307" cy="9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200">
                  <a:solidFill>
                    <a:srgbClr val="3333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We use the </a:t>
              </a:r>
              <a:r>
                <a:rPr lang="en-US" altLang="zh-CN" sz="3200" b="1" i="1">
                  <a:solidFill>
                    <a:srgbClr val="3333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conjunctions</a:t>
              </a:r>
              <a:r>
                <a:rPr lang="en-US" altLang="zh-CN" sz="3200">
                  <a:solidFill>
                    <a:srgbClr val="3333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altLang="zh-CN" sz="3200" i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and</a:t>
              </a:r>
              <a:r>
                <a:rPr lang="en-US" altLang="zh-CN" sz="3200">
                  <a:solidFill>
                    <a:srgbClr val="3333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en-US" altLang="zh-CN" sz="3200" i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but</a:t>
              </a:r>
              <a:r>
                <a:rPr lang="en-US" altLang="zh-CN" sz="3200">
                  <a:solidFill>
                    <a:srgbClr val="3333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and </a:t>
              </a:r>
              <a:r>
                <a:rPr lang="en-US" altLang="zh-CN" sz="3200" i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so</a:t>
              </a:r>
              <a:r>
                <a:rPr lang="en-US" altLang="zh-CN" sz="3200">
                  <a:solidFill>
                    <a:srgbClr val="3333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to link two sentences. They show different relationships</a:t>
              </a:r>
              <a:r>
                <a:rPr lang="zh-CN" altLang="en-US" sz="3200">
                  <a:solidFill>
                    <a:srgbClr val="3333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（</a:t>
              </a:r>
              <a:r>
                <a:rPr lang="zh-CN" altLang="en-US" sz="3200" b="1">
                  <a:solidFill>
                    <a:srgbClr val="3333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关系</a:t>
              </a:r>
              <a:r>
                <a:rPr lang="zh-CN" altLang="en-US" sz="3200">
                  <a:solidFill>
                    <a:srgbClr val="3333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） </a:t>
              </a:r>
              <a:r>
                <a:rPr lang="en-US" altLang="zh-CN" sz="3200">
                  <a:solidFill>
                    <a:srgbClr val="3333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between the sentences.</a:t>
              </a:r>
            </a:p>
          </p:txBody>
        </p:sp>
      </p:grpSp>
      <p:grpSp>
        <p:nvGrpSpPr>
          <p:cNvPr id="9" name="组合 8"/>
          <p:cNvGrpSpPr/>
          <p:nvPr/>
        </p:nvGrpSpPr>
        <p:grpSpPr bwMode="auto">
          <a:xfrm>
            <a:off x="9873615" y="0"/>
            <a:ext cx="2318385" cy="783271"/>
            <a:chOff x="15708" y="9512"/>
            <a:chExt cx="3651" cy="1235"/>
          </a:xfrm>
        </p:grpSpPr>
        <p:sp>
          <p:nvSpPr>
            <p:cNvPr id="10" name="Freeform 6"/>
            <p:cNvSpPr>
              <a:spLocks noChangeArrowheads="1"/>
            </p:cNvSpPr>
            <p:nvPr/>
          </p:nvSpPr>
          <p:spPr bwMode="auto">
            <a:xfrm>
              <a:off x="15708" y="9512"/>
              <a:ext cx="3651" cy="1235"/>
            </a:xfrm>
            <a:custGeom>
              <a:avLst/>
              <a:gdLst>
                <a:gd name="T0" fmla="*/ 457 w 5702"/>
                <a:gd name="T1" fmla="*/ 0 h 1219"/>
                <a:gd name="T2" fmla="*/ 524 w 5702"/>
                <a:gd name="T3" fmla="*/ 0 h 1219"/>
                <a:gd name="T4" fmla="*/ 585 w 5702"/>
                <a:gd name="T5" fmla="*/ 2 h 1219"/>
                <a:gd name="T6" fmla="*/ 644 w 5702"/>
                <a:gd name="T7" fmla="*/ 2 h 1219"/>
                <a:gd name="T8" fmla="*/ 696 w 5702"/>
                <a:gd name="T9" fmla="*/ 4 h 1219"/>
                <a:gd name="T10" fmla="*/ 745 w 5702"/>
                <a:gd name="T11" fmla="*/ 6 h 1219"/>
                <a:gd name="T12" fmla="*/ 788 w 5702"/>
                <a:gd name="T13" fmla="*/ 7 h 1219"/>
                <a:gd name="T14" fmla="*/ 827 w 5702"/>
                <a:gd name="T15" fmla="*/ 11 h 1219"/>
                <a:gd name="T16" fmla="*/ 862 w 5702"/>
                <a:gd name="T17" fmla="*/ 14 h 1219"/>
                <a:gd name="T18" fmla="*/ 902 w 5702"/>
                <a:gd name="T19" fmla="*/ 20 h 1219"/>
                <a:gd name="T20" fmla="*/ 940 w 5702"/>
                <a:gd name="T21" fmla="*/ 32 h 1219"/>
                <a:gd name="T22" fmla="*/ 974 w 5702"/>
                <a:gd name="T23" fmla="*/ 48 h 1219"/>
                <a:gd name="T24" fmla="*/ 1005 w 5702"/>
                <a:gd name="T25" fmla="*/ 65 h 1219"/>
                <a:gd name="T26" fmla="*/ 1032 w 5702"/>
                <a:gd name="T27" fmla="*/ 86 h 1219"/>
                <a:gd name="T28" fmla="*/ 1057 w 5702"/>
                <a:gd name="T29" fmla="*/ 109 h 1219"/>
                <a:gd name="T30" fmla="*/ 1080 w 5702"/>
                <a:gd name="T31" fmla="*/ 135 h 1219"/>
                <a:gd name="T32" fmla="*/ 1099 w 5702"/>
                <a:gd name="T33" fmla="*/ 161 h 1219"/>
                <a:gd name="T34" fmla="*/ 1116 w 5702"/>
                <a:gd name="T35" fmla="*/ 189 h 1219"/>
                <a:gd name="T36" fmla="*/ 1130 w 5702"/>
                <a:gd name="T37" fmla="*/ 219 h 1219"/>
                <a:gd name="T38" fmla="*/ 1143 w 5702"/>
                <a:gd name="T39" fmla="*/ 247 h 1219"/>
                <a:gd name="T40" fmla="*/ 1153 w 5702"/>
                <a:gd name="T41" fmla="*/ 277 h 1219"/>
                <a:gd name="T42" fmla="*/ 1162 w 5702"/>
                <a:gd name="T43" fmla="*/ 303 h 1219"/>
                <a:gd name="T44" fmla="*/ 1169 w 5702"/>
                <a:gd name="T45" fmla="*/ 327 h 1219"/>
                <a:gd name="T46" fmla="*/ 1176 w 5702"/>
                <a:gd name="T47" fmla="*/ 303 h 1219"/>
                <a:gd name="T48" fmla="*/ 1185 w 5702"/>
                <a:gd name="T49" fmla="*/ 277 h 1219"/>
                <a:gd name="T50" fmla="*/ 1195 w 5702"/>
                <a:gd name="T51" fmla="*/ 247 h 1219"/>
                <a:gd name="T52" fmla="*/ 1208 w 5702"/>
                <a:gd name="T53" fmla="*/ 219 h 1219"/>
                <a:gd name="T54" fmla="*/ 1222 w 5702"/>
                <a:gd name="T55" fmla="*/ 189 h 1219"/>
                <a:gd name="T56" fmla="*/ 1240 w 5702"/>
                <a:gd name="T57" fmla="*/ 161 h 1219"/>
                <a:gd name="T58" fmla="*/ 1259 w 5702"/>
                <a:gd name="T59" fmla="*/ 135 h 1219"/>
                <a:gd name="T60" fmla="*/ 1281 w 5702"/>
                <a:gd name="T61" fmla="*/ 109 h 1219"/>
                <a:gd name="T62" fmla="*/ 1306 w 5702"/>
                <a:gd name="T63" fmla="*/ 86 h 1219"/>
                <a:gd name="T64" fmla="*/ 1334 w 5702"/>
                <a:gd name="T65" fmla="*/ 65 h 1219"/>
                <a:gd name="T66" fmla="*/ 1364 w 5702"/>
                <a:gd name="T67" fmla="*/ 48 h 1219"/>
                <a:gd name="T68" fmla="*/ 1398 w 5702"/>
                <a:gd name="T69" fmla="*/ 32 h 1219"/>
                <a:gd name="T70" fmla="*/ 1436 w 5702"/>
                <a:gd name="T71" fmla="*/ 20 h 1219"/>
                <a:gd name="T72" fmla="*/ 1477 w 5702"/>
                <a:gd name="T73" fmla="*/ 14 h 1219"/>
                <a:gd name="T74" fmla="*/ 1510 w 5702"/>
                <a:gd name="T75" fmla="*/ 11 h 1219"/>
                <a:gd name="T76" fmla="*/ 1550 w 5702"/>
                <a:gd name="T77" fmla="*/ 7 h 1219"/>
                <a:gd name="T78" fmla="*/ 1593 w 5702"/>
                <a:gd name="T79" fmla="*/ 6 h 1219"/>
                <a:gd name="T80" fmla="*/ 1642 w 5702"/>
                <a:gd name="T81" fmla="*/ 4 h 1219"/>
                <a:gd name="T82" fmla="*/ 1695 w 5702"/>
                <a:gd name="T83" fmla="*/ 2 h 1219"/>
                <a:gd name="T84" fmla="*/ 1753 w 5702"/>
                <a:gd name="T85" fmla="*/ 2 h 1219"/>
                <a:gd name="T86" fmla="*/ 1815 w 5702"/>
                <a:gd name="T87" fmla="*/ 0 h 1219"/>
                <a:gd name="T88" fmla="*/ 1881 w 5702"/>
                <a:gd name="T89" fmla="*/ 0 h 1219"/>
                <a:gd name="T90" fmla="*/ 1968 w 5702"/>
                <a:gd name="T91" fmla="*/ 0 h 1219"/>
                <a:gd name="T92" fmla="*/ 2050 w 5702"/>
                <a:gd name="T93" fmla="*/ 2 h 1219"/>
                <a:gd name="T94" fmla="*/ 2128 w 5702"/>
                <a:gd name="T95" fmla="*/ 4 h 1219"/>
                <a:gd name="T96" fmla="*/ 2201 w 5702"/>
                <a:gd name="T97" fmla="*/ 6 h 1219"/>
                <a:gd name="T98" fmla="*/ 2272 w 5702"/>
                <a:gd name="T99" fmla="*/ 7 h 1219"/>
                <a:gd name="T100" fmla="*/ 2338 w 5702"/>
                <a:gd name="T101" fmla="*/ 9 h 1219"/>
                <a:gd name="T102" fmla="*/ 2338 w 5702"/>
                <a:gd name="T103" fmla="*/ 1251 h 1219"/>
                <a:gd name="T104" fmla="*/ 0 w 5702"/>
                <a:gd name="T105" fmla="*/ 1251 h 1219"/>
                <a:gd name="T106" fmla="*/ 0 w 5702"/>
                <a:gd name="T107" fmla="*/ 9 h 1219"/>
                <a:gd name="T108" fmla="*/ 67 w 5702"/>
                <a:gd name="T109" fmla="*/ 7 h 1219"/>
                <a:gd name="T110" fmla="*/ 138 w 5702"/>
                <a:gd name="T111" fmla="*/ 6 h 1219"/>
                <a:gd name="T112" fmla="*/ 211 w 5702"/>
                <a:gd name="T113" fmla="*/ 4 h 1219"/>
                <a:gd name="T114" fmla="*/ 289 w 5702"/>
                <a:gd name="T115" fmla="*/ 2 h 1219"/>
                <a:gd name="T116" fmla="*/ 371 w 5702"/>
                <a:gd name="T117" fmla="*/ 0 h 1219"/>
                <a:gd name="T118" fmla="*/ 457 w 5702"/>
                <a:gd name="T119" fmla="*/ 0 h 1219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702" h="1219">
                  <a:moveTo>
                    <a:pt x="1115" y="0"/>
                  </a:moveTo>
                  <a:lnTo>
                    <a:pt x="1277" y="0"/>
                  </a:lnTo>
                  <a:lnTo>
                    <a:pt x="1428" y="2"/>
                  </a:lnTo>
                  <a:lnTo>
                    <a:pt x="1569" y="2"/>
                  </a:lnTo>
                  <a:lnTo>
                    <a:pt x="1698" y="4"/>
                  </a:lnTo>
                  <a:lnTo>
                    <a:pt x="1816" y="6"/>
                  </a:lnTo>
                  <a:lnTo>
                    <a:pt x="1922" y="7"/>
                  </a:lnTo>
                  <a:lnTo>
                    <a:pt x="2018" y="11"/>
                  </a:lnTo>
                  <a:lnTo>
                    <a:pt x="2102" y="14"/>
                  </a:lnTo>
                  <a:lnTo>
                    <a:pt x="2201" y="20"/>
                  </a:lnTo>
                  <a:lnTo>
                    <a:pt x="2293" y="32"/>
                  </a:lnTo>
                  <a:lnTo>
                    <a:pt x="2375" y="46"/>
                  </a:lnTo>
                  <a:lnTo>
                    <a:pt x="2452" y="63"/>
                  </a:lnTo>
                  <a:lnTo>
                    <a:pt x="2518" y="84"/>
                  </a:lnTo>
                  <a:lnTo>
                    <a:pt x="2579" y="107"/>
                  </a:lnTo>
                  <a:lnTo>
                    <a:pt x="2633" y="131"/>
                  </a:lnTo>
                  <a:lnTo>
                    <a:pt x="2680" y="157"/>
                  </a:lnTo>
                  <a:lnTo>
                    <a:pt x="2722" y="185"/>
                  </a:lnTo>
                  <a:lnTo>
                    <a:pt x="2756" y="213"/>
                  </a:lnTo>
                  <a:lnTo>
                    <a:pt x="2788" y="241"/>
                  </a:lnTo>
                  <a:lnTo>
                    <a:pt x="2812" y="269"/>
                  </a:lnTo>
                  <a:lnTo>
                    <a:pt x="2835" y="295"/>
                  </a:lnTo>
                  <a:lnTo>
                    <a:pt x="2852" y="319"/>
                  </a:lnTo>
                  <a:lnTo>
                    <a:pt x="2868" y="295"/>
                  </a:lnTo>
                  <a:lnTo>
                    <a:pt x="2891" y="269"/>
                  </a:lnTo>
                  <a:lnTo>
                    <a:pt x="2915" y="241"/>
                  </a:lnTo>
                  <a:lnTo>
                    <a:pt x="2946" y="213"/>
                  </a:lnTo>
                  <a:lnTo>
                    <a:pt x="2981" y="185"/>
                  </a:lnTo>
                  <a:lnTo>
                    <a:pt x="3023" y="157"/>
                  </a:lnTo>
                  <a:lnTo>
                    <a:pt x="3070" y="131"/>
                  </a:lnTo>
                  <a:lnTo>
                    <a:pt x="3124" y="107"/>
                  </a:lnTo>
                  <a:lnTo>
                    <a:pt x="3185" y="84"/>
                  </a:lnTo>
                  <a:lnTo>
                    <a:pt x="3253" y="63"/>
                  </a:lnTo>
                  <a:lnTo>
                    <a:pt x="3328" y="46"/>
                  </a:lnTo>
                  <a:lnTo>
                    <a:pt x="3409" y="32"/>
                  </a:lnTo>
                  <a:lnTo>
                    <a:pt x="3502" y="20"/>
                  </a:lnTo>
                  <a:lnTo>
                    <a:pt x="3601" y="14"/>
                  </a:lnTo>
                  <a:lnTo>
                    <a:pt x="3684" y="11"/>
                  </a:lnTo>
                  <a:lnTo>
                    <a:pt x="3780" y="7"/>
                  </a:lnTo>
                  <a:lnTo>
                    <a:pt x="3886" y="6"/>
                  </a:lnTo>
                  <a:lnTo>
                    <a:pt x="4005" y="4"/>
                  </a:lnTo>
                  <a:lnTo>
                    <a:pt x="4134" y="2"/>
                  </a:lnTo>
                  <a:lnTo>
                    <a:pt x="4275" y="2"/>
                  </a:lnTo>
                  <a:lnTo>
                    <a:pt x="4426" y="0"/>
                  </a:lnTo>
                  <a:lnTo>
                    <a:pt x="4588" y="0"/>
                  </a:lnTo>
                  <a:lnTo>
                    <a:pt x="4799" y="0"/>
                  </a:lnTo>
                  <a:lnTo>
                    <a:pt x="4999" y="2"/>
                  </a:lnTo>
                  <a:lnTo>
                    <a:pt x="5189" y="4"/>
                  </a:lnTo>
                  <a:lnTo>
                    <a:pt x="5368" y="6"/>
                  </a:lnTo>
                  <a:lnTo>
                    <a:pt x="5541" y="7"/>
                  </a:lnTo>
                  <a:lnTo>
                    <a:pt x="5702" y="9"/>
                  </a:lnTo>
                  <a:lnTo>
                    <a:pt x="5702" y="1219"/>
                  </a:lnTo>
                  <a:lnTo>
                    <a:pt x="0" y="1219"/>
                  </a:lnTo>
                  <a:lnTo>
                    <a:pt x="0" y="9"/>
                  </a:lnTo>
                  <a:lnTo>
                    <a:pt x="164" y="7"/>
                  </a:lnTo>
                  <a:lnTo>
                    <a:pt x="335" y="6"/>
                  </a:lnTo>
                  <a:lnTo>
                    <a:pt x="514" y="4"/>
                  </a:lnTo>
                  <a:lnTo>
                    <a:pt x="704" y="2"/>
                  </a:lnTo>
                  <a:lnTo>
                    <a:pt x="904" y="0"/>
                  </a:lnTo>
                  <a:lnTo>
                    <a:pt x="1115" y="0"/>
                  </a:lnTo>
                  <a:close/>
                </a:path>
              </a:pathLst>
            </a:custGeom>
            <a:solidFill>
              <a:srgbClr val="5B9B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000000"/>
                </a:solidFill>
                <a:latin typeface="Arial" panose="020B0604020202020204"/>
                <a:ea typeface="黑体" panose="02010609060101010101" pitchFamily="49" charset="-122"/>
              </a:endParaRPr>
            </a:p>
          </p:txBody>
        </p:sp>
        <p:pic>
          <p:nvPicPr>
            <p:cNvPr id="11" name="图片 10" descr="双语学习报0logo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518" y="9725"/>
              <a:ext cx="2449" cy="8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2"/>
          <p:cNvSpPr>
            <a:spLocks noChangeArrowheads="1"/>
          </p:cNvSpPr>
          <p:nvPr/>
        </p:nvSpPr>
        <p:spPr bwMode="auto">
          <a:xfrm>
            <a:off x="1055688" y="2359392"/>
            <a:ext cx="9993312" cy="1200329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</a:ln>
          <a:effectLst>
            <a:outerShdw dist="38100" dir="2700000" algn="ctr" rotWithShape="0">
              <a:srgbClr val="000000">
                <a:alpha val="37000"/>
              </a:srgbClr>
            </a:outerShdw>
          </a:effectLst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n-US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French town by the sea is the perfect place for a summer holiday, </a:t>
            </a:r>
            <a:r>
              <a:rPr lang="en-US" altLang="zh-CN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but</a:t>
            </a:r>
            <a:r>
              <a:rPr lang="en-US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if you prefer to visit France in winter, you can try skiing on the mountains in the French Alps.</a:t>
            </a:r>
            <a:endParaRPr lang="en-US" altLang="zh-CN" sz="3600" b="1" dirty="0">
              <a:latin typeface="Arial" panose="020B0604020202020204" pitchFamily="34" charset="0"/>
            </a:endParaRPr>
          </a:p>
        </p:txBody>
      </p:sp>
      <p:sp>
        <p:nvSpPr>
          <p:cNvPr id="3" name="矩形 3"/>
          <p:cNvSpPr>
            <a:spLocks noChangeArrowheads="1"/>
          </p:cNvSpPr>
          <p:nvPr/>
        </p:nvSpPr>
        <p:spPr bwMode="auto">
          <a:xfrm>
            <a:off x="1055688" y="760164"/>
            <a:ext cx="9993312" cy="830997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</a:ln>
          <a:effectLst>
            <a:outerShdw dist="38100" dir="2700000" algn="ctr" rotWithShape="0">
              <a:srgbClr val="000000">
                <a:alpha val="37000"/>
              </a:srgbClr>
            </a:outerShdw>
          </a:effectLst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n-US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many vineyards in </a:t>
            </a:r>
            <a:r>
              <a:rPr lang="en-US" altLang="zh-CN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centre</a:t>
            </a:r>
            <a:r>
              <a:rPr lang="en-US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France </a:t>
            </a:r>
            <a:r>
              <a:rPr lang="en-US" altLang="zh-CN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farmers grow grapes to make excellent French wine.</a:t>
            </a:r>
          </a:p>
        </p:txBody>
      </p:sp>
      <p:sp>
        <p:nvSpPr>
          <p:cNvPr id="4" name="矩形 2"/>
          <p:cNvSpPr>
            <a:spLocks noChangeArrowheads="1"/>
          </p:cNvSpPr>
          <p:nvPr/>
        </p:nvSpPr>
        <p:spPr bwMode="auto">
          <a:xfrm>
            <a:off x="1068388" y="4197350"/>
            <a:ext cx="9993312" cy="946150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</a:ln>
          <a:effectLst>
            <a:outerShdw dist="38100" dir="2700000" algn="ctr" rotWithShape="0">
              <a:srgbClr val="000000">
                <a:alpha val="37000"/>
              </a:srgbClr>
            </a:outerShdw>
          </a:effectLst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France has something for everyone, </a:t>
            </a:r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why not visit France this year?</a:t>
            </a:r>
          </a:p>
        </p:txBody>
      </p:sp>
      <p:sp>
        <p:nvSpPr>
          <p:cNvPr id="5" name="Text Box 18"/>
          <p:cNvSpPr txBox="1">
            <a:spLocks noChangeArrowheads="1"/>
          </p:cNvSpPr>
          <p:nvPr/>
        </p:nvSpPr>
        <p:spPr bwMode="auto">
          <a:xfrm>
            <a:off x="304800" y="114300"/>
            <a:ext cx="48514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600" b="1" dirty="0">
                <a:solidFill>
                  <a:srgbClr val="7C60AA"/>
                </a:solidFill>
              </a:rPr>
              <a:t>Work out the rules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6768461" y="1173490"/>
            <a:ext cx="1866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而且，和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9182100" y="1870094"/>
            <a:ext cx="1866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但是（转折）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6052344" y="3739287"/>
            <a:ext cx="1866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所以（因果）</a:t>
            </a:r>
          </a:p>
        </p:txBody>
      </p:sp>
      <p:pic>
        <p:nvPicPr>
          <p:cNvPr id="9" name="图片 8" descr="work-out-the-rule.gif"/>
          <p:cNvPicPr>
            <a:picLocks noChangeAspect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 bwMode="auto">
          <a:xfrm>
            <a:off x="966788" y="5208390"/>
            <a:ext cx="10426426" cy="17163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13"/>
          <p:cNvSpPr txBox="1">
            <a:spLocks noChangeArrowheads="1"/>
          </p:cNvSpPr>
          <p:nvPr/>
        </p:nvSpPr>
        <p:spPr bwMode="auto">
          <a:xfrm>
            <a:off x="1220788" y="5572185"/>
            <a:ext cx="5547673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 dirty="0">
                <a:solidFill>
                  <a:srgbClr val="002060"/>
                </a:solidFill>
              </a:rPr>
              <a:t>We use________ to mean ‘also’.</a:t>
            </a:r>
          </a:p>
          <a:p>
            <a:r>
              <a:rPr lang="en-US" altLang="zh-CN" sz="2400" b="1" dirty="0">
                <a:solidFill>
                  <a:srgbClr val="002060"/>
                </a:solidFill>
              </a:rPr>
              <a:t>We use________ to show a different idea.</a:t>
            </a:r>
          </a:p>
          <a:p>
            <a:r>
              <a:rPr lang="en-US" altLang="zh-CN" sz="2400" b="1" dirty="0">
                <a:solidFill>
                  <a:srgbClr val="002060"/>
                </a:solidFill>
              </a:rPr>
              <a:t>We use________ to show a result.</a:t>
            </a:r>
            <a:endParaRPr lang="zh-CN" altLang="en-US" sz="2400" b="1" dirty="0">
              <a:solidFill>
                <a:srgbClr val="002060"/>
              </a:solidFill>
            </a:endParaRPr>
          </a:p>
        </p:txBody>
      </p:sp>
      <p:sp>
        <p:nvSpPr>
          <p:cNvPr id="11" name="TextBox 4"/>
          <p:cNvSpPr txBox="1">
            <a:spLocks noChangeArrowheads="1"/>
          </p:cNvSpPr>
          <p:nvPr/>
        </p:nvSpPr>
        <p:spPr bwMode="auto">
          <a:xfrm>
            <a:off x="2443163" y="5572185"/>
            <a:ext cx="6815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5"/>
          <p:cNvSpPr txBox="1">
            <a:spLocks noChangeArrowheads="1"/>
          </p:cNvSpPr>
          <p:nvPr/>
        </p:nvSpPr>
        <p:spPr bwMode="auto">
          <a:xfrm>
            <a:off x="2487613" y="5932548"/>
            <a:ext cx="63030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but</a:t>
            </a:r>
            <a:endParaRPr lang="zh-CN" altLang="en-US" sz="24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6"/>
          <p:cNvSpPr txBox="1">
            <a:spLocks noChangeArrowheads="1"/>
          </p:cNvSpPr>
          <p:nvPr/>
        </p:nvSpPr>
        <p:spPr bwMode="auto">
          <a:xfrm>
            <a:off x="2557463" y="6292910"/>
            <a:ext cx="463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0"/>
          <p:cNvSpPr txBox="1">
            <a:spLocks noChangeArrowheads="1"/>
          </p:cNvSpPr>
          <p:nvPr/>
        </p:nvSpPr>
        <p:spPr bwMode="auto">
          <a:xfrm>
            <a:off x="1108075" y="5236647"/>
            <a:ext cx="191293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b="1" dirty="0">
                <a:solidFill>
                  <a:srgbClr val="002060"/>
                </a:solidFill>
              </a:rPr>
              <a:t>Work out the rule</a:t>
            </a:r>
            <a:endParaRPr lang="zh-CN" altLang="en-US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0" grpId="0"/>
      <p:bldP spid="11" grpId="0"/>
      <p:bldP spid="12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304800" y="114300"/>
            <a:ext cx="4225159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600" b="1" dirty="0">
                <a:solidFill>
                  <a:srgbClr val="7C60AA"/>
                </a:solidFill>
              </a:rPr>
              <a:t>Further-thinking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US" altLang="zh-CN" sz="3600" b="1" dirty="0">
              <a:solidFill>
                <a:srgbClr val="7C60AA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57200" y="2085404"/>
            <a:ext cx="110459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She came in </a:t>
            </a:r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took her coat off.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Miss another class </a:t>
            </a:r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you will fail.</a:t>
            </a:r>
            <a:endParaRPr lang="zh-CN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183245" y="2316236"/>
            <a:ext cx="1866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接着，然后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6366125" y="2954441"/>
            <a:ext cx="1866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那么（结果）</a:t>
            </a:r>
          </a:p>
        </p:txBody>
      </p:sp>
      <p:pic>
        <p:nvPicPr>
          <p:cNvPr id="6" name="图片 5" descr="002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55860" y="4455049"/>
            <a:ext cx="1854200" cy="20198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39700" dir="2700000" algn="ctr" rotWithShape="0">
              <a:srgbClr val="333333">
                <a:alpha val="62000"/>
              </a:srgbClr>
            </a:outerShdw>
          </a:effectLst>
        </p:spPr>
      </p:pic>
      <p:grpSp>
        <p:nvGrpSpPr>
          <p:cNvPr id="7" name="组合 6"/>
          <p:cNvGrpSpPr/>
          <p:nvPr/>
        </p:nvGrpSpPr>
        <p:grpSpPr bwMode="auto">
          <a:xfrm>
            <a:off x="9873615" y="0"/>
            <a:ext cx="2318385" cy="783271"/>
            <a:chOff x="15708" y="9512"/>
            <a:chExt cx="3651" cy="1235"/>
          </a:xfrm>
        </p:grpSpPr>
        <p:sp>
          <p:nvSpPr>
            <p:cNvPr id="8" name="Freeform 6"/>
            <p:cNvSpPr>
              <a:spLocks noChangeArrowheads="1"/>
            </p:cNvSpPr>
            <p:nvPr/>
          </p:nvSpPr>
          <p:spPr bwMode="auto">
            <a:xfrm>
              <a:off x="15708" y="9512"/>
              <a:ext cx="3651" cy="1235"/>
            </a:xfrm>
            <a:custGeom>
              <a:avLst/>
              <a:gdLst>
                <a:gd name="T0" fmla="*/ 457 w 5702"/>
                <a:gd name="T1" fmla="*/ 0 h 1219"/>
                <a:gd name="T2" fmla="*/ 524 w 5702"/>
                <a:gd name="T3" fmla="*/ 0 h 1219"/>
                <a:gd name="T4" fmla="*/ 585 w 5702"/>
                <a:gd name="T5" fmla="*/ 2 h 1219"/>
                <a:gd name="T6" fmla="*/ 644 w 5702"/>
                <a:gd name="T7" fmla="*/ 2 h 1219"/>
                <a:gd name="T8" fmla="*/ 696 w 5702"/>
                <a:gd name="T9" fmla="*/ 4 h 1219"/>
                <a:gd name="T10" fmla="*/ 745 w 5702"/>
                <a:gd name="T11" fmla="*/ 6 h 1219"/>
                <a:gd name="T12" fmla="*/ 788 w 5702"/>
                <a:gd name="T13" fmla="*/ 7 h 1219"/>
                <a:gd name="T14" fmla="*/ 827 w 5702"/>
                <a:gd name="T15" fmla="*/ 11 h 1219"/>
                <a:gd name="T16" fmla="*/ 862 w 5702"/>
                <a:gd name="T17" fmla="*/ 14 h 1219"/>
                <a:gd name="T18" fmla="*/ 902 w 5702"/>
                <a:gd name="T19" fmla="*/ 20 h 1219"/>
                <a:gd name="T20" fmla="*/ 940 w 5702"/>
                <a:gd name="T21" fmla="*/ 32 h 1219"/>
                <a:gd name="T22" fmla="*/ 974 w 5702"/>
                <a:gd name="T23" fmla="*/ 48 h 1219"/>
                <a:gd name="T24" fmla="*/ 1005 w 5702"/>
                <a:gd name="T25" fmla="*/ 65 h 1219"/>
                <a:gd name="T26" fmla="*/ 1032 w 5702"/>
                <a:gd name="T27" fmla="*/ 86 h 1219"/>
                <a:gd name="T28" fmla="*/ 1057 w 5702"/>
                <a:gd name="T29" fmla="*/ 109 h 1219"/>
                <a:gd name="T30" fmla="*/ 1080 w 5702"/>
                <a:gd name="T31" fmla="*/ 135 h 1219"/>
                <a:gd name="T32" fmla="*/ 1099 w 5702"/>
                <a:gd name="T33" fmla="*/ 161 h 1219"/>
                <a:gd name="T34" fmla="*/ 1116 w 5702"/>
                <a:gd name="T35" fmla="*/ 189 h 1219"/>
                <a:gd name="T36" fmla="*/ 1130 w 5702"/>
                <a:gd name="T37" fmla="*/ 219 h 1219"/>
                <a:gd name="T38" fmla="*/ 1143 w 5702"/>
                <a:gd name="T39" fmla="*/ 247 h 1219"/>
                <a:gd name="T40" fmla="*/ 1153 w 5702"/>
                <a:gd name="T41" fmla="*/ 277 h 1219"/>
                <a:gd name="T42" fmla="*/ 1162 w 5702"/>
                <a:gd name="T43" fmla="*/ 303 h 1219"/>
                <a:gd name="T44" fmla="*/ 1169 w 5702"/>
                <a:gd name="T45" fmla="*/ 327 h 1219"/>
                <a:gd name="T46" fmla="*/ 1176 w 5702"/>
                <a:gd name="T47" fmla="*/ 303 h 1219"/>
                <a:gd name="T48" fmla="*/ 1185 w 5702"/>
                <a:gd name="T49" fmla="*/ 277 h 1219"/>
                <a:gd name="T50" fmla="*/ 1195 w 5702"/>
                <a:gd name="T51" fmla="*/ 247 h 1219"/>
                <a:gd name="T52" fmla="*/ 1208 w 5702"/>
                <a:gd name="T53" fmla="*/ 219 h 1219"/>
                <a:gd name="T54" fmla="*/ 1222 w 5702"/>
                <a:gd name="T55" fmla="*/ 189 h 1219"/>
                <a:gd name="T56" fmla="*/ 1240 w 5702"/>
                <a:gd name="T57" fmla="*/ 161 h 1219"/>
                <a:gd name="T58" fmla="*/ 1259 w 5702"/>
                <a:gd name="T59" fmla="*/ 135 h 1219"/>
                <a:gd name="T60" fmla="*/ 1281 w 5702"/>
                <a:gd name="T61" fmla="*/ 109 h 1219"/>
                <a:gd name="T62" fmla="*/ 1306 w 5702"/>
                <a:gd name="T63" fmla="*/ 86 h 1219"/>
                <a:gd name="T64" fmla="*/ 1334 w 5702"/>
                <a:gd name="T65" fmla="*/ 65 h 1219"/>
                <a:gd name="T66" fmla="*/ 1364 w 5702"/>
                <a:gd name="T67" fmla="*/ 48 h 1219"/>
                <a:gd name="T68" fmla="*/ 1398 w 5702"/>
                <a:gd name="T69" fmla="*/ 32 h 1219"/>
                <a:gd name="T70" fmla="*/ 1436 w 5702"/>
                <a:gd name="T71" fmla="*/ 20 h 1219"/>
                <a:gd name="T72" fmla="*/ 1477 w 5702"/>
                <a:gd name="T73" fmla="*/ 14 h 1219"/>
                <a:gd name="T74" fmla="*/ 1510 w 5702"/>
                <a:gd name="T75" fmla="*/ 11 h 1219"/>
                <a:gd name="T76" fmla="*/ 1550 w 5702"/>
                <a:gd name="T77" fmla="*/ 7 h 1219"/>
                <a:gd name="T78" fmla="*/ 1593 w 5702"/>
                <a:gd name="T79" fmla="*/ 6 h 1219"/>
                <a:gd name="T80" fmla="*/ 1642 w 5702"/>
                <a:gd name="T81" fmla="*/ 4 h 1219"/>
                <a:gd name="T82" fmla="*/ 1695 w 5702"/>
                <a:gd name="T83" fmla="*/ 2 h 1219"/>
                <a:gd name="T84" fmla="*/ 1753 w 5702"/>
                <a:gd name="T85" fmla="*/ 2 h 1219"/>
                <a:gd name="T86" fmla="*/ 1815 w 5702"/>
                <a:gd name="T87" fmla="*/ 0 h 1219"/>
                <a:gd name="T88" fmla="*/ 1881 w 5702"/>
                <a:gd name="T89" fmla="*/ 0 h 1219"/>
                <a:gd name="T90" fmla="*/ 1968 w 5702"/>
                <a:gd name="T91" fmla="*/ 0 h 1219"/>
                <a:gd name="T92" fmla="*/ 2050 w 5702"/>
                <a:gd name="T93" fmla="*/ 2 h 1219"/>
                <a:gd name="T94" fmla="*/ 2128 w 5702"/>
                <a:gd name="T95" fmla="*/ 4 h 1219"/>
                <a:gd name="T96" fmla="*/ 2201 w 5702"/>
                <a:gd name="T97" fmla="*/ 6 h 1219"/>
                <a:gd name="T98" fmla="*/ 2272 w 5702"/>
                <a:gd name="T99" fmla="*/ 7 h 1219"/>
                <a:gd name="T100" fmla="*/ 2338 w 5702"/>
                <a:gd name="T101" fmla="*/ 9 h 1219"/>
                <a:gd name="T102" fmla="*/ 2338 w 5702"/>
                <a:gd name="T103" fmla="*/ 1251 h 1219"/>
                <a:gd name="T104" fmla="*/ 0 w 5702"/>
                <a:gd name="T105" fmla="*/ 1251 h 1219"/>
                <a:gd name="T106" fmla="*/ 0 w 5702"/>
                <a:gd name="T107" fmla="*/ 9 h 1219"/>
                <a:gd name="T108" fmla="*/ 67 w 5702"/>
                <a:gd name="T109" fmla="*/ 7 h 1219"/>
                <a:gd name="T110" fmla="*/ 138 w 5702"/>
                <a:gd name="T111" fmla="*/ 6 h 1219"/>
                <a:gd name="T112" fmla="*/ 211 w 5702"/>
                <a:gd name="T113" fmla="*/ 4 h 1219"/>
                <a:gd name="T114" fmla="*/ 289 w 5702"/>
                <a:gd name="T115" fmla="*/ 2 h 1219"/>
                <a:gd name="T116" fmla="*/ 371 w 5702"/>
                <a:gd name="T117" fmla="*/ 0 h 1219"/>
                <a:gd name="T118" fmla="*/ 457 w 5702"/>
                <a:gd name="T119" fmla="*/ 0 h 1219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702" h="1219">
                  <a:moveTo>
                    <a:pt x="1115" y="0"/>
                  </a:moveTo>
                  <a:lnTo>
                    <a:pt x="1277" y="0"/>
                  </a:lnTo>
                  <a:lnTo>
                    <a:pt x="1428" y="2"/>
                  </a:lnTo>
                  <a:lnTo>
                    <a:pt x="1569" y="2"/>
                  </a:lnTo>
                  <a:lnTo>
                    <a:pt x="1698" y="4"/>
                  </a:lnTo>
                  <a:lnTo>
                    <a:pt x="1816" y="6"/>
                  </a:lnTo>
                  <a:lnTo>
                    <a:pt x="1922" y="7"/>
                  </a:lnTo>
                  <a:lnTo>
                    <a:pt x="2018" y="11"/>
                  </a:lnTo>
                  <a:lnTo>
                    <a:pt x="2102" y="14"/>
                  </a:lnTo>
                  <a:lnTo>
                    <a:pt x="2201" y="20"/>
                  </a:lnTo>
                  <a:lnTo>
                    <a:pt x="2293" y="32"/>
                  </a:lnTo>
                  <a:lnTo>
                    <a:pt x="2375" y="46"/>
                  </a:lnTo>
                  <a:lnTo>
                    <a:pt x="2452" y="63"/>
                  </a:lnTo>
                  <a:lnTo>
                    <a:pt x="2518" y="84"/>
                  </a:lnTo>
                  <a:lnTo>
                    <a:pt x="2579" y="107"/>
                  </a:lnTo>
                  <a:lnTo>
                    <a:pt x="2633" y="131"/>
                  </a:lnTo>
                  <a:lnTo>
                    <a:pt x="2680" y="157"/>
                  </a:lnTo>
                  <a:lnTo>
                    <a:pt x="2722" y="185"/>
                  </a:lnTo>
                  <a:lnTo>
                    <a:pt x="2756" y="213"/>
                  </a:lnTo>
                  <a:lnTo>
                    <a:pt x="2788" y="241"/>
                  </a:lnTo>
                  <a:lnTo>
                    <a:pt x="2812" y="269"/>
                  </a:lnTo>
                  <a:lnTo>
                    <a:pt x="2835" y="295"/>
                  </a:lnTo>
                  <a:lnTo>
                    <a:pt x="2852" y="319"/>
                  </a:lnTo>
                  <a:lnTo>
                    <a:pt x="2868" y="295"/>
                  </a:lnTo>
                  <a:lnTo>
                    <a:pt x="2891" y="269"/>
                  </a:lnTo>
                  <a:lnTo>
                    <a:pt x="2915" y="241"/>
                  </a:lnTo>
                  <a:lnTo>
                    <a:pt x="2946" y="213"/>
                  </a:lnTo>
                  <a:lnTo>
                    <a:pt x="2981" y="185"/>
                  </a:lnTo>
                  <a:lnTo>
                    <a:pt x="3023" y="157"/>
                  </a:lnTo>
                  <a:lnTo>
                    <a:pt x="3070" y="131"/>
                  </a:lnTo>
                  <a:lnTo>
                    <a:pt x="3124" y="107"/>
                  </a:lnTo>
                  <a:lnTo>
                    <a:pt x="3185" y="84"/>
                  </a:lnTo>
                  <a:lnTo>
                    <a:pt x="3253" y="63"/>
                  </a:lnTo>
                  <a:lnTo>
                    <a:pt x="3328" y="46"/>
                  </a:lnTo>
                  <a:lnTo>
                    <a:pt x="3409" y="32"/>
                  </a:lnTo>
                  <a:lnTo>
                    <a:pt x="3502" y="20"/>
                  </a:lnTo>
                  <a:lnTo>
                    <a:pt x="3601" y="14"/>
                  </a:lnTo>
                  <a:lnTo>
                    <a:pt x="3684" y="11"/>
                  </a:lnTo>
                  <a:lnTo>
                    <a:pt x="3780" y="7"/>
                  </a:lnTo>
                  <a:lnTo>
                    <a:pt x="3886" y="6"/>
                  </a:lnTo>
                  <a:lnTo>
                    <a:pt x="4005" y="4"/>
                  </a:lnTo>
                  <a:lnTo>
                    <a:pt x="4134" y="2"/>
                  </a:lnTo>
                  <a:lnTo>
                    <a:pt x="4275" y="2"/>
                  </a:lnTo>
                  <a:lnTo>
                    <a:pt x="4426" y="0"/>
                  </a:lnTo>
                  <a:lnTo>
                    <a:pt x="4588" y="0"/>
                  </a:lnTo>
                  <a:lnTo>
                    <a:pt x="4799" y="0"/>
                  </a:lnTo>
                  <a:lnTo>
                    <a:pt x="4999" y="2"/>
                  </a:lnTo>
                  <a:lnTo>
                    <a:pt x="5189" y="4"/>
                  </a:lnTo>
                  <a:lnTo>
                    <a:pt x="5368" y="6"/>
                  </a:lnTo>
                  <a:lnTo>
                    <a:pt x="5541" y="7"/>
                  </a:lnTo>
                  <a:lnTo>
                    <a:pt x="5702" y="9"/>
                  </a:lnTo>
                  <a:lnTo>
                    <a:pt x="5702" y="1219"/>
                  </a:lnTo>
                  <a:lnTo>
                    <a:pt x="0" y="1219"/>
                  </a:lnTo>
                  <a:lnTo>
                    <a:pt x="0" y="9"/>
                  </a:lnTo>
                  <a:lnTo>
                    <a:pt x="164" y="7"/>
                  </a:lnTo>
                  <a:lnTo>
                    <a:pt x="335" y="6"/>
                  </a:lnTo>
                  <a:lnTo>
                    <a:pt x="514" y="4"/>
                  </a:lnTo>
                  <a:lnTo>
                    <a:pt x="704" y="2"/>
                  </a:lnTo>
                  <a:lnTo>
                    <a:pt x="904" y="0"/>
                  </a:lnTo>
                  <a:lnTo>
                    <a:pt x="1115" y="0"/>
                  </a:lnTo>
                  <a:close/>
                </a:path>
              </a:pathLst>
            </a:custGeom>
            <a:solidFill>
              <a:srgbClr val="5B9B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000000"/>
                </a:solidFill>
                <a:latin typeface="Arial" panose="020B0604020202020204"/>
                <a:ea typeface="黑体" panose="02010609060101010101" pitchFamily="49" charset="-122"/>
              </a:endParaRPr>
            </a:p>
          </p:txBody>
        </p:sp>
        <p:pic>
          <p:nvPicPr>
            <p:cNvPr id="9" name="图片 8" descr="双语学习报0logo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518" y="9725"/>
              <a:ext cx="2449" cy="8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20700" y="2565400"/>
            <a:ext cx="11341100" cy="37210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ct val="40000"/>
              </a:spcBef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hotel is very clean, _________the price is not very high.</a:t>
            </a:r>
          </a:p>
          <a:p>
            <a:pPr lvl="0" fontAlgn="base">
              <a:lnSpc>
                <a:spcPct val="150000"/>
              </a:lnSpc>
              <a:spcBef>
                <a:spcPct val="4000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My grandfather is seventy years old, ________he still enjoys working.</a:t>
            </a:r>
          </a:p>
          <a:p>
            <a:pPr lvl="0" fontAlgn="base">
              <a:lnSpc>
                <a:spcPct val="150000"/>
              </a:lnSpc>
              <a:spcBef>
                <a:spcPct val="4000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It looks like rain, ________I took an umbrella with me.</a:t>
            </a:r>
          </a:p>
          <a:p>
            <a:pPr lvl="0" fontAlgn="base">
              <a:lnSpc>
                <a:spcPct val="150000"/>
              </a:lnSpc>
              <a:spcBef>
                <a:spcPct val="40000"/>
              </a:spcBef>
              <a:spcAft>
                <a:spcPct val="0"/>
              </a:spcAft>
            </a:pPr>
            <a:endParaRPr lang="en-US" altLang="zh-CN" sz="2800" b="1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ct val="40000"/>
              </a:spcBef>
            </a:pPr>
            <a:endParaRPr lang="en-US" altLang="zh-CN" b="1" dirty="0"/>
          </a:p>
        </p:txBody>
      </p:sp>
      <p:sp>
        <p:nvSpPr>
          <p:cNvPr id="4" name="文本框 3"/>
          <p:cNvSpPr txBox="1"/>
          <p:nvPr/>
        </p:nvSpPr>
        <p:spPr>
          <a:xfrm>
            <a:off x="520700" y="1562100"/>
            <a:ext cx="541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3366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Fill in the blanks</a:t>
            </a:r>
            <a:endParaRPr lang="zh-CN" altLang="en-US" sz="2800" b="1" dirty="0">
              <a:solidFill>
                <a:srgbClr val="3366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643154" y="2690949"/>
            <a:ext cx="7649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and</a:t>
            </a:r>
            <a:endParaRPr lang="zh-CN" altLang="en-US" sz="2800" dirty="0"/>
          </a:p>
        </p:txBody>
      </p:sp>
      <p:sp>
        <p:nvSpPr>
          <p:cNvPr id="6" name="矩形 5"/>
          <p:cNvSpPr/>
          <p:nvPr/>
        </p:nvSpPr>
        <p:spPr>
          <a:xfrm>
            <a:off x="6573554" y="3491049"/>
            <a:ext cx="7056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but</a:t>
            </a:r>
            <a:endParaRPr lang="zh-CN" altLang="en-US" sz="2800" dirty="0"/>
          </a:p>
        </p:txBody>
      </p:sp>
      <p:sp>
        <p:nvSpPr>
          <p:cNvPr id="7" name="矩形 6"/>
          <p:cNvSpPr/>
          <p:nvPr/>
        </p:nvSpPr>
        <p:spPr>
          <a:xfrm>
            <a:off x="3639854" y="4316549"/>
            <a:ext cx="5036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so</a:t>
            </a:r>
            <a:endParaRPr lang="zh-CN" altLang="en-US" sz="2800" dirty="0"/>
          </a:p>
        </p:txBody>
      </p:sp>
      <p:pic>
        <p:nvPicPr>
          <p:cNvPr id="8" name="图片 7" descr="002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53354" y="1555478"/>
            <a:ext cx="1854200" cy="20198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39700" dir="2700000" algn="ctr" rotWithShape="0">
              <a:srgbClr val="333333">
                <a:alpha val="62000"/>
              </a:srgbClr>
            </a:outerShdw>
          </a:effectLst>
        </p:spPr>
      </p:pic>
      <p:sp>
        <p:nvSpPr>
          <p:cNvPr id="9" name="矩形 8"/>
          <p:cNvSpPr/>
          <p:nvPr/>
        </p:nvSpPr>
        <p:spPr>
          <a:xfrm>
            <a:off x="520700" y="255511"/>
            <a:ext cx="229421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7C60AA"/>
                </a:solidFill>
              </a:rPr>
              <a:t>Have a try</a:t>
            </a:r>
          </a:p>
        </p:txBody>
      </p:sp>
      <p:grpSp>
        <p:nvGrpSpPr>
          <p:cNvPr id="10" name="组合 9"/>
          <p:cNvGrpSpPr/>
          <p:nvPr/>
        </p:nvGrpSpPr>
        <p:grpSpPr bwMode="auto">
          <a:xfrm>
            <a:off x="9873615" y="0"/>
            <a:ext cx="2318385" cy="783271"/>
            <a:chOff x="15708" y="9512"/>
            <a:chExt cx="3651" cy="1235"/>
          </a:xfrm>
        </p:grpSpPr>
        <p:sp>
          <p:nvSpPr>
            <p:cNvPr id="11" name="Freeform 6"/>
            <p:cNvSpPr>
              <a:spLocks noChangeArrowheads="1"/>
            </p:cNvSpPr>
            <p:nvPr/>
          </p:nvSpPr>
          <p:spPr bwMode="auto">
            <a:xfrm>
              <a:off x="15708" y="9512"/>
              <a:ext cx="3651" cy="1235"/>
            </a:xfrm>
            <a:custGeom>
              <a:avLst/>
              <a:gdLst>
                <a:gd name="T0" fmla="*/ 457 w 5702"/>
                <a:gd name="T1" fmla="*/ 0 h 1219"/>
                <a:gd name="T2" fmla="*/ 524 w 5702"/>
                <a:gd name="T3" fmla="*/ 0 h 1219"/>
                <a:gd name="T4" fmla="*/ 585 w 5702"/>
                <a:gd name="T5" fmla="*/ 2 h 1219"/>
                <a:gd name="T6" fmla="*/ 644 w 5702"/>
                <a:gd name="T7" fmla="*/ 2 h 1219"/>
                <a:gd name="T8" fmla="*/ 696 w 5702"/>
                <a:gd name="T9" fmla="*/ 4 h 1219"/>
                <a:gd name="T10" fmla="*/ 745 w 5702"/>
                <a:gd name="T11" fmla="*/ 6 h 1219"/>
                <a:gd name="T12" fmla="*/ 788 w 5702"/>
                <a:gd name="T13" fmla="*/ 7 h 1219"/>
                <a:gd name="T14" fmla="*/ 827 w 5702"/>
                <a:gd name="T15" fmla="*/ 11 h 1219"/>
                <a:gd name="T16" fmla="*/ 862 w 5702"/>
                <a:gd name="T17" fmla="*/ 14 h 1219"/>
                <a:gd name="T18" fmla="*/ 902 w 5702"/>
                <a:gd name="T19" fmla="*/ 20 h 1219"/>
                <a:gd name="T20" fmla="*/ 940 w 5702"/>
                <a:gd name="T21" fmla="*/ 32 h 1219"/>
                <a:gd name="T22" fmla="*/ 974 w 5702"/>
                <a:gd name="T23" fmla="*/ 48 h 1219"/>
                <a:gd name="T24" fmla="*/ 1005 w 5702"/>
                <a:gd name="T25" fmla="*/ 65 h 1219"/>
                <a:gd name="T26" fmla="*/ 1032 w 5702"/>
                <a:gd name="T27" fmla="*/ 86 h 1219"/>
                <a:gd name="T28" fmla="*/ 1057 w 5702"/>
                <a:gd name="T29" fmla="*/ 109 h 1219"/>
                <a:gd name="T30" fmla="*/ 1080 w 5702"/>
                <a:gd name="T31" fmla="*/ 135 h 1219"/>
                <a:gd name="T32" fmla="*/ 1099 w 5702"/>
                <a:gd name="T33" fmla="*/ 161 h 1219"/>
                <a:gd name="T34" fmla="*/ 1116 w 5702"/>
                <a:gd name="T35" fmla="*/ 189 h 1219"/>
                <a:gd name="T36" fmla="*/ 1130 w 5702"/>
                <a:gd name="T37" fmla="*/ 219 h 1219"/>
                <a:gd name="T38" fmla="*/ 1143 w 5702"/>
                <a:gd name="T39" fmla="*/ 247 h 1219"/>
                <a:gd name="T40" fmla="*/ 1153 w 5702"/>
                <a:gd name="T41" fmla="*/ 277 h 1219"/>
                <a:gd name="T42" fmla="*/ 1162 w 5702"/>
                <a:gd name="T43" fmla="*/ 303 h 1219"/>
                <a:gd name="T44" fmla="*/ 1169 w 5702"/>
                <a:gd name="T45" fmla="*/ 327 h 1219"/>
                <a:gd name="T46" fmla="*/ 1176 w 5702"/>
                <a:gd name="T47" fmla="*/ 303 h 1219"/>
                <a:gd name="T48" fmla="*/ 1185 w 5702"/>
                <a:gd name="T49" fmla="*/ 277 h 1219"/>
                <a:gd name="T50" fmla="*/ 1195 w 5702"/>
                <a:gd name="T51" fmla="*/ 247 h 1219"/>
                <a:gd name="T52" fmla="*/ 1208 w 5702"/>
                <a:gd name="T53" fmla="*/ 219 h 1219"/>
                <a:gd name="T54" fmla="*/ 1222 w 5702"/>
                <a:gd name="T55" fmla="*/ 189 h 1219"/>
                <a:gd name="T56" fmla="*/ 1240 w 5702"/>
                <a:gd name="T57" fmla="*/ 161 h 1219"/>
                <a:gd name="T58" fmla="*/ 1259 w 5702"/>
                <a:gd name="T59" fmla="*/ 135 h 1219"/>
                <a:gd name="T60" fmla="*/ 1281 w 5702"/>
                <a:gd name="T61" fmla="*/ 109 h 1219"/>
                <a:gd name="T62" fmla="*/ 1306 w 5702"/>
                <a:gd name="T63" fmla="*/ 86 h 1219"/>
                <a:gd name="T64" fmla="*/ 1334 w 5702"/>
                <a:gd name="T65" fmla="*/ 65 h 1219"/>
                <a:gd name="T66" fmla="*/ 1364 w 5702"/>
                <a:gd name="T67" fmla="*/ 48 h 1219"/>
                <a:gd name="T68" fmla="*/ 1398 w 5702"/>
                <a:gd name="T69" fmla="*/ 32 h 1219"/>
                <a:gd name="T70" fmla="*/ 1436 w 5702"/>
                <a:gd name="T71" fmla="*/ 20 h 1219"/>
                <a:gd name="T72" fmla="*/ 1477 w 5702"/>
                <a:gd name="T73" fmla="*/ 14 h 1219"/>
                <a:gd name="T74" fmla="*/ 1510 w 5702"/>
                <a:gd name="T75" fmla="*/ 11 h 1219"/>
                <a:gd name="T76" fmla="*/ 1550 w 5702"/>
                <a:gd name="T77" fmla="*/ 7 h 1219"/>
                <a:gd name="T78" fmla="*/ 1593 w 5702"/>
                <a:gd name="T79" fmla="*/ 6 h 1219"/>
                <a:gd name="T80" fmla="*/ 1642 w 5702"/>
                <a:gd name="T81" fmla="*/ 4 h 1219"/>
                <a:gd name="T82" fmla="*/ 1695 w 5702"/>
                <a:gd name="T83" fmla="*/ 2 h 1219"/>
                <a:gd name="T84" fmla="*/ 1753 w 5702"/>
                <a:gd name="T85" fmla="*/ 2 h 1219"/>
                <a:gd name="T86" fmla="*/ 1815 w 5702"/>
                <a:gd name="T87" fmla="*/ 0 h 1219"/>
                <a:gd name="T88" fmla="*/ 1881 w 5702"/>
                <a:gd name="T89" fmla="*/ 0 h 1219"/>
                <a:gd name="T90" fmla="*/ 1968 w 5702"/>
                <a:gd name="T91" fmla="*/ 0 h 1219"/>
                <a:gd name="T92" fmla="*/ 2050 w 5702"/>
                <a:gd name="T93" fmla="*/ 2 h 1219"/>
                <a:gd name="T94" fmla="*/ 2128 w 5702"/>
                <a:gd name="T95" fmla="*/ 4 h 1219"/>
                <a:gd name="T96" fmla="*/ 2201 w 5702"/>
                <a:gd name="T97" fmla="*/ 6 h 1219"/>
                <a:gd name="T98" fmla="*/ 2272 w 5702"/>
                <a:gd name="T99" fmla="*/ 7 h 1219"/>
                <a:gd name="T100" fmla="*/ 2338 w 5702"/>
                <a:gd name="T101" fmla="*/ 9 h 1219"/>
                <a:gd name="T102" fmla="*/ 2338 w 5702"/>
                <a:gd name="T103" fmla="*/ 1251 h 1219"/>
                <a:gd name="T104" fmla="*/ 0 w 5702"/>
                <a:gd name="T105" fmla="*/ 1251 h 1219"/>
                <a:gd name="T106" fmla="*/ 0 w 5702"/>
                <a:gd name="T107" fmla="*/ 9 h 1219"/>
                <a:gd name="T108" fmla="*/ 67 w 5702"/>
                <a:gd name="T109" fmla="*/ 7 h 1219"/>
                <a:gd name="T110" fmla="*/ 138 w 5702"/>
                <a:gd name="T111" fmla="*/ 6 h 1219"/>
                <a:gd name="T112" fmla="*/ 211 w 5702"/>
                <a:gd name="T113" fmla="*/ 4 h 1219"/>
                <a:gd name="T114" fmla="*/ 289 w 5702"/>
                <a:gd name="T115" fmla="*/ 2 h 1219"/>
                <a:gd name="T116" fmla="*/ 371 w 5702"/>
                <a:gd name="T117" fmla="*/ 0 h 1219"/>
                <a:gd name="T118" fmla="*/ 457 w 5702"/>
                <a:gd name="T119" fmla="*/ 0 h 1219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702" h="1219">
                  <a:moveTo>
                    <a:pt x="1115" y="0"/>
                  </a:moveTo>
                  <a:lnTo>
                    <a:pt x="1277" y="0"/>
                  </a:lnTo>
                  <a:lnTo>
                    <a:pt x="1428" y="2"/>
                  </a:lnTo>
                  <a:lnTo>
                    <a:pt x="1569" y="2"/>
                  </a:lnTo>
                  <a:lnTo>
                    <a:pt x="1698" y="4"/>
                  </a:lnTo>
                  <a:lnTo>
                    <a:pt x="1816" y="6"/>
                  </a:lnTo>
                  <a:lnTo>
                    <a:pt x="1922" y="7"/>
                  </a:lnTo>
                  <a:lnTo>
                    <a:pt x="2018" y="11"/>
                  </a:lnTo>
                  <a:lnTo>
                    <a:pt x="2102" y="14"/>
                  </a:lnTo>
                  <a:lnTo>
                    <a:pt x="2201" y="20"/>
                  </a:lnTo>
                  <a:lnTo>
                    <a:pt x="2293" y="32"/>
                  </a:lnTo>
                  <a:lnTo>
                    <a:pt x="2375" y="46"/>
                  </a:lnTo>
                  <a:lnTo>
                    <a:pt x="2452" y="63"/>
                  </a:lnTo>
                  <a:lnTo>
                    <a:pt x="2518" y="84"/>
                  </a:lnTo>
                  <a:lnTo>
                    <a:pt x="2579" y="107"/>
                  </a:lnTo>
                  <a:lnTo>
                    <a:pt x="2633" y="131"/>
                  </a:lnTo>
                  <a:lnTo>
                    <a:pt x="2680" y="157"/>
                  </a:lnTo>
                  <a:lnTo>
                    <a:pt x="2722" y="185"/>
                  </a:lnTo>
                  <a:lnTo>
                    <a:pt x="2756" y="213"/>
                  </a:lnTo>
                  <a:lnTo>
                    <a:pt x="2788" y="241"/>
                  </a:lnTo>
                  <a:lnTo>
                    <a:pt x="2812" y="269"/>
                  </a:lnTo>
                  <a:lnTo>
                    <a:pt x="2835" y="295"/>
                  </a:lnTo>
                  <a:lnTo>
                    <a:pt x="2852" y="319"/>
                  </a:lnTo>
                  <a:lnTo>
                    <a:pt x="2868" y="295"/>
                  </a:lnTo>
                  <a:lnTo>
                    <a:pt x="2891" y="269"/>
                  </a:lnTo>
                  <a:lnTo>
                    <a:pt x="2915" y="241"/>
                  </a:lnTo>
                  <a:lnTo>
                    <a:pt x="2946" y="213"/>
                  </a:lnTo>
                  <a:lnTo>
                    <a:pt x="2981" y="185"/>
                  </a:lnTo>
                  <a:lnTo>
                    <a:pt x="3023" y="157"/>
                  </a:lnTo>
                  <a:lnTo>
                    <a:pt x="3070" y="131"/>
                  </a:lnTo>
                  <a:lnTo>
                    <a:pt x="3124" y="107"/>
                  </a:lnTo>
                  <a:lnTo>
                    <a:pt x="3185" y="84"/>
                  </a:lnTo>
                  <a:lnTo>
                    <a:pt x="3253" y="63"/>
                  </a:lnTo>
                  <a:lnTo>
                    <a:pt x="3328" y="46"/>
                  </a:lnTo>
                  <a:lnTo>
                    <a:pt x="3409" y="32"/>
                  </a:lnTo>
                  <a:lnTo>
                    <a:pt x="3502" y="20"/>
                  </a:lnTo>
                  <a:lnTo>
                    <a:pt x="3601" y="14"/>
                  </a:lnTo>
                  <a:lnTo>
                    <a:pt x="3684" y="11"/>
                  </a:lnTo>
                  <a:lnTo>
                    <a:pt x="3780" y="7"/>
                  </a:lnTo>
                  <a:lnTo>
                    <a:pt x="3886" y="6"/>
                  </a:lnTo>
                  <a:lnTo>
                    <a:pt x="4005" y="4"/>
                  </a:lnTo>
                  <a:lnTo>
                    <a:pt x="4134" y="2"/>
                  </a:lnTo>
                  <a:lnTo>
                    <a:pt x="4275" y="2"/>
                  </a:lnTo>
                  <a:lnTo>
                    <a:pt x="4426" y="0"/>
                  </a:lnTo>
                  <a:lnTo>
                    <a:pt x="4588" y="0"/>
                  </a:lnTo>
                  <a:lnTo>
                    <a:pt x="4799" y="0"/>
                  </a:lnTo>
                  <a:lnTo>
                    <a:pt x="4999" y="2"/>
                  </a:lnTo>
                  <a:lnTo>
                    <a:pt x="5189" y="4"/>
                  </a:lnTo>
                  <a:lnTo>
                    <a:pt x="5368" y="6"/>
                  </a:lnTo>
                  <a:lnTo>
                    <a:pt x="5541" y="7"/>
                  </a:lnTo>
                  <a:lnTo>
                    <a:pt x="5702" y="9"/>
                  </a:lnTo>
                  <a:lnTo>
                    <a:pt x="5702" y="1219"/>
                  </a:lnTo>
                  <a:lnTo>
                    <a:pt x="0" y="1219"/>
                  </a:lnTo>
                  <a:lnTo>
                    <a:pt x="0" y="9"/>
                  </a:lnTo>
                  <a:lnTo>
                    <a:pt x="164" y="7"/>
                  </a:lnTo>
                  <a:lnTo>
                    <a:pt x="335" y="6"/>
                  </a:lnTo>
                  <a:lnTo>
                    <a:pt x="514" y="4"/>
                  </a:lnTo>
                  <a:lnTo>
                    <a:pt x="704" y="2"/>
                  </a:lnTo>
                  <a:lnTo>
                    <a:pt x="904" y="0"/>
                  </a:lnTo>
                  <a:lnTo>
                    <a:pt x="1115" y="0"/>
                  </a:lnTo>
                  <a:close/>
                </a:path>
              </a:pathLst>
            </a:custGeom>
            <a:solidFill>
              <a:srgbClr val="5B9B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000000"/>
                </a:solidFill>
                <a:latin typeface="Arial" panose="020B0604020202020204"/>
                <a:ea typeface="黑体" panose="02010609060101010101" pitchFamily="49" charset="-122"/>
              </a:endParaRPr>
            </a:p>
          </p:txBody>
        </p:sp>
        <p:pic>
          <p:nvPicPr>
            <p:cNvPr id="12" name="图片 11" descr="双语学习报0logo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518" y="9725"/>
              <a:ext cx="2449" cy="8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3"/>
          <p:cNvSpPr>
            <a:spLocks noChangeArrowheads="1"/>
          </p:cNvSpPr>
          <p:nvPr/>
        </p:nvSpPr>
        <p:spPr bwMode="auto">
          <a:xfrm>
            <a:off x="1116013" y="1482725"/>
            <a:ext cx="9221787" cy="203132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</a:ln>
          <a:effectLst>
            <a:outerShdw dist="38100" dir="2700000" algn="ctr" rotWithShape="0">
              <a:srgbClr val="000000">
                <a:alpha val="37000"/>
              </a:srgbClr>
            </a:outerShdw>
          </a:effectLst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  <a:defRPr/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Hurry up, ______ you’ll be late for school.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 hard, ______ you won’t be successful.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en-US" altLang="zh-CN" sz="2800" b="1" dirty="0">
                <a:solidFill>
                  <a:schemeClr val="fol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 use ______ to mean “a different result”.</a:t>
            </a:r>
          </a:p>
        </p:txBody>
      </p:sp>
      <p:sp>
        <p:nvSpPr>
          <p:cNvPr id="3" name="矩形 2"/>
          <p:cNvSpPr/>
          <p:nvPr/>
        </p:nvSpPr>
        <p:spPr>
          <a:xfrm>
            <a:off x="567143" y="297934"/>
            <a:ext cx="40270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7C60AA"/>
                </a:solidFill>
              </a:rPr>
              <a:t>Work out the rules</a:t>
            </a:r>
          </a:p>
        </p:txBody>
      </p:sp>
      <p:sp>
        <p:nvSpPr>
          <p:cNvPr id="4" name="TextBox 6"/>
          <p:cNvSpPr txBox="1">
            <a:spLocks noChangeArrowheads="1"/>
          </p:cNvSpPr>
          <p:nvPr/>
        </p:nvSpPr>
        <p:spPr bwMode="auto">
          <a:xfrm>
            <a:off x="2852738" y="1482725"/>
            <a:ext cx="1071562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</a:t>
            </a:r>
          </a:p>
        </p:txBody>
      </p:sp>
      <p:sp>
        <p:nvSpPr>
          <p:cNvPr id="5" name="TextBox 6"/>
          <p:cNvSpPr txBox="1">
            <a:spLocks noChangeArrowheads="1"/>
          </p:cNvSpPr>
          <p:nvPr/>
        </p:nvSpPr>
        <p:spPr bwMode="auto">
          <a:xfrm>
            <a:off x="3068638" y="2177712"/>
            <a:ext cx="1071562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</a:t>
            </a:r>
          </a:p>
        </p:txBody>
      </p:sp>
      <p:sp>
        <p:nvSpPr>
          <p:cNvPr id="6" name="TextBox 6"/>
          <p:cNvSpPr txBox="1">
            <a:spLocks noChangeArrowheads="1"/>
          </p:cNvSpPr>
          <p:nvPr/>
        </p:nvSpPr>
        <p:spPr bwMode="auto">
          <a:xfrm>
            <a:off x="2316957" y="2819062"/>
            <a:ext cx="1071562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</a:t>
            </a:r>
          </a:p>
        </p:txBody>
      </p:sp>
      <p:sp>
        <p:nvSpPr>
          <p:cNvPr id="7" name="矩形 3"/>
          <p:cNvSpPr>
            <a:spLocks noChangeArrowheads="1"/>
          </p:cNvSpPr>
          <p:nvPr/>
        </p:nvSpPr>
        <p:spPr bwMode="auto">
          <a:xfrm>
            <a:off x="1116013" y="3971925"/>
            <a:ext cx="9221787" cy="2677656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</a:ln>
          <a:effectLst>
            <a:outerShdw dist="38100" dir="2700000" algn="ctr" rotWithShape="0">
              <a:srgbClr val="000000">
                <a:alpha val="37000"/>
              </a:srgbClr>
            </a:outerShdw>
          </a:effectLst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  <a:defRPr/>
            </a:pPr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 or F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Because there was something wrong with the clock, so he got up late.   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en-US" altLang="zh-CN" sz="2800" b="1" dirty="0">
                <a:solidFill>
                  <a:schemeClr val="fol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 can’t use _________ and  _______ in the same sentence.</a:t>
            </a:r>
          </a:p>
        </p:txBody>
      </p:sp>
      <p:cxnSp>
        <p:nvCxnSpPr>
          <p:cNvPr id="9" name="直接连接符 8"/>
          <p:cNvCxnSpPr/>
          <p:nvPr/>
        </p:nvCxnSpPr>
        <p:spPr>
          <a:xfrm>
            <a:off x="1219200" y="5207000"/>
            <a:ext cx="1361475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8864600" y="5209153"/>
            <a:ext cx="685800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6"/>
          <p:cNvSpPr txBox="1">
            <a:spLocks noChangeArrowheads="1"/>
          </p:cNvSpPr>
          <p:nvPr/>
        </p:nvSpPr>
        <p:spPr bwMode="auto">
          <a:xfrm>
            <a:off x="3382964" y="5196800"/>
            <a:ext cx="1071562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</a:p>
        </p:txBody>
      </p:sp>
      <p:sp>
        <p:nvSpPr>
          <p:cNvPr id="14" name="TextBox 6"/>
          <p:cNvSpPr txBox="1">
            <a:spLocks noChangeArrowheads="1"/>
          </p:cNvSpPr>
          <p:nvPr/>
        </p:nvSpPr>
        <p:spPr bwMode="auto">
          <a:xfrm>
            <a:off x="3068638" y="5923190"/>
            <a:ext cx="183356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because</a:t>
            </a:r>
          </a:p>
        </p:txBody>
      </p:sp>
      <p:sp>
        <p:nvSpPr>
          <p:cNvPr id="15" name="TextBox 6"/>
          <p:cNvSpPr txBox="1">
            <a:spLocks noChangeArrowheads="1"/>
          </p:cNvSpPr>
          <p:nvPr/>
        </p:nvSpPr>
        <p:spPr bwMode="auto">
          <a:xfrm>
            <a:off x="5354638" y="5923190"/>
            <a:ext cx="183356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7847965" y="2909570"/>
            <a:ext cx="241109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（否则，要不然）</a:t>
            </a:r>
          </a:p>
        </p:txBody>
      </p:sp>
      <p:grpSp>
        <p:nvGrpSpPr>
          <p:cNvPr id="17" name="组合 16"/>
          <p:cNvGrpSpPr/>
          <p:nvPr/>
        </p:nvGrpSpPr>
        <p:grpSpPr bwMode="auto">
          <a:xfrm>
            <a:off x="9873615" y="0"/>
            <a:ext cx="2318385" cy="783271"/>
            <a:chOff x="15708" y="9512"/>
            <a:chExt cx="3651" cy="1235"/>
          </a:xfrm>
        </p:grpSpPr>
        <p:sp>
          <p:nvSpPr>
            <p:cNvPr id="18" name="Freeform 6"/>
            <p:cNvSpPr>
              <a:spLocks noChangeArrowheads="1"/>
            </p:cNvSpPr>
            <p:nvPr/>
          </p:nvSpPr>
          <p:spPr bwMode="auto">
            <a:xfrm>
              <a:off x="15708" y="9512"/>
              <a:ext cx="3651" cy="1235"/>
            </a:xfrm>
            <a:custGeom>
              <a:avLst/>
              <a:gdLst>
                <a:gd name="T0" fmla="*/ 457 w 5702"/>
                <a:gd name="T1" fmla="*/ 0 h 1219"/>
                <a:gd name="T2" fmla="*/ 524 w 5702"/>
                <a:gd name="T3" fmla="*/ 0 h 1219"/>
                <a:gd name="T4" fmla="*/ 585 w 5702"/>
                <a:gd name="T5" fmla="*/ 2 h 1219"/>
                <a:gd name="T6" fmla="*/ 644 w 5702"/>
                <a:gd name="T7" fmla="*/ 2 h 1219"/>
                <a:gd name="T8" fmla="*/ 696 w 5702"/>
                <a:gd name="T9" fmla="*/ 4 h 1219"/>
                <a:gd name="T10" fmla="*/ 745 w 5702"/>
                <a:gd name="T11" fmla="*/ 6 h 1219"/>
                <a:gd name="T12" fmla="*/ 788 w 5702"/>
                <a:gd name="T13" fmla="*/ 7 h 1219"/>
                <a:gd name="T14" fmla="*/ 827 w 5702"/>
                <a:gd name="T15" fmla="*/ 11 h 1219"/>
                <a:gd name="T16" fmla="*/ 862 w 5702"/>
                <a:gd name="T17" fmla="*/ 14 h 1219"/>
                <a:gd name="T18" fmla="*/ 902 w 5702"/>
                <a:gd name="T19" fmla="*/ 20 h 1219"/>
                <a:gd name="T20" fmla="*/ 940 w 5702"/>
                <a:gd name="T21" fmla="*/ 32 h 1219"/>
                <a:gd name="T22" fmla="*/ 974 w 5702"/>
                <a:gd name="T23" fmla="*/ 48 h 1219"/>
                <a:gd name="T24" fmla="*/ 1005 w 5702"/>
                <a:gd name="T25" fmla="*/ 65 h 1219"/>
                <a:gd name="T26" fmla="*/ 1032 w 5702"/>
                <a:gd name="T27" fmla="*/ 86 h 1219"/>
                <a:gd name="T28" fmla="*/ 1057 w 5702"/>
                <a:gd name="T29" fmla="*/ 109 h 1219"/>
                <a:gd name="T30" fmla="*/ 1080 w 5702"/>
                <a:gd name="T31" fmla="*/ 135 h 1219"/>
                <a:gd name="T32" fmla="*/ 1099 w 5702"/>
                <a:gd name="T33" fmla="*/ 161 h 1219"/>
                <a:gd name="T34" fmla="*/ 1116 w 5702"/>
                <a:gd name="T35" fmla="*/ 189 h 1219"/>
                <a:gd name="T36" fmla="*/ 1130 w 5702"/>
                <a:gd name="T37" fmla="*/ 219 h 1219"/>
                <a:gd name="T38" fmla="*/ 1143 w 5702"/>
                <a:gd name="T39" fmla="*/ 247 h 1219"/>
                <a:gd name="T40" fmla="*/ 1153 w 5702"/>
                <a:gd name="T41" fmla="*/ 277 h 1219"/>
                <a:gd name="T42" fmla="*/ 1162 w 5702"/>
                <a:gd name="T43" fmla="*/ 303 h 1219"/>
                <a:gd name="T44" fmla="*/ 1169 w 5702"/>
                <a:gd name="T45" fmla="*/ 327 h 1219"/>
                <a:gd name="T46" fmla="*/ 1176 w 5702"/>
                <a:gd name="T47" fmla="*/ 303 h 1219"/>
                <a:gd name="T48" fmla="*/ 1185 w 5702"/>
                <a:gd name="T49" fmla="*/ 277 h 1219"/>
                <a:gd name="T50" fmla="*/ 1195 w 5702"/>
                <a:gd name="T51" fmla="*/ 247 h 1219"/>
                <a:gd name="T52" fmla="*/ 1208 w 5702"/>
                <a:gd name="T53" fmla="*/ 219 h 1219"/>
                <a:gd name="T54" fmla="*/ 1222 w 5702"/>
                <a:gd name="T55" fmla="*/ 189 h 1219"/>
                <a:gd name="T56" fmla="*/ 1240 w 5702"/>
                <a:gd name="T57" fmla="*/ 161 h 1219"/>
                <a:gd name="T58" fmla="*/ 1259 w 5702"/>
                <a:gd name="T59" fmla="*/ 135 h 1219"/>
                <a:gd name="T60" fmla="*/ 1281 w 5702"/>
                <a:gd name="T61" fmla="*/ 109 h 1219"/>
                <a:gd name="T62" fmla="*/ 1306 w 5702"/>
                <a:gd name="T63" fmla="*/ 86 h 1219"/>
                <a:gd name="T64" fmla="*/ 1334 w 5702"/>
                <a:gd name="T65" fmla="*/ 65 h 1219"/>
                <a:gd name="T66" fmla="*/ 1364 w 5702"/>
                <a:gd name="T67" fmla="*/ 48 h 1219"/>
                <a:gd name="T68" fmla="*/ 1398 w 5702"/>
                <a:gd name="T69" fmla="*/ 32 h 1219"/>
                <a:gd name="T70" fmla="*/ 1436 w 5702"/>
                <a:gd name="T71" fmla="*/ 20 h 1219"/>
                <a:gd name="T72" fmla="*/ 1477 w 5702"/>
                <a:gd name="T73" fmla="*/ 14 h 1219"/>
                <a:gd name="T74" fmla="*/ 1510 w 5702"/>
                <a:gd name="T75" fmla="*/ 11 h 1219"/>
                <a:gd name="T76" fmla="*/ 1550 w 5702"/>
                <a:gd name="T77" fmla="*/ 7 h 1219"/>
                <a:gd name="T78" fmla="*/ 1593 w 5702"/>
                <a:gd name="T79" fmla="*/ 6 h 1219"/>
                <a:gd name="T80" fmla="*/ 1642 w 5702"/>
                <a:gd name="T81" fmla="*/ 4 h 1219"/>
                <a:gd name="T82" fmla="*/ 1695 w 5702"/>
                <a:gd name="T83" fmla="*/ 2 h 1219"/>
                <a:gd name="T84" fmla="*/ 1753 w 5702"/>
                <a:gd name="T85" fmla="*/ 2 h 1219"/>
                <a:gd name="T86" fmla="*/ 1815 w 5702"/>
                <a:gd name="T87" fmla="*/ 0 h 1219"/>
                <a:gd name="T88" fmla="*/ 1881 w 5702"/>
                <a:gd name="T89" fmla="*/ 0 h 1219"/>
                <a:gd name="T90" fmla="*/ 1968 w 5702"/>
                <a:gd name="T91" fmla="*/ 0 h 1219"/>
                <a:gd name="T92" fmla="*/ 2050 w 5702"/>
                <a:gd name="T93" fmla="*/ 2 h 1219"/>
                <a:gd name="T94" fmla="*/ 2128 w 5702"/>
                <a:gd name="T95" fmla="*/ 4 h 1219"/>
                <a:gd name="T96" fmla="*/ 2201 w 5702"/>
                <a:gd name="T97" fmla="*/ 6 h 1219"/>
                <a:gd name="T98" fmla="*/ 2272 w 5702"/>
                <a:gd name="T99" fmla="*/ 7 h 1219"/>
                <a:gd name="T100" fmla="*/ 2338 w 5702"/>
                <a:gd name="T101" fmla="*/ 9 h 1219"/>
                <a:gd name="T102" fmla="*/ 2338 w 5702"/>
                <a:gd name="T103" fmla="*/ 1251 h 1219"/>
                <a:gd name="T104" fmla="*/ 0 w 5702"/>
                <a:gd name="T105" fmla="*/ 1251 h 1219"/>
                <a:gd name="T106" fmla="*/ 0 w 5702"/>
                <a:gd name="T107" fmla="*/ 9 h 1219"/>
                <a:gd name="T108" fmla="*/ 67 w 5702"/>
                <a:gd name="T109" fmla="*/ 7 h 1219"/>
                <a:gd name="T110" fmla="*/ 138 w 5702"/>
                <a:gd name="T111" fmla="*/ 6 h 1219"/>
                <a:gd name="T112" fmla="*/ 211 w 5702"/>
                <a:gd name="T113" fmla="*/ 4 h 1219"/>
                <a:gd name="T114" fmla="*/ 289 w 5702"/>
                <a:gd name="T115" fmla="*/ 2 h 1219"/>
                <a:gd name="T116" fmla="*/ 371 w 5702"/>
                <a:gd name="T117" fmla="*/ 0 h 1219"/>
                <a:gd name="T118" fmla="*/ 457 w 5702"/>
                <a:gd name="T119" fmla="*/ 0 h 1219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702" h="1219">
                  <a:moveTo>
                    <a:pt x="1115" y="0"/>
                  </a:moveTo>
                  <a:lnTo>
                    <a:pt x="1277" y="0"/>
                  </a:lnTo>
                  <a:lnTo>
                    <a:pt x="1428" y="2"/>
                  </a:lnTo>
                  <a:lnTo>
                    <a:pt x="1569" y="2"/>
                  </a:lnTo>
                  <a:lnTo>
                    <a:pt x="1698" y="4"/>
                  </a:lnTo>
                  <a:lnTo>
                    <a:pt x="1816" y="6"/>
                  </a:lnTo>
                  <a:lnTo>
                    <a:pt x="1922" y="7"/>
                  </a:lnTo>
                  <a:lnTo>
                    <a:pt x="2018" y="11"/>
                  </a:lnTo>
                  <a:lnTo>
                    <a:pt x="2102" y="14"/>
                  </a:lnTo>
                  <a:lnTo>
                    <a:pt x="2201" y="20"/>
                  </a:lnTo>
                  <a:lnTo>
                    <a:pt x="2293" y="32"/>
                  </a:lnTo>
                  <a:lnTo>
                    <a:pt x="2375" y="46"/>
                  </a:lnTo>
                  <a:lnTo>
                    <a:pt x="2452" y="63"/>
                  </a:lnTo>
                  <a:lnTo>
                    <a:pt x="2518" y="84"/>
                  </a:lnTo>
                  <a:lnTo>
                    <a:pt x="2579" y="107"/>
                  </a:lnTo>
                  <a:lnTo>
                    <a:pt x="2633" y="131"/>
                  </a:lnTo>
                  <a:lnTo>
                    <a:pt x="2680" y="157"/>
                  </a:lnTo>
                  <a:lnTo>
                    <a:pt x="2722" y="185"/>
                  </a:lnTo>
                  <a:lnTo>
                    <a:pt x="2756" y="213"/>
                  </a:lnTo>
                  <a:lnTo>
                    <a:pt x="2788" y="241"/>
                  </a:lnTo>
                  <a:lnTo>
                    <a:pt x="2812" y="269"/>
                  </a:lnTo>
                  <a:lnTo>
                    <a:pt x="2835" y="295"/>
                  </a:lnTo>
                  <a:lnTo>
                    <a:pt x="2852" y="319"/>
                  </a:lnTo>
                  <a:lnTo>
                    <a:pt x="2868" y="295"/>
                  </a:lnTo>
                  <a:lnTo>
                    <a:pt x="2891" y="269"/>
                  </a:lnTo>
                  <a:lnTo>
                    <a:pt x="2915" y="241"/>
                  </a:lnTo>
                  <a:lnTo>
                    <a:pt x="2946" y="213"/>
                  </a:lnTo>
                  <a:lnTo>
                    <a:pt x="2981" y="185"/>
                  </a:lnTo>
                  <a:lnTo>
                    <a:pt x="3023" y="157"/>
                  </a:lnTo>
                  <a:lnTo>
                    <a:pt x="3070" y="131"/>
                  </a:lnTo>
                  <a:lnTo>
                    <a:pt x="3124" y="107"/>
                  </a:lnTo>
                  <a:lnTo>
                    <a:pt x="3185" y="84"/>
                  </a:lnTo>
                  <a:lnTo>
                    <a:pt x="3253" y="63"/>
                  </a:lnTo>
                  <a:lnTo>
                    <a:pt x="3328" y="46"/>
                  </a:lnTo>
                  <a:lnTo>
                    <a:pt x="3409" y="32"/>
                  </a:lnTo>
                  <a:lnTo>
                    <a:pt x="3502" y="20"/>
                  </a:lnTo>
                  <a:lnTo>
                    <a:pt x="3601" y="14"/>
                  </a:lnTo>
                  <a:lnTo>
                    <a:pt x="3684" y="11"/>
                  </a:lnTo>
                  <a:lnTo>
                    <a:pt x="3780" y="7"/>
                  </a:lnTo>
                  <a:lnTo>
                    <a:pt x="3886" y="6"/>
                  </a:lnTo>
                  <a:lnTo>
                    <a:pt x="4005" y="4"/>
                  </a:lnTo>
                  <a:lnTo>
                    <a:pt x="4134" y="2"/>
                  </a:lnTo>
                  <a:lnTo>
                    <a:pt x="4275" y="2"/>
                  </a:lnTo>
                  <a:lnTo>
                    <a:pt x="4426" y="0"/>
                  </a:lnTo>
                  <a:lnTo>
                    <a:pt x="4588" y="0"/>
                  </a:lnTo>
                  <a:lnTo>
                    <a:pt x="4799" y="0"/>
                  </a:lnTo>
                  <a:lnTo>
                    <a:pt x="4999" y="2"/>
                  </a:lnTo>
                  <a:lnTo>
                    <a:pt x="5189" y="4"/>
                  </a:lnTo>
                  <a:lnTo>
                    <a:pt x="5368" y="6"/>
                  </a:lnTo>
                  <a:lnTo>
                    <a:pt x="5541" y="7"/>
                  </a:lnTo>
                  <a:lnTo>
                    <a:pt x="5702" y="9"/>
                  </a:lnTo>
                  <a:lnTo>
                    <a:pt x="5702" y="1219"/>
                  </a:lnTo>
                  <a:lnTo>
                    <a:pt x="0" y="1219"/>
                  </a:lnTo>
                  <a:lnTo>
                    <a:pt x="0" y="9"/>
                  </a:lnTo>
                  <a:lnTo>
                    <a:pt x="164" y="7"/>
                  </a:lnTo>
                  <a:lnTo>
                    <a:pt x="335" y="6"/>
                  </a:lnTo>
                  <a:lnTo>
                    <a:pt x="514" y="4"/>
                  </a:lnTo>
                  <a:lnTo>
                    <a:pt x="704" y="2"/>
                  </a:lnTo>
                  <a:lnTo>
                    <a:pt x="904" y="0"/>
                  </a:lnTo>
                  <a:lnTo>
                    <a:pt x="1115" y="0"/>
                  </a:lnTo>
                  <a:close/>
                </a:path>
              </a:pathLst>
            </a:custGeom>
            <a:solidFill>
              <a:srgbClr val="5B9B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000000"/>
                </a:solidFill>
                <a:latin typeface="Arial" panose="020B0604020202020204"/>
                <a:ea typeface="黑体" panose="02010609060101010101" pitchFamily="49" charset="-122"/>
              </a:endParaRPr>
            </a:p>
          </p:txBody>
        </p:sp>
        <p:pic>
          <p:nvPicPr>
            <p:cNvPr id="19" name="图片 18" descr="双语学习报0logo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518" y="9725"/>
              <a:ext cx="2449" cy="8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5" grpId="0"/>
      <p:bldP spid="6" grpId="0"/>
      <p:bldP spid="7" grpId="0" animBg="1"/>
      <p:bldP spid="13" grpId="0"/>
      <p:bldP spid="14" grpId="0"/>
      <p:bldP spid="15" grpId="0"/>
      <p:bldP spid="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0" name="Text Box 10"/>
          <p:cNvSpPr txBox="1">
            <a:spLocks noChangeArrowheads="1"/>
          </p:cNvSpPr>
          <p:nvPr/>
        </p:nvSpPr>
        <p:spPr bwMode="auto">
          <a:xfrm>
            <a:off x="2523128" y="1154908"/>
            <a:ext cx="7561263" cy="519112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sy="50000" kx="-2453608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altLang="zh-CN" sz="2800" b="1" dirty="0">
                <a:solidFill>
                  <a:srgbClr val="3366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Complete the sentences with </a:t>
            </a:r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and, but, or, so</a:t>
            </a:r>
            <a:r>
              <a:rPr lang="en-US" altLang="zh-CN" sz="2800" b="1" dirty="0">
                <a:solidFill>
                  <a:srgbClr val="3366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71691" name="Text Box 11"/>
          <p:cNvSpPr txBox="1">
            <a:spLocks noChangeArrowheads="1"/>
          </p:cNvSpPr>
          <p:nvPr/>
        </p:nvSpPr>
        <p:spPr bwMode="auto">
          <a:xfrm>
            <a:off x="1219200" y="1784251"/>
            <a:ext cx="10617200" cy="4616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FontTx/>
              <a:buAutoNum type="arabicPeriod"/>
            </a:pP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I want a pet, _____ my parents won’t allow me to have one.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buFontTx/>
              <a:buAutoNum type="arabicPeriod"/>
            </a:pP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Don’t watch TV too much, _____ you don’t have enough time to finish homework.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buFontTx/>
              <a:buAutoNum type="arabicPeriod"/>
            </a:pP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It rained hard this morning, _____ I went to school with an umbrella.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buFontTx/>
              <a:buAutoNum type="arabicPeriod"/>
            </a:pP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Our dog eats bones, drinks milk ______ sleeps on the sofa.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buFontTx/>
              <a:buAutoNum type="arabicPeriod"/>
            </a:pP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I went to sleep very late last night, _____ I feel tired today.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buFontTx/>
              <a:buAutoNum type="arabicPeriod"/>
            </a:pP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I have short, black hair, ______ my sister has long curly hair.</a:t>
            </a:r>
          </a:p>
        </p:txBody>
      </p:sp>
      <p:sp>
        <p:nvSpPr>
          <p:cNvPr id="71693" name="Rectangle 13"/>
          <p:cNvSpPr>
            <a:spLocks noChangeArrowheads="1"/>
          </p:cNvSpPr>
          <p:nvPr/>
        </p:nvSpPr>
        <p:spPr bwMode="auto">
          <a:xfrm>
            <a:off x="3808413" y="1784251"/>
            <a:ext cx="70564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but</a:t>
            </a:r>
          </a:p>
        </p:txBody>
      </p:sp>
      <p:sp>
        <p:nvSpPr>
          <p:cNvPr id="71695" name="Rectangle 15"/>
          <p:cNvSpPr>
            <a:spLocks noChangeArrowheads="1"/>
          </p:cNvSpPr>
          <p:nvPr/>
        </p:nvSpPr>
        <p:spPr bwMode="auto">
          <a:xfrm>
            <a:off x="5842795" y="2344023"/>
            <a:ext cx="5229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</a:t>
            </a:r>
          </a:p>
        </p:txBody>
      </p:sp>
      <p:sp>
        <p:nvSpPr>
          <p:cNvPr id="71696" name="Rectangle 16"/>
          <p:cNvSpPr>
            <a:spLocks noChangeArrowheads="1"/>
          </p:cNvSpPr>
          <p:nvPr/>
        </p:nvSpPr>
        <p:spPr bwMode="auto">
          <a:xfrm>
            <a:off x="6218238" y="3422908"/>
            <a:ext cx="50366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</a:p>
        </p:txBody>
      </p:sp>
      <p:sp>
        <p:nvSpPr>
          <p:cNvPr id="71697" name="Rectangle 17"/>
          <p:cNvSpPr>
            <a:spLocks noChangeArrowheads="1"/>
          </p:cNvSpPr>
          <p:nvPr/>
        </p:nvSpPr>
        <p:spPr bwMode="auto">
          <a:xfrm>
            <a:off x="6621463" y="4494213"/>
            <a:ext cx="76495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</a:p>
        </p:txBody>
      </p:sp>
      <p:sp>
        <p:nvSpPr>
          <p:cNvPr id="71698" name="Rectangle 18"/>
          <p:cNvSpPr>
            <a:spLocks noChangeArrowheads="1"/>
          </p:cNvSpPr>
          <p:nvPr/>
        </p:nvSpPr>
        <p:spPr bwMode="auto">
          <a:xfrm>
            <a:off x="7119937" y="5276056"/>
            <a:ext cx="50366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</a:p>
        </p:txBody>
      </p:sp>
      <p:sp>
        <p:nvSpPr>
          <p:cNvPr id="71699" name="Rectangle 19"/>
          <p:cNvSpPr>
            <a:spLocks noChangeArrowheads="1"/>
          </p:cNvSpPr>
          <p:nvPr/>
        </p:nvSpPr>
        <p:spPr bwMode="auto">
          <a:xfrm>
            <a:off x="5493545" y="5795169"/>
            <a:ext cx="70564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but</a:t>
            </a:r>
          </a:p>
        </p:txBody>
      </p:sp>
      <p:sp>
        <p:nvSpPr>
          <p:cNvPr id="13" name="矩形 12"/>
          <p:cNvSpPr/>
          <p:nvPr/>
        </p:nvSpPr>
        <p:spPr>
          <a:xfrm>
            <a:off x="567143" y="297934"/>
            <a:ext cx="19559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7C60AA"/>
                </a:solidFill>
              </a:rPr>
              <a:t>Practice </a:t>
            </a:r>
          </a:p>
        </p:txBody>
      </p:sp>
      <p:pic>
        <p:nvPicPr>
          <p:cNvPr id="14" name="图片 7" descr="002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84391" y="176438"/>
            <a:ext cx="1533525" cy="16705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39700" dir="2700000" algn="ctr" rotWithShape="0">
              <a:srgbClr val="333333">
                <a:alpha val="62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1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1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16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16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16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716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71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71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90" grpId="0"/>
      <p:bldP spid="71691" grpId="0"/>
      <p:bldP spid="71693" grpId="0"/>
      <p:bldP spid="71695" grpId="0"/>
      <p:bldP spid="71696" grpId="0"/>
      <p:bldP spid="71697" grpId="0"/>
      <p:bldP spid="71698" grpId="0"/>
      <p:bldP spid="7169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0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8439" y="1000126"/>
            <a:ext cx="7000875" cy="571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TextBox 5"/>
          <p:cNvSpPr txBox="1">
            <a:spLocks noChangeArrowheads="1"/>
          </p:cNvSpPr>
          <p:nvPr/>
        </p:nvSpPr>
        <p:spPr bwMode="auto">
          <a:xfrm>
            <a:off x="3562350" y="297934"/>
            <a:ext cx="5715000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defRPr/>
            </a:pPr>
            <a:r>
              <a:rPr lang="en-US" altLang="zh-CN" sz="36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anose="020B0A04020102020204" pitchFamily="34" charset="0"/>
              </a:rPr>
              <a:t>P23</a:t>
            </a:r>
          </a:p>
        </p:txBody>
      </p:sp>
      <p:sp>
        <p:nvSpPr>
          <p:cNvPr id="11269" name="椭圆 7"/>
          <p:cNvSpPr>
            <a:spLocks noChangeArrowheads="1"/>
          </p:cNvSpPr>
          <p:nvPr/>
        </p:nvSpPr>
        <p:spPr bwMode="auto">
          <a:xfrm>
            <a:off x="6524625" y="4000501"/>
            <a:ext cx="357188" cy="214313"/>
          </a:xfrm>
          <a:prstGeom prst="ellipse">
            <a:avLst/>
          </a:prstGeom>
          <a:noFill/>
          <a:ln w="25400">
            <a:solidFill>
              <a:srgbClr val="C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11270" name="椭圆 8"/>
          <p:cNvSpPr>
            <a:spLocks noChangeArrowheads="1"/>
          </p:cNvSpPr>
          <p:nvPr/>
        </p:nvSpPr>
        <p:spPr bwMode="auto">
          <a:xfrm>
            <a:off x="5881689" y="4786313"/>
            <a:ext cx="357187" cy="214312"/>
          </a:xfrm>
          <a:prstGeom prst="ellipse">
            <a:avLst/>
          </a:prstGeom>
          <a:noFill/>
          <a:ln w="25400">
            <a:solidFill>
              <a:srgbClr val="C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11271" name="椭圆 9"/>
          <p:cNvSpPr>
            <a:spLocks noChangeArrowheads="1"/>
          </p:cNvSpPr>
          <p:nvPr/>
        </p:nvSpPr>
        <p:spPr bwMode="auto">
          <a:xfrm>
            <a:off x="3738564" y="5429251"/>
            <a:ext cx="357187" cy="214313"/>
          </a:xfrm>
          <a:prstGeom prst="ellipse">
            <a:avLst/>
          </a:prstGeom>
          <a:noFill/>
          <a:ln w="25400">
            <a:solidFill>
              <a:srgbClr val="C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11272" name="椭圆 10"/>
          <p:cNvSpPr>
            <a:spLocks noChangeArrowheads="1"/>
          </p:cNvSpPr>
          <p:nvPr/>
        </p:nvSpPr>
        <p:spPr bwMode="auto">
          <a:xfrm>
            <a:off x="5375275" y="6021388"/>
            <a:ext cx="433388" cy="215900"/>
          </a:xfrm>
          <a:prstGeom prst="ellipse">
            <a:avLst/>
          </a:prstGeom>
          <a:noFill/>
          <a:ln w="25400">
            <a:solidFill>
              <a:srgbClr val="C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67143" y="297934"/>
            <a:ext cx="19559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7C60AA"/>
                </a:solidFill>
              </a:rPr>
              <a:t>Practice </a:t>
            </a:r>
          </a:p>
        </p:txBody>
      </p:sp>
      <p:grpSp>
        <p:nvGrpSpPr>
          <p:cNvPr id="9" name="组合 8"/>
          <p:cNvGrpSpPr/>
          <p:nvPr/>
        </p:nvGrpSpPr>
        <p:grpSpPr bwMode="auto">
          <a:xfrm>
            <a:off x="9873615" y="0"/>
            <a:ext cx="2318385" cy="783271"/>
            <a:chOff x="15708" y="9512"/>
            <a:chExt cx="3651" cy="1235"/>
          </a:xfrm>
        </p:grpSpPr>
        <p:sp>
          <p:nvSpPr>
            <p:cNvPr id="10" name="Freeform 6"/>
            <p:cNvSpPr>
              <a:spLocks noChangeArrowheads="1"/>
            </p:cNvSpPr>
            <p:nvPr/>
          </p:nvSpPr>
          <p:spPr bwMode="auto">
            <a:xfrm>
              <a:off x="15708" y="9512"/>
              <a:ext cx="3651" cy="1235"/>
            </a:xfrm>
            <a:custGeom>
              <a:avLst/>
              <a:gdLst>
                <a:gd name="T0" fmla="*/ 457 w 5702"/>
                <a:gd name="T1" fmla="*/ 0 h 1219"/>
                <a:gd name="T2" fmla="*/ 524 w 5702"/>
                <a:gd name="T3" fmla="*/ 0 h 1219"/>
                <a:gd name="T4" fmla="*/ 585 w 5702"/>
                <a:gd name="T5" fmla="*/ 2 h 1219"/>
                <a:gd name="T6" fmla="*/ 644 w 5702"/>
                <a:gd name="T7" fmla="*/ 2 h 1219"/>
                <a:gd name="T8" fmla="*/ 696 w 5702"/>
                <a:gd name="T9" fmla="*/ 4 h 1219"/>
                <a:gd name="T10" fmla="*/ 745 w 5702"/>
                <a:gd name="T11" fmla="*/ 6 h 1219"/>
                <a:gd name="T12" fmla="*/ 788 w 5702"/>
                <a:gd name="T13" fmla="*/ 7 h 1219"/>
                <a:gd name="T14" fmla="*/ 827 w 5702"/>
                <a:gd name="T15" fmla="*/ 11 h 1219"/>
                <a:gd name="T16" fmla="*/ 862 w 5702"/>
                <a:gd name="T17" fmla="*/ 14 h 1219"/>
                <a:gd name="T18" fmla="*/ 902 w 5702"/>
                <a:gd name="T19" fmla="*/ 20 h 1219"/>
                <a:gd name="T20" fmla="*/ 940 w 5702"/>
                <a:gd name="T21" fmla="*/ 32 h 1219"/>
                <a:gd name="T22" fmla="*/ 974 w 5702"/>
                <a:gd name="T23" fmla="*/ 48 h 1219"/>
                <a:gd name="T24" fmla="*/ 1005 w 5702"/>
                <a:gd name="T25" fmla="*/ 65 h 1219"/>
                <a:gd name="T26" fmla="*/ 1032 w 5702"/>
                <a:gd name="T27" fmla="*/ 86 h 1219"/>
                <a:gd name="T28" fmla="*/ 1057 w 5702"/>
                <a:gd name="T29" fmla="*/ 109 h 1219"/>
                <a:gd name="T30" fmla="*/ 1080 w 5702"/>
                <a:gd name="T31" fmla="*/ 135 h 1219"/>
                <a:gd name="T32" fmla="*/ 1099 w 5702"/>
                <a:gd name="T33" fmla="*/ 161 h 1219"/>
                <a:gd name="T34" fmla="*/ 1116 w 5702"/>
                <a:gd name="T35" fmla="*/ 189 h 1219"/>
                <a:gd name="T36" fmla="*/ 1130 w 5702"/>
                <a:gd name="T37" fmla="*/ 219 h 1219"/>
                <a:gd name="T38" fmla="*/ 1143 w 5702"/>
                <a:gd name="T39" fmla="*/ 247 h 1219"/>
                <a:gd name="T40" fmla="*/ 1153 w 5702"/>
                <a:gd name="T41" fmla="*/ 277 h 1219"/>
                <a:gd name="T42" fmla="*/ 1162 w 5702"/>
                <a:gd name="T43" fmla="*/ 303 h 1219"/>
                <a:gd name="T44" fmla="*/ 1169 w 5702"/>
                <a:gd name="T45" fmla="*/ 327 h 1219"/>
                <a:gd name="T46" fmla="*/ 1176 w 5702"/>
                <a:gd name="T47" fmla="*/ 303 h 1219"/>
                <a:gd name="T48" fmla="*/ 1185 w 5702"/>
                <a:gd name="T49" fmla="*/ 277 h 1219"/>
                <a:gd name="T50" fmla="*/ 1195 w 5702"/>
                <a:gd name="T51" fmla="*/ 247 h 1219"/>
                <a:gd name="T52" fmla="*/ 1208 w 5702"/>
                <a:gd name="T53" fmla="*/ 219 h 1219"/>
                <a:gd name="T54" fmla="*/ 1222 w 5702"/>
                <a:gd name="T55" fmla="*/ 189 h 1219"/>
                <a:gd name="T56" fmla="*/ 1240 w 5702"/>
                <a:gd name="T57" fmla="*/ 161 h 1219"/>
                <a:gd name="T58" fmla="*/ 1259 w 5702"/>
                <a:gd name="T59" fmla="*/ 135 h 1219"/>
                <a:gd name="T60" fmla="*/ 1281 w 5702"/>
                <a:gd name="T61" fmla="*/ 109 h 1219"/>
                <a:gd name="T62" fmla="*/ 1306 w 5702"/>
                <a:gd name="T63" fmla="*/ 86 h 1219"/>
                <a:gd name="T64" fmla="*/ 1334 w 5702"/>
                <a:gd name="T65" fmla="*/ 65 h 1219"/>
                <a:gd name="T66" fmla="*/ 1364 w 5702"/>
                <a:gd name="T67" fmla="*/ 48 h 1219"/>
                <a:gd name="T68" fmla="*/ 1398 w 5702"/>
                <a:gd name="T69" fmla="*/ 32 h 1219"/>
                <a:gd name="T70" fmla="*/ 1436 w 5702"/>
                <a:gd name="T71" fmla="*/ 20 h 1219"/>
                <a:gd name="T72" fmla="*/ 1477 w 5702"/>
                <a:gd name="T73" fmla="*/ 14 h 1219"/>
                <a:gd name="T74" fmla="*/ 1510 w 5702"/>
                <a:gd name="T75" fmla="*/ 11 h 1219"/>
                <a:gd name="T76" fmla="*/ 1550 w 5702"/>
                <a:gd name="T77" fmla="*/ 7 h 1219"/>
                <a:gd name="T78" fmla="*/ 1593 w 5702"/>
                <a:gd name="T79" fmla="*/ 6 h 1219"/>
                <a:gd name="T80" fmla="*/ 1642 w 5702"/>
                <a:gd name="T81" fmla="*/ 4 h 1219"/>
                <a:gd name="T82" fmla="*/ 1695 w 5702"/>
                <a:gd name="T83" fmla="*/ 2 h 1219"/>
                <a:gd name="T84" fmla="*/ 1753 w 5702"/>
                <a:gd name="T85" fmla="*/ 2 h 1219"/>
                <a:gd name="T86" fmla="*/ 1815 w 5702"/>
                <a:gd name="T87" fmla="*/ 0 h 1219"/>
                <a:gd name="T88" fmla="*/ 1881 w 5702"/>
                <a:gd name="T89" fmla="*/ 0 h 1219"/>
                <a:gd name="T90" fmla="*/ 1968 w 5702"/>
                <a:gd name="T91" fmla="*/ 0 h 1219"/>
                <a:gd name="T92" fmla="*/ 2050 w 5702"/>
                <a:gd name="T93" fmla="*/ 2 h 1219"/>
                <a:gd name="T94" fmla="*/ 2128 w 5702"/>
                <a:gd name="T95" fmla="*/ 4 h 1219"/>
                <a:gd name="T96" fmla="*/ 2201 w 5702"/>
                <a:gd name="T97" fmla="*/ 6 h 1219"/>
                <a:gd name="T98" fmla="*/ 2272 w 5702"/>
                <a:gd name="T99" fmla="*/ 7 h 1219"/>
                <a:gd name="T100" fmla="*/ 2338 w 5702"/>
                <a:gd name="T101" fmla="*/ 9 h 1219"/>
                <a:gd name="T102" fmla="*/ 2338 w 5702"/>
                <a:gd name="T103" fmla="*/ 1251 h 1219"/>
                <a:gd name="T104" fmla="*/ 0 w 5702"/>
                <a:gd name="T105" fmla="*/ 1251 h 1219"/>
                <a:gd name="T106" fmla="*/ 0 w 5702"/>
                <a:gd name="T107" fmla="*/ 9 h 1219"/>
                <a:gd name="T108" fmla="*/ 67 w 5702"/>
                <a:gd name="T109" fmla="*/ 7 h 1219"/>
                <a:gd name="T110" fmla="*/ 138 w 5702"/>
                <a:gd name="T111" fmla="*/ 6 h 1219"/>
                <a:gd name="T112" fmla="*/ 211 w 5702"/>
                <a:gd name="T113" fmla="*/ 4 h 1219"/>
                <a:gd name="T114" fmla="*/ 289 w 5702"/>
                <a:gd name="T115" fmla="*/ 2 h 1219"/>
                <a:gd name="T116" fmla="*/ 371 w 5702"/>
                <a:gd name="T117" fmla="*/ 0 h 1219"/>
                <a:gd name="T118" fmla="*/ 457 w 5702"/>
                <a:gd name="T119" fmla="*/ 0 h 1219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702" h="1219">
                  <a:moveTo>
                    <a:pt x="1115" y="0"/>
                  </a:moveTo>
                  <a:lnTo>
                    <a:pt x="1277" y="0"/>
                  </a:lnTo>
                  <a:lnTo>
                    <a:pt x="1428" y="2"/>
                  </a:lnTo>
                  <a:lnTo>
                    <a:pt x="1569" y="2"/>
                  </a:lnTo>
                  <a:lnTo>
                    <a:pt x="1698" y="4"/>
                  </a:lnTo>
                  <a:lnTo>
                    <a:pt x="1816" y="6"/>
                  </a:lnTo>
                  <a:lnTo>
                    <a:pt x="1922" y="7"/>
                  </a:lnTo>
                  <a:lnTo>
                    <a:pt x="2018" y="11"/>
                  </a:lnTo>
                  <a:lnTo>
                    <a:pt x="2102" y="14"/>
                  </a:lnTo>
                  <a:lnTo>
                    <a:pt x="2201" y="20"/>
                  </a:lnTo>
                  <a:lnTo>
                    <a:pt x="2293" y="32"/>
                  </a:lnTo>
                  <a:lnTo>
                    <a:pt x="2375" y="46"/>
                  </a:lnTo>
                  <a:lnTo>
                    <a:pt x="2452" y="63"/>
                  </a:lnTo>
                  <a:lnTo>
                    <a:pt x="2518" y="84"/>
                  </a:lnTo>
                  <a:lnTo>
                    <a:pt x="2579" y="107"/>
                  </a:lnTo>
                  <a:lnTo>
                    <a:pt x="2633" y="131"/>
                  </a:lnTo>
                  <a:lnTo>
                    <a:pt x="2680" y="157"/>
                  </a:lnTo>
                  <a:lnTo>
                    <a:pt x="2722" y="185"/>
                  </a:lnTo>
                  <a:lnTo>
                    <a:pt x="2756" y="213"/>
                  </a:lnTo>
                  <a:lnTo>
                    <a:pt x="2788" y="241"/>
                  </a:lnTo>
                  <a:lnTo>
                    <a:pt x="2812" y="269"/>
                  </a:lnTo>
                  <a:lnTo>
                    <a:pt x="2835" y="295"/>
                  </a:lnTo>
                  <a:lnTo>
                    <a:pt x="2852" y="319"/>
                  </a:lnTo>
                  <a:lnTo>
                    <a:pt x="2868" y="295"/>
                  </a:lnTo>
                  <a:lnTo>
                    <a:pt x="2891" y="269"/>
                  </a:lnTo>
                  <a:lnTo>
                    <a:pt x="2915" y="241"/>
                  </a:lnTo>
                  <a:lnTo>
                    <a:pt x="2946" y="213"/>
                  </a:lnTo>
                  <a:lnTo>
                    <a:pt x="2981" y="185"/>
                  </a:lnTo>
                  <a:lnTo>
                    <a:pt x="3023" y="157"/>
                  </a:lnTo>
                  <a:lnTo>
                    <a:pt x="3070" y="131"/>
                  </a:lnTo>
                  <a:lnTo>
                    <a:pt x="3124" y="107"/>
                  </a:lnTo>
                  <a:lnTo>
                    <a:pt x="3185" y="84"/>
                  </a:lnTo>
                  <a:lnTo>
                    <a:pt x="3253" y="63"/>
                  </a:lnTo>
                  <a:lnTo>
                    <a:pt x="3328" y="46"/>
                  </a:lnTo>
                  <a:lnTo>
                    <a:pt x="3409" y="32"/>
                  </a:lnTo>
                  <a:lnTo>
                    <a:pt x="3502" y="20"/>
                  </a:lnTo>
                  <a:lnTo>
                    <a:pt x="3601" y="14"/>
                  </a:lnTo>
                  <a:lnTo>
                    <a:pt x="3684" y="11"/>
                  </a:lnTo>
                  <a:lnTo>
                    <a:pt x="3780" y="7"/>
                  </a:lnTo>
                  <a:lnTo>
                    <a:pt x="3886" y="6"/>
                  </a:lnTo>
                  <a:lnTo>
                    <a:pt x="4005" y="4"/>
                  </a:lnTo>
                  <a:lnTo>
                    <a:pt x="4134" y="2"/>
                  </a:lnTo>
                  <a:lnTo>
                    <a:pt x="4275" y="2"/>
                  </a:lnTo>
                  <a:lnTo>
                    <a:pt x="4426" y="0"/>
                  </a:lnTo>
                  <a:lnTo>
                    <a:pt x="4588" y="0"/>
                  </a:lnTo>
                  <a:lnTo>
                    <a:pt x="4799" y="0"/>
                  </a:lnTo>
                  <a:lnTo>
                    <a:pt x="4999" y="2"/>
                  </a:lnTo>
                  <a:lnTo>
                    <a:pt x="5189" y="4"/>
                  </a:lnTo>
                  <a:lnTo>
                    <a:pt x="5368" y="6"/>
                  </a:lnTo>
                  <a:lnTo>
                    <a:pt x="5541" y="7"/>
                  </a:lnTo>
                  <a:lnTo>
                    <a:pt x="5702" y="9"/>
                  </a:lnTo>
                  <a:lnTo>
                    <a:pt x="5702" y="1219"/>
                  </a:lnTo>
                  <a:lnTo>
                    <a:pt x="0" y="1219"/>
                  </a:lnTo>
                  <a:lnTo>
                    <a:pt x="0" y="9"/>
                  </a:lnTo>
                  <a:lnTo>
                    <a:pt x="164" y="7"/>
                  </a:lnTo>
                  <a:lnTo>
                    <a:pt x="335" y="6"/>
                  </a:lnTo>
                  <a:lnTo>
                    <a:pt x="514" y="4"/>
                  </a:lnTo>
                  <a:lnTo>
                    <a:pt x="704" y="2"/>
                  </a:lnTo>
                  <a:lnTo>
                    <a:pt x="904" y="0"/>
                  </a:lnTo>
                  <a:lnTo>
                    <a:pt x="1115" y="0"/>
                  </a:lnTo>
                  <a:close/>
                </a:path>
              </a:pathLst>
            </a:custGeom>
            <a:solidFill>
              <a:srgbClr val="5B9B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000000"/>
                </a:solidFill>
                <a:latin typeface="Arial" panose="020B0604020202020204"/>
                <a:ea typeface="黑体" panose="02010609060101010101" pitchFamily="49" charset="-122"/>
              </a:endParaRPr>
            </a:p>
          </p:txBody>
        </p:sp>
        <p:pic>
          <p:nvPicPr>
            <p:cNvPr id="11" name="图片 10" descr="双语学习报0logo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518" y="9725"/>
              <a:ext cx="2449" cy="8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 animBg="1" autoUpdateAnimBg="0"/>
      <p:bldP spid="11270" grpId="0" animBg="1" autoUpdateAnimBg="0"/>
      <p:bldP spid="11271" grpId="0" animBg="1" autoUpdateAnimBg="0"/>
      <p:bldP spid="11272" grpId="0" animBg="1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851" y="1196976"/>
            <a:ext cx="8583613" cy="528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椭圆 3"/>
          <p:cNvSpPr>
            <a:spLocks noChangeArrowheads="1"/>
          </p:cNvSpPr>
          <p:nvPr/>
        </p:nvSpPr>
        <p:spPr bwMode="auto">
          <a:xfrm>
            <a:off x="6819901" y="1268413"/>
            <a:ext cx="428625" cy="285750"/>
          </a:xfrm>
          <a:prstGeom prst="ellipse">
            <a:avLst/>
          </a:prstGeom>
          <a:noFill/>
          <a:ln w="25400">
            <a:solidFill>
              <a:srgbClr val="C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12293" name="椭圆 4"/>
          <p:cNvSpPr>
            <a:spLocks noChangeArrowheads="1"/>
          </p:cNvSpPr>
          <p:nvPr/>
        </p:nvSpPr>
        <p:spPr bwMode="auto">
          <a:xfrm>
            <a:off x="8688388" y="1628775"/>
            <a:ext cx="550862" cy="287338"/>
          </a:xfrm>
          <a:prstGeom prst="ellipse">
            <a:avLst/>
          </a:prstGeom>
          <a:noFill/>
          <a:ln w="25400">
            <a:solidFill>
              <a:srgbClr val="C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12294" name="椭圆 5"/>
          <p:cNvSpPr>
            <a:spLocks noChangeArrowheads="1"/>
          </p:cNvSpPr>
          <p:nvPr/>
        </p:nvSpPr>
        <p:spPr bwMode="auto">
          <a:xfrm>
            <a:off x="9525001" y="2071688"/>
            <a:ext cx="428625" cy="285750"/>
          </a:xfrm>
          <a:prstGeom prst="ellipse">
            <a:avLst/>
          </a:prstGeom>
          <a:noFill/>
          <a:ln w="25400">
            <a:solidFill>
              <a:srgbClr val="C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12295" name="椭圆 6"/>
          <p:cNvSpPr>
            <a:spLocks noChangeArrowheads="1"/>
          </p:cNvSpPr>
          <p:nvPr/>
        </p:nvSpPr>
        <p:spPr bwMode="auto">
          <a:xfrm>
            <a:off x="6240463" y="3068638"/>
            <a:ext cx="500062" cy="285750"/>
          </a:xfrm>
          <a:prstGeom prst="ellipse">
            <a:avLst/>
          </a:prstGeom>
          <a:noFill/>
          <a:ln w="25400">
            <a:solidFill>
              <a:srgbClr val="C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12296" name="椭圆 7"/>
          <p:cNvSpPr>
            <a:spLocks noChangeArrowheads="1"/>
          </p:cNvSpPr>
          <p:nvPr/>
        </p:nvSpPr>
        <p:spPr bwMode="auto">
          <a:xfrm>
            <a:off x="7751764" y="4005264"/>
            <a:ext cx="573087" cy="357187"/>
          </a:xfrm>
          <a:prstGeom prst="ellipse">
            <a:avLst/>
          </a:prstGeom>
          <a:noFill/>
          <a:ln w="25400">
            <a:solidFill>
              <a:srgbClr val="C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pic>
        <p:nvPicPr>
          <p:cNvPr id="21512" name="图片 10" descr="002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4813" y="4697414"/>
            <a:ext cx="1357312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3" name="图片 9" descr="iMac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07944">
            <a:off x="7608888" y="4581525"/>
            <a:ext cx="2297112" cy="182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矩形 9"/>
          <p:cNvSpPr/>
          <p:nvPr/>
        </p:nvSpPr>
        <p:spPr>
          <a:xfrm>
            <a:off x="567143" y="297934"/>
            <a:ext cx="19559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7C60AA"/>
                </a:solidFill>
              </a:rPr>
              <a:t>Practice </a:t>
            </a:r>
          </a:p>
        </p:txBody>
      </p:sp>
      <p:grpSp>
        <p:nvGrpSpPr>
          <p:cNvPr id="11" name="组合 10"/>
          <p:cNvGrpSpPr/>
          <p:nvPr/>
        </p:nvGrpSpPr>
        <p:grpSpPr bwMode="auto">
          <a:xfrm>
            <a:off x="9873615" y="0"/>
            <a:ext cx="2318385" cy="783271"/>
            <a:chOff x="15708" y="9512"/>
            <a:chExt cx="3651" cy="1235"/>
          </a:xfrm>
        </p:grpSpPr>
        <p:sp>
          <p:nvSpPr>
            <p:cNvPr id="12" name="Freeform 6"/>
            <p:cNvSpPr>
              <a:spLocks noChangeArrowheads="1"/>
            </p:cNvSpPr>
            <p:nvPr/>
          </p:nvSpPr>
          <p:spPr bwMode="auto">
            <a:xfrm>
              <a:off x="15708" y="9512"/>
              <a:ext cx="3651" cy="1235"/>
            </a:xfrm>
            <a:custGeom>
              <a:avLst/>
              <a:gdLst>
                <a:gd name="T0" fmla="*/ 457 w 5702"/>
                <a:gd name="T1" fmla="*/ 0 h 1219"/>
                <a:gd name="T2" fmla="*/ 524 w 5702"/>
                <a:gd name="T3" fmla="*/ 0 h 1219"/>
                <a:gd name="T4" fmla="*/ 585 w 5702"/>
                <a:gd name="T5" fmla="*/ 2 h 1219"/>
                <a:gd name="T6" fmla="*/ 644 w 5702"/>
                <a:gd name="T7" fmla="*/ 2 h 1219"/>
                <a:gd name="T8" fmla="*/ 696 w 5702"/>
                <a:gd name="T9" fmla="*/ 4 h 1219"/>
                <a:gd name="T10" fmla="*/ 745 w 5702"/>
                <a:gd name="T11" fmla="*/ 6 h 1219"/>
                <a:gd name="T12" fmla="*/ 788 w 5702"/>
                <a:gd name="T13" fmla="*/ 7 h 1219"/>
                <a:gd name="T14" fmla="*/ 827 w 5702"/>
                <a:gd name="T15" fmla="*/ 11 h 1219"/>
                <a:gd name="T16" fmla="*/ 862 w 5702"/>
                <a:gd name="T17" fmla="*/ 14 h 1219"/>
                <a:gd name="T18" fmla="*/ 902 w 5702"/>
                <a:gd name="T19" fmla="*/ 20 h 1219"/>
                <a:gd name="T20" fmla="*/ 940 w 5702"/>
                <a:gd name="T21" fmla="*/ 32 h 1219"/>
                <a:gd name="T22" fmla="*/ 974 w 5702"/>
                <a:gd name="T23" fmla="*/ 48 h 1219"/>
                <a:gd name="T24" fmla="*/ 1005 w 5702"/>
                <a:gd name="T25" fmla="*/ 65 h 1219"/>
                <a:gd name="T26" fmla="*/ 1032 w 5702"/>
                <a:gd name="T27" fmla="*/ 86 h 1219"/>
                <a:gd name="T28" fmla="*/ 1057 w 5702"/>
                <a:gd name="T29" fmla="*/ 109 h 1219"/>
                <a:gd name="T30" fmla="*/ 1080 w 5702"/>
                <a:gd name="T31" fmla="*/ 135 h 1219"/>
                <a:gd name="T32" fmla="*/ 1099 w 5702"/>
                <a:gd name="T33" fmla="*/ 161 h 1219"/>
                <a:gd name="T34" fmla="*/ 1116 w 5702"/>
                <a:gd name="T35" fmla="*/ 189 h 1219"/>
                <a:gd name="T36" fmla="*/ 1130 w 5702"/>
                <a:gd name="T37" fmla="*/ 219 h 1219"/>
                <a:gd name="T38" fmla="*/ 1143 w 5702"/>
                <a:gd name="T39" fmla="*/ 247 h 1219"/>
                <a:gd name="T40" fmla="*/ 1153 w 5702"/>
                <a:gd name="T41" fmla="*/ 277 h 1219"/>
                <a:gd name="T42" fmla="*/ 1162 w 5702"/>
                <a:gd name="T43" fmla="*/ 303 h 1219"/>
                <a:gd name="T44" fmla="*/ 1169 w 5702"/>
                <a:gd name="T45" fmla="*/ 327 h 1219"/>
                <a:gd name="T46" fmla="*/ 1176 w 5702"/>
                <a:gd name="T47" fmla="*/ 303 h 1219"/>
                <a:gd name="T48" fmla="*/ 1185 w 5702"/>
                <a:gd name="T49" fmla="*/ 277 h 1219"/>
                <a:gd name="T50" fmla="*/ 1195 w 5702"/>
                <a:gd name="T51" fmla="*/ 247 h 1219"/>
                <a:gd name="T52" fmla="*/ 1208 w 5702"/>
                <a:gd name="T53" fmla="*/ 219 h 1219"/>
                <a:gd name="T54" fmla="*/ 1222 w 5702"/>
                <a:gd name="T55" fmla="*/ 189 h 1219"/>
                <a:gd name="T56" fmla="*/ 1240 w 5702"/>
                <a:gd name="T57" fmla="*/ 161 h 1219"/>
                <a:gd name="T58" fmla="*/ 1259 w 5702"/>
                <a:gd name="T59" fmla="*/ 135 h 1219"/>
                <a:gd name="T60" fmla="*/ 1281 w 5702"/>
                <a:gd name="T61" fmla="*/ 109 h 1219"/>
                <a:gd name="T62" fmla="*/ 1306 w 5702"/>
                <a:gd name="T63" fmla="*/ 86 h 1219"/>
                <a:gd name="T64" fmla="*/ 1334 w 5702"/>
                <a:gd name="T65" fmla="*/ 65 h 1219"/>
                <a:gd name="T66" fmla="*/ 1364 w 5702"/>
                <a:gd name="T67" fmla="*/ 48 h 1219"/>
                <a:gd name="T68" fmla="*/ 1398 w 5702"/>
                <a:gd name="T69" fmla="*/ 32 h 1219"/>
                <a:gd name="T70" fmla="*/ 1436 w 5702"/>
                <a:gd name="T71" fmla="*/ 20 h 1219"/>
                <a:gd name="T72" fmla="*/ 1477 w 5702"/>
                <a:gd name="T73" fmla="*/ 14 h 1219"/>
                <a:gd name="T74" fmla="*/ 1510 w 5702"/>
                <a:gd name="T75" fmla="*/ 11 h 1219"/>
                <a:gd name="T76" fmla="*/ 1550 w 5702"/>
                <a:gd name="T77" fmla="*/ 7 h 1219"/>
                <a:gd name="T78" fmla="*/ 1593 w 5702"/>
                <a:gd name="T79" fmla="*/ 6 h 1219"/>
                <a:gd name="T80" fmla="*/ 1642 w 5702"/>
                <a:gd name="T81" fmla="*/ 4 h 1219"/>
                <a:gd name="T82" fmla="*/ 1695 w 5702"/>
                <a:gd name="T83" fmla="*/ 2 h 1219"/>
                <a:gd name="T84" fmla="*/ 1753 w 5702"/>
                <a:gd name="T85" fmla="*/ 2 h 1219"/>
                <a:gd name="T86" fmla="*/ 1815 w 5702"/>
                <a:gd name="T87" fmla="*/ 0 h 1219"/>
                <a:gd name="T88" fmla="*/ 1881 w 5702"/>
                <a:gd name="T89" fmla="*/ 0 h 1219"/>
                <a:gd name="T90" fmla="*/ 1968 w 5702"/>
                <a:gd name="T91" fmla="*/ 0 h 1219"/>
                <a:gd name="T92" fmla="*/ 2050 w 5702"/>
                <a:gd name="T93" fmla="*/ 2 h 1219"/>
                <a:gd name="T94" fmla="*/ 2128 w 5702"/>
                <a:gd name="T95" fmla="*/ 4 h 1219"/>
                <a:gd name="T96" fmla="*/ 2201 w 5702"/>
                <a:gd name="T97" fmla="*/ 6 h 1219"/>
                <a:gd name="T98" fmla="*/ 2272 w 5702"/>
                <a:gd name="T99" fmla="*/ 7 h 1219"/>
                <a:gd name="T100" fmla="*/ 2338 w 5702"/>
                <a:gd name="T101" fmla="*/ 9 h 1219"/>
                <a:gd name="T102" fmla="*/ 2338 w 5702"/>
                <a:gd name="T103" fmla="*/ 1251 h 1219"/>
                <a:gd name="T104" fmla="*/ 0 w 5702"/>
                <a:gd name="T105" fmla="*/ 1251 h 1219"/>
                <a:gd name="T106" fmla="*/ 0 w 5702"/>
                <a:gd name="T107" fmla="*/ 9 h 1219"/>
                <a:gd name="T108" fmla="*/ 67 w 5702"/>
                <a:gd name="T109" fmla="*/ 7 h 1219"/>
                <a:gd name="T110" fmla="*/ 138 w 5702"/>
                <a:gd name="T111" fmla="*/ 6 h 1219"/>
                <a:gd name="T112" fmla="*/ 211 w 5702"/>
                <a:gd name="T113" fmla="*/ 4 h 1219"/>
                <a:gd name="T114" fmla="*/ 289 w 5702"/>
                <a:gd name="T115" fmla="*/ 2 h 1219"/>
                <a:gd name="T116" fmla="*/ 371 w 5702"/>
                <a:gd name="T117" fmla="*/ 0 h 1219"/>
                <a:gd name="T118" fmla="*/ 457 w 5702"/>
                <a:gd name="T119" fmla="*/ 0 h 1219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702" h="1219">
                  <a:moveTo>
                    <a:pt x="1115" y="0"/>
                  </a:moveTo>
                  <a:lnTo>
                    <a:pt x="1277" y="0"/>
                  </a:lnTo>
                  <a:lnTo>
                    <a:pt x="1428" y="2"/>
                  </a:lnTo>
                  <a:lnTo>
                    <a:pt x="1569" y="2"/>
                  </a:lnTo>
                  <a:lnTo>
                    <a:pt x="1698" y="4"/>
                  </a:lnTo>
                  <a:lnTo>
                    <a:pt x="1816" y="6"/>
                  </a:lnTo>
                  <a:lnTo>
                    <a:pt x="1922" y="7"/>
                  </a:lnTo>
                  <a:lnTo>
                    <a:pt x="2018" y="11"/>
                  </a:lnTo>
                  <a:lnTo>
                    <a:pt x="2102" y="14"/>
                  </a:lnTo>
                  <a:lnTo>
                    <a:pt x="2201" y="20"/>
                  </a:lnTo>
                  <a:lnTo>
                    <a:pt x="2293" y="32"/>
                  </a:lnTo>
                  <a:lnTo>
                    <a:pt x="2375" y="46"/>
                  </a:lnTo>
                  <a:lnTo>
                    <a:pt x="2452" y="63"/>
                  </a:lnTo>
                  <a:lnTo>
                    <a:pt x="2518" y="84"/>
                  </a:lnTo>
                  <a:lnTo>
                    <a:pt x="2579" y="107"/>
                  </a:lnTo>
                  <a:lnTo>
                    <a:pt x="2633" y="131"/>
                  </a:lnTo>
                  <a:lnTo>
                    <a:pt x="2680" y="157"/>
                  </a:lnTo>
                  <a:lnTo>
                    <a:pt x="2722" y="185"/>
                  </a:lnTo>
                  <a:lnTo>
                    <a:pt x="2756" y="213"/>
                  </a:lnTo>
                  <a:lnTo>
                    <a:pt x="2788" y="241"/>
                  </a:lnTo>
                  <a:lnTo>
                    <a:pt x="2812" y="269"/>
                  </a:lnTo>
                  <a:lnTo>
                    <a:pt x="2835" y="295"/>
                  </a:lnTo>
                  <a:lnTo>
                    <a:pt x="2852" y="319"/>
                  </a:lnTo>
                  <a:lnTo>
                    <a:pt x="2868" y="295"/>
                  </a:lnTo>
                  <a:lnTo>
                    <a:pt x="2891" y="269"/>
                  </a:lnTo>
                  <a:lnTo>
                    <a:pt x="2915" y="241"/>
                  </a:lnTo>
                  <a:lnTo>
                    <a:pt x="2946" y="213"/>
                  </a:lnTo>
                  <a:lnTo>
                    <a:pt x="2981" y="185"/>
                  </a:lnTo>
                  <a:lnTo>
                    <a:pt x="3023" y="157"/>
                  </a:lnTo>
                  <a:lnTo>
                    <a:pt x="3070" y="131"/>
                  </a:lnTo>
                  <a:lnTo>
                    <a:pt x="3124" y="107"/>
                  </a:lnTo>
                  <a:lnTo>
                    <a:pt x="3185" y="84"/>
                  </a:lnTo>
                  <a:lnTo>
                    <a:pt x="3253" y="63"/>
                  </a:lnTo>
                  <a:lnTo>
                    <a:pt x="3328" y="46"/>
                  </a:lnTo>
                  <a:lnTo>
                    <a:pt x="3409" y="32"/>
                  </a:lnTo>
                  <a:lnTo>
                    <a:pt x="3502" y="20"/>
                  </a:lnTo>
                  <a:lnTo>
                    <a:pt x="3601" y="14"/>
                  </a:lnTo>
                  <a:lnTo>
                    <a:pt x="3684" y="11"/>
                  </a:lnTo>
                  <a:lnTo>
                    <a:pt x="3780" y="7"/>
                  </a:lnTo>
                  <a:lnTo>
                    <a:pt x="3886" y="6"/>
                  </a:lnTo>
                  <a:lnTo>
                    <a:pt x="4005" y="4"/>
                  </a:lnTo>
                  <a:lnTo>
                    <a:pt x="4134" y="2"/>
                  </a:lnTo>
                  <a:lnTo>
                    <a:pt x="4275" y="2"/>
                  </a:lnTo>
                  <a:lnTo>
                    <a:pt x="4426" y="0"/>
                  </a:lnTo>
                  <a:lnTo>
                    <a:pt x="4588" y="0"/>
                  </a:lnTo>
                  <a:lnTo>
                    <a:pt x="4799" y="0"/>
                  </a:lnTo>
                  <a:lnTo>
                    <a:pt x="4999" y="2"/>
                  </a:lnTo>
                  <a:lnTo>
                    <a:pt x="5189" y="4"/>
                  </a:lnTo>
                  <a:lnTo>
                    <a:pt x="5368" y="6"/>
                  </a:lnTo>
                  <a:lnTo>
                    <a:pt x="5541" y="7"/>
                  </a:lnTo>
                  <a:lnTo>
                    <a:pt x="5702" y="9"/>
                  </a:lnTo>
                  <a:lnTo>
                    <a:pt x="5702" y="1219"/>
                  </a:lnTo>
                  <a:lnTo>
                    <a:pt x="0" y="1219"/>
                  </a:lnTo>
                  <a:lnTo>
                    <a:pt x="0" y="9"/>
                  </a:lnTo>
                  <a:lnTo>
                    <a:pt x="164" y="7"/>
                  </a:lnTo>
                  <a:lnTo>
                    <a:pt x="335" y="6"/>
                  </a:lnTo>
                  <a:lnTo>
                    <a:pt x="514" y="4"/>
                  </a:lnTo>
                  <a:lnTo>
                    <a:pt x="704" y="2"/>
                  </a:lnTo>
                  <a:lnTo>
                    <a:pt x="904" y="0"/>
                  </a:lnTo>
                  <a:lnTo>
                    <a:pt x="1115" y="0"/>
                  </a:lnTo>
                  <a:close/>
                </a:path>
              </a:pathLst>
            </a:custGeom>
            <a:solidFill>
              <a:srgbClr val="5B9B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000000"/>
                </a:solidFill>
                <a:latin typeface="Arial" panose="020B0604020202020204"/>
                <a:ea typeface="黑体" panose="02010609060101010101" pitchFamily="49" charset="-122"/>
              </a:endParaRPr>
            </a:p>
          </p:txBody>
        </p:sp>
        <p:pic>
          <p:nvPicPr>
            <p:cNvPr id="13" name="图片 12" descr="双语学习报0logo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518" y="9725"/>
              <a:ext cx="2449" cy="8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 animBg="1" autoUpdateAnimBg="0"/>
      <p:bldP spid="12293" grpId="0" animBg="1" autoUpdateAnimBg="0"/>
      <p:bldP spid="12294" grpId="0" animBg="1" autoUpdateAnimBg="0"/>
      <p:bldP spid="12295" grpId="0" bldLvl="0" animBg="1" autoUpdateAnimBg="0"/>
      <p:bldP spid="12296" grpId="0" animBg="1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5" descr="004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9688" y="303213"/>
            <a:ext cx="1401762" cy="195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567143" y="297934"/>
            <a:ext cx="24961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7C60AA"/>
                </a:solidFill>
              </a:rPr>
              <a:t>Summarize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719543" y="1261670"/>
            <a:ext cx="9067800" cy="1985159"/>
          </a:xfrm>
          <a:prstGeom prst="rect">
            <a:avLst/>
          </a:prstGeom>
          <a:noFill/>
          <a:ln>
            <a:solidFill>
              <a:srgbClr val="006699"/>
            </a:solidFill>
            <a:prstDash val="dash"/>
          </a:ln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Proper nouns</a:t>
            </a:r>
          </a:p>
          <a:p>
            <a:pPr>
              <a:lnSpc>
                <a:spcPct val="125000"/>
              </a:lnSpc>
              <a:spcBef>
                <a:spcPct val="25000"/>
              </a:spcBef>
            </a:pPr>
            <a:r>
              <a:rPr lang="zh-CN" altLang="en-US" sz="2800" b="1" dirty="0">
                <a:latin typeface="Arial" panose="020B0604020202020204" pitchFamily="34" charset="0"/>
              </a:rPr>
              <a:t>表示具体的人、事物、团体、地方、专有机构等的名称，</a:t>
            </a:r>
            <a:r>
              <a:rPr lang="zh-CN" altLang="en-US" sz="2800" b="1" u="sng" dirty="0">
                <a:solidFill>
                  <a:srgbClr val="C00000"/>
                </a:solidFill>
                <a:latin typeface="Arial" panose="020B0604020202020204" pitchFamily="34" charset="0"/>
              </a:rPr>
              <a:t>其开头的第一个字母要大写。</a:t>
            </a:r>
            <a:endParaRPr lang="en-US" altLang="zh-CN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zh-CN" altLang="en-US" dirty="0">
              <a:solidFill>
                <a:srgbClr val="C0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19543" y="3496870"/>
            <a:ext cx="9067800" cy="3107690"/>
          </a:xfrm>
          <a:prstGeom prst="rect">
            <a:avLst/>
          </a:prstGeom>
          <a:noFill/>
          <a:ln>
            <a:solidFill>
              <a:srgbClr val="006699"/>
            </a:solidFill>
            <a:prstDash val="dash"/>
          </a:ln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Conjunctions</a:t>
            </a:r>
          </a:p>
          <a:p>
            <a:pPr marL="514350" indent="-514350">
              <a:lnSpc>
                <a:spcPct val="125000"/>
              </a:lnSpc>
              <a:spcBef>
                <a:spcPct val="25000"/>
              </a:spcBef>
              <a:buAutoNum type="arabicPeriod"/>
            </a:pPr>
            <a:r>
              <a:rPr lang="en-US" altLang="zh-CN" sz="2800" b="1" dirty="0">
                <a:latin typeface="Arial" panose="020B0604020202020204" pitchFamily="34" charset="0"/>
              </a:rPr>
              <a:t>and </a:t>
            </a:r>
            <a:r>
              <a:rPr lang="zh-CN" altLang="en-US" sz="2800" b="1" dirty="0">
                <a:latin typeface="Arial" panose="020B0604020202020204" pitchFamily="34" charset="0"/>
              </a:rPr>
              <a:t>而且，和，然后，那么</a:t>
            </a:r>
            <a:endParaRPr lang="en-US" altLang="zh-CN" sz="2800" b="1" dirty="0">
              <a:latin typeface="Arial" panose="020B0604020202020204" pitchFamily="34" charset="0"/>
            </a:endParaRPr>
          </a:p>
          <a:p>
            <a:pPr marL="514350" indent="-514350">
              <a:lnSpc>
                <a:spcPct val="125000"/>
              </a:lnSpc>
              <a:spcBef>
                <a:spcPct val="25000"/>
              </a:spcBef>
              <a:buAutoNum type="arabicPeriod"/>
            </a:pPr>
            <a:r>
              <a:rPr lang="en-US" altLang="zh-CN" sz="2800" b="1" dirty="0">
                <a:latin typeface="Arial" panose="020B0604020202020204" pitchFamily="34" charset="0"/>
              </a:rPr>
              <a:t>but </a:t>
            </a:r>
            <a:r>
              <a:rPr lang="zh-CN" altLang="en-US" sz="2800" b="1" dirty="0">
                <a:latin typeface="Arial" panose="020B0604020202020204" pitchFamily="34" charset="0"/>
              </a:rPr>
              <a:t>然而，但是</a:t>
            </a:r>
            <a:endParaRPr lang="en-US" altLang="zh-CN" sz="2800" b="1" dirty="0">
              <a:latin typeface="Arial" panose="020B0604020202020204" pitchFamily="34" charset="0"/>
            </a:endParaRPr>
          </a:p>
          <a:p>
            <a:pPr marL="514350" indent="-514350">
              <a:lnSpc>
                <a:spcPct val="125000"/>
              </a:lnSpc>
              <a:spcBef>
                <a:spcPct val="25000"/>
              </a:spcBef>
              <a:buAutoNum type="arabicPeriod"/>
            </a:pPr>
            <a:r>
              <a:rPr lang="en-US" altLang="zh-CN" sz="2800" b="1" dirty="0">
                <a:latin typeface="Arial" panose="020B0604020202020204" pitchFamily="34" charset="0"/>
              </a:rPr>
              <a:t>so </a:t>
            </a:r>
            <a:r>
              <a:rPr lang="zh-CN" altLang="en-US" sz="2800" b="1" dirty="0">
                <a:latin typeface="Arial" panose="020B0604020202020204" pitchFamily="34" charset="0"/>
              </a:rPr>
              <a:t>因此，所以</a:t>
            </a:r>
            <a:endParaRPr lang="en-US" altLang="zh-CN" sz="2800" b="1" dirty="0">
              <a:latin typeface="Arial" panose="020B0604020202020204" pitchFamily="34" charset="0"/>
            </a:endParaRPr>
          </a:p>
          <a:p>
            <a:pPr marL="514350" indent="-514350">
              <a:lnSpc>
                <a:spcPct val="125000"/>
              </a:lnSpc>
              <a:spcBef>
                <a:spcPct val="25000"/>
              </a:spcBef>
              <a:buAutoNum type="arabicPeriod"/>
            </a:pPr>
            <a:r>
              <a:rPr lang="en-US" altLang="zh-CN" sz="2800" b="1" dirty="0">
                <a:latin typeface="Arial" panose="020B0604020202020204" pitchFamily="34" charset="0"/>
              </a:rPr>
              <a:t>or </a:t>
            </a:r>
            <a:r>
              <a:rPr lang="zh-CN" altLang="en-US" sz="2800" b="1" dirty="0">
                <a:latin typeface="Arial" panose="020B0604020202020204" pitchFamily="34" charset="0"/>
              </a:rPr>
              <a:t>否则，要不然</a:t>
            </a:r>
            <a:endParaRPr lang="zh-CN" altLang="en-US" dirty="0"/>
          </a:p>
        </p:txBody>
      </p:sp>
      <p:grpSp>
        <p:nvGrpSpPr>
          <p:cNvPr id="6" name="组合 5"/>
          <p:cNvGrpSpPr/>
          <p:nvPr/>
        </p:nvGrpSpPr>
        <p:grpSpPr bwMode="auto">
          <a:xfrm>
            <a:off x="9873615" y="6074729"/>
            <a:ext cx="2318385" cy="783271"/>
            <a:chOff x="15708" y="9512"/>
            <a:chExt cx="3651" cy="1235"/>
          </a:xfrm>
        </p:grpSpPr>
        <p:sp>
          <p:nvSpPr>
            <p:cNvPr id="7" name="Freeform 6"/>
            <p:cNvSpPr>
              <a:spLocks noChangeArrowheads="1"/>
            </p:cNvSpPr>
            <p:nvPr/>
          </p:nvSpPr>
          <p:spPr bwMode="auto">
            <a:xfrm>
              <a:off x="15708" y="9512"/>
              <a:ext cx="3651" cy="1235"/>
            </a:xfrm>
            <a:custGeom>
              <a:avLst/>
              <a:gdLst>
                <a:gd name="T0" fmla="*/ 457 w 5702"/>
                <a:gd name="T1" fmla="*/ 0 h 1219"/>
                <a:gd name="T2" fmla="*/ 524 w 5702"/>
                <a:gd name="T3" fmla="*/ 0 h 1219"/>
                <a:gd name="T4" fmla="*/ 585 w 5702"/>
                <a:gd name="T5" fmla="*/ 2 h 1219"/>
                <a:gd name="T6" fmla="*/ 644 w 5702"/>
                <a:gd name="T7" fmla="*/ 2 h 1219"/>
                <a:gd name="T8" fmla="*/ 696 w 5702"/>
                <a:gd name="T9" fmla="*/ 4 h 1219"/>
                <a:gd name="T10" fmla="*/ 745 w 5702"/>
                <a:gd name="T11" fmla="*/ 6 h 1219"/>
                <a:gd name="T12" fmla="*/ 788 w 5702"/>
                <a:gd name="T13" fmla="*/ 7 h 1219"/>
                <a:gd name="T14" fmla="*/ 827 w 5702"/>
                <a:gd name="T15" fmla="*/ 11 h 1219"/>
                <a:gd name="T16" fmla="*/ 862 w 5702"/>
                <a:gd name="T17" fmla="*/ 14 h 1219"/>
                <a:gd name="T18" fmla="*/ 902 w 5702"/>
                <a:gd name="T19" fmla="*/ 20 h 1219"/>
                <a:gd name="T20" fmla="*/ 940 w 5702"/>
                <a:gd name="T21" fmla="*/ 32 h 1219"/>
                <a:gd name="T22" fmla="*/ 974 w 5702"/>
                <a:gd name="T23" fmla="*/ 48 h 1219"/>
                <a:gd name="T24" fmla="*/ 1005 w 5702"/>
                <a:gd name="T25" fmla="*/ 65 h 1219"/>
                <a:gd name="T26" fmla="*/ 1032 w 5702"/>
                <a:gd name="T27" fmla="*/ 86 h 1219"/>
                <a:gd name="T28" fmla="*/ 1057 w 5702"/>
                <a:gd name="T29" fmla="*/ 109 h 1219"/>
                <a:gd name="T30" fmla="*/ 1080 w 5702"/>
                <a:gd name="T31" fmla="*/ 135 h 1219"/>
                <a:gd name="T32" fmla="*/ 1099 w 5702"/>
                <a:gd name="T33" fmla="*/ 161 h 1219"/>
                <a:gd name="T34" fmla="*/ 1116 w 5702"/>
                <a:gd name="T35" fmla="*/ 189 h 1219"/>
                <a:gd name="T36" fmla="*/ 1130 w 5702"/>
                <a:gd name="T37" fmla="*/ 219 h 1219"/>
                <a:gd name="T38" fmla="*/ 1143 w 5702"/>
                <a:gd name="T39" fmla="*/ 247 h 1219"/>
                <a:gd name="T40" fmla="*/ 1153 w 5702"/>
                <a:gd name="T41" fmla="*/ 277 h 1219"/>
                <a:gd name="T42" fmla="*/ 1162 w 5702"/>
                <a:gd name="T43" fmla="*/ 303 h 1219"/>
                <a:gd name="T44" fmla="*/ 1169 w 5702"/>
                <a:gd name="T45" fmla="*/ 327 h 1219"/>
                <a:gd name="T46" fmla="*/ 1176 w 5702"/>
                <a:gd name="T47" fmla="*/ 303 h 1219"/>
                <a:gd name="T48" fmla="*/ 1185 w 5702"/>
                <a:gd name="T49" fmla="*/ 277 h 1219"/>
                <a:gd name="T50" fmla="*/ 1195 w 5702"/>
                <a:gd name="T51" fmla="*/ 247 h 1219"/>
                <a:gd name="T52" fmla="*/ 1208 w 5702"/>
                <a:gd name="T53" fmla="*/ 219 h 1219"/>
                <a:gd name="T54" fmla="*/ 1222 w 5702"/>
                <a:gd name="T55" fmla="*/ 189 h 1219"/>
                <a:gd name="T56" fmla="*/ 1240 w 5702"/>
                <a:gd name="T57" fmla="*/ 161 h 1219"/>
                <a:gd name="T58" fmla="*/ 1259 w 5702"/>
                <a:gd name="T59" fmla="*/ 135 h 1219"/>
                <a:gd name="T60" fmla="*/ 1281 w 5702"/>
                <a:gd name="T61" fmla="*/ 109 h 1219"/>
                <a:gd name="T62" fmla="*/ 1306 w 5702"/>
                <a:gd name="T63" fmla="*/ 86 h 1219"/>
                <a:gd name="T64" fmla="*/ 1334 w 5702"/>
                <a:gd name="T65" fmla="*/ 65 h 1219"/>
                <a:gd name="T66" fmla="*/ 1364 w 5702"/>
                <a:gd name="T67" fmla="*/ 48 h 1219"/>
                <a:gd name="T68" fmla="*/ 1398 w 5702"/>
                <a:gd name="T69" fmla="*/ 32 h 1219"/>
                <a:gd name="T70" fmla="*/ 1436 w 5702"/>
                <a:gd name="T71" fmla="*/ 20 h 1219"/>
                <a:gd name="T72" fmla="*/ 1477 w 5702"/>
                <a:gd name="T73" fmla="*/ 14 h 1219"/>
                <a:gd name="T74" fmla="*/ 1510 w 5702"/>
                <a:gd name="T75" fmla="*/ 11 h 1219"/>
                <a:gd name="T76" fmla="*/ 1550 w 5702"/>
                <a:gd name="T77" fmla="*/ 7 h 1219"/>
                <a:gd name="T78" fmla="*/ 1593 w 5702"/>
                <a:gd name="T79" fmla="*/ 6 h 1219"/>
                <a:gd name="T80" fmla="*/ 1642 w 5702"/>
                <a:gd name="T81" fmla="*/ 4 h 1219"/>
                <a:gd name="T82" fmla="*/ 1695 w 5702"/>
                <a:gd name="T83" fmla="*/ 2 h 1219"/>
                <a:gd name="T84" fmla="*/ 1753 w 5702"/>
                <a:gd name="T85" fmla="*/ 2 h 1219"/>
                <a:gd name="T86" fmla="*/ 1815 w 5702"/>
                <a:gd name="T87" fmla="*/ 0 h 1219"/>
                <a:gd name="T88" fmla="*/ 1881 w 5702"/>
                <a:gd name="T89" fmla="*/ 0 h 1219"/>
                <a:gd name="T90" fmla="*/ 1968 w 5702"/>
                <a:gd name="T91" fmla="*/ 0 h 1219"/>
                <a:gd name="T92" fmla="*/ 2050 w 5702"/>
                <a:gd name="T93" fmla="*/ 2 h 1219"/>
                <a:gd name="T94" fmla="*/ 2128 w 5702"/>
                <a:gd name="T95" fmla="*/ 4 h 1219"/>
                <a:gd name="T96" fmla="*/ 2201 w 5702"/>
                <a:gd name="T97" fmla="*/ 6 h 1219"/>
                <a:gd name="T98" fmla="*/ 2272 w 5702"/>
                <a:gd name="T99" fmla="*/ 7 h 1219"/>
                <a:gd name="T100" fmla="*/ 2338 w 5702"/>
                <a:gd name="T101" fmla="*/ 9 h 1219"/>
                <a:gd name="T102" fmla="*/ 2338 w 5702"/>
                <a:gd name="T103" fmla="*/ 1251 h 1219"/>
                <a:gd name="T104" fmla="*/ 0 w 5702"/>
                <a:gd name="T105" fmla="*/ 1251 h 1219"/>
                <a:gd name="T106" fmla="*/ 0 w 5702"/>
                <a:gd name="T107" fmla="*/ 9 h 1219"/>
                <a:gd name="T108" fmla="*/ 67 w 5702"/>
                <a:gd name="T109" fmla="*/ 7 h 1219"/>
                <a:gd name="T110" fmla="*/ 138 w 5702"/>
                <a:gd name="T111" fmla="*/ 6 h 1219"/>
                <a:gd name="T112" fmla="*/ 211 w 5702"/>
                <a:gd name="T113" fmla="*/ 4 h 1219"/>
                <a:gd name="T114" fmla="*/ 289 w 5702"/>
                <a:gd name="T115" fmla="*/ 2 h 1219"/>
                <a:gd name="T116" fmla="*/ 371 w 5702"/>
                <a:gd name="T117" fmla="*/ 0 h 1219"/>
                <a:gd name="T118" fmla="*/ 457 w 5702"/>
                <a:gd name="T119" fmla="*/ 0 h 1219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702" h="1219">
                  <a:moveTo>
                    <a:pt x="1115" y="0"/>
                  </a:moveTo>
                  <a:lnTo>
                    <a:pt x="1277" y="0"/>
                  </a:lnTo>
                  <a:lnTo>
                    <a:pt x="1428" y="2"/>
                  </a:lnTo>
                  <a:lnTo>
                    <a:pt x="1569" y="2"/>
                  </a:lnTo>
                  <a:lnTo>
                    <a:pt x="1698" y="4"/>
                  </a:lnTo>
                  <a:lnTo>
                    <a:pt x="1816" y="6"/>
                  </a:lnTo>
                  <a:lnTo>
                    <a:pt x="1922" y="7"/>
                  </a:lnTo>
                  <a:lnTo>
                    <a:pt x="2018" y="11"/>
                  </a:lnTo>
                  <a:lnTo>
                    <a:pt x="2102" y="14"/>
                  </a:lnTo>
                  <a:lnTo>
                    <a:pt x="2201" y="20"/>
                  </a:lnTo>
                  <a:lnTo>
                    <a:pt x="2293" y="32"/>
                  </a:lnTo>
                  <a:lnTo>
                    <a:pt x="2375" y="46"/>
                  </a:lnTo>
                  <a:lnTo>
                    <a:pt x="2452" y="63"/>
                  </a:lnTo>
                  <a:lnTo>
                    <a:pt x="2518" y="84"/>
                  </a:lnTo>
                  <a:lnTo>
                    <a:pt x="2579" y="107"/>
                  </a:lnTo>
                  <a:lnTo>
                    <a:pt x="2633" y="131"/>
                  </a:lnTo>
                  <a:lnTo>
                    <a:pt x="2680" y="157"/>
                  </a:lnTo>
                  <a:lnTo>
                    <a:pt x="2722" y="185"/>
                  </a:lnTo>
                  <a:lnTo>
                    <a:pt x="2756" y="213"/>
                  </a:lnTo>
                  <a:lnTo>
                    <a:pt x="2788" y="241"/>
                  </a:lnTo>
                  <a:lnTo>
                    <a:pt x="2812" y="269"/>
                  </a:lnTo>
                  <a:lnTo>
                    <a:pt x="2835" y="295"/>
                  </a:lnTo>
                  <a:lnTo>
                    <a:pt x="2852" y="319"/>
                  </a:lnTo>
                  <a:lnTo>
                    <a:pt x="2868" y="295"/>
                  </a:lnTo>
                  <a:lnTo>
                    <a:pt x="2891" y="269"/>
                  </a:lnTo>
                  <a:lnTo>
                    <a:pt x="2915" y="241"/>
                  </a:lnTo>
                  <a:lnTo>
                    <a:pt x="2946" y="213"/>
                  </a:lnTo>
                  <a:lnTo>
                    <a:pt x="2981" y="185"/>
                  </a:lnTo>
                  <a:lnTo>
                    <a:pt x="3023" y="157"/>
                  </a:lnTo>
                  <a:lnTo>
                    <a:pt x="3070" y="131"/>
                  </a:lnTo>
                  <a:lnTo>
                    <a:pt x="3124" y="107"/>
                  </a:lnTo>
                  <a:lnTo>
                    <a:pt x="3185" y="84"/>
                  </a:lnTo>
                  <a:lnTo>
                    <a:pt x="3253" y="63"/>
                  </a:lnTo>
                  <a:lnTo>
                    <a:pt x="3328" y="46"/>
                  </a:lnTo>
                  <a:lnTo>
                    <a:pt x="3409" y="32"/>
                  </a:lnTo>
                  <a:lnTo>
                    <a:pt x="3502" y="20"/>
                  </a:lnTo>
                  <a:lnTo>
                    <a:pt x="3601" y="14"/>
                  </a:lnTo>
                  <a:lnTo>
                    <a:pt x="3684" y="11"/>
                  </a:lnTo>
                  <a:lnTo>
                    <a:pt x="3780" y="7"/>
                  </a:lnTo>
                  <a:lnTo>
                    <a:pt x="3886" y="6"/>
                  </a:lnTo>
                  <a:lnTo>
                    <a:pt x="4005" y="4"/>
                  </a:lnTo>
                  <a:lnTo>
                    <a:pt x="4134" y="2"/>
                  </a:lnTo>
                  <a:lnTo>
                    <a:pt x="4275" y="2"/>
                  </a:lnTo>
                  <a:lnTo>
                    <a:pt x="4426" y="0"/>
                  </a:lnTo>
                  <a:lnTo>
                    <a:pt x="4588" y="0"/>
                  </a:lnTo>
                  <a:lnTo>
                    <a:pt x="4799" y="0"/>
                  </a:lnTo>
                  <a:lnTo>
                    <a:pt x="4999" y="2"/>
                  </a:lnTo>
                  <a:lnTo>
                    <a:pt x="5189" y="4"/>
                  </a:lnTo>
                  <a:lnTo>
                    <a:pt x="5368" y="6"/>
                  </a:lnTo>
                  <a:lnTo>
                    <a:pt x="5541" y="7"/>
                  </a:lnTo>
                  <a:lnTo>
                    <a:pt x="5702" y="9"/>
                  </a:lnTo>
                  <a:lnTo>
                    <a:pt x="5702" y="1219"/>
                  </a:lnTo>
                  <a:lnTo>
                    <a:pt x="0" y="1219"/>
                  </a:lnTo>
                  <a:lnTo>
                    <a:pt x="0" y="9"/>
                  </a:lnTo>
                  <a:lnTo>
                    <a:pt x="164" y="7"/>
                  </a:lnTo>
                  <a:lnTo>
                    <a:pt x="335" y="6"/>
                  </a:lnTo>
                  <a:lnTo>
                    <a:pt x="514" y="4"/>
                  </a:lnTo>
                  <a:lnTo>
                    <a:pt x="704" y="2"/>
                  </a:lnTo>
                  <a:lnTo>
                    <a:pt x="904" y="0"/>
                  </a:lnTo>
                  <a:lnTo>
                    <a:pt x="1115" y="0"/>
                  </a:lnTo>
                  <a:close/>
                </a:path>
              </a:pathLst>
            </a:custGeom>
            <a:solidFill>
              <a:srgbClr val="5B9B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000000"/>
                </a:solidFill>
                <a:latin typeface="Arial" panose="020B0604020202020204"/>
                <a:ea typeface="黑体" panose="02010609060101010101" pitchFamily="49" charset="-122"/>
              </a:endParaRPr>
            </a:p>
          </p:txBody>
        </p:sp>
        <p:pic>
          <p:nvPicPr>
            <p:cNvPr id="8" name="图片 7" descr="双语学习报0logo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518" y="9725"/>
              <a:ext cx="2449" cy="8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1473200" y="1125539"/>
            <a:ext cx="9906000" cy="6042025"/>
          </a:xfrm>
          <a:noFill/>
        </p:spPr>
        <p:txBody>
          <a:bodyPr/>
          <a:lstStyle/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3366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下面句子中各有一处错误，请找出并改正。</a:t>
            </a:r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We are going to have a test next </a:t>
            </a:r>
            <a:r>
              <a:rPr lang="en-US" altLang="zh-CN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monday</a:t>
            </a: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         </a:t>
            </a:r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One of the students in our class is from </a:t>
            </a:r>
            <a:r>
              <a:rPr lang="en-US" altLang="zh-CN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canada</a:t>
            </a: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            </a:t>
            </a:r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I have a </a:t>
            </a:r>
            <a:r>
              <a:rPr lang="en-US" altLang="zh-CN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penfriend</a:t>
            </a: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named </a:t>
            </a:r>
            <a:r>
              <a:rPr lang="en-US" altLang="zh-CN" sz="3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jessica</a:t>
            </a: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         </a:t>
            </a:r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Alice wants to buy some special flowers to make her house beautiful during spring festival.           </a:t>
            </a:r>
          </a:p>
          <a:p>
            <a:pPr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Aunt  tang</a:t>
            </a:r>
            <a:r>
              <a:rPr lang="zh-CN" alt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an excellent doctor. </a:t>
            </a:r>
          </a:p>
        </p:txBody>
      </p:sp>
      <p:sp>
        <p:nvSpPr>
          <p:cNvPr id="36867" name="Rectangle 3"/>
          <p:cNvSpPr>
            <a:spLocks noChangeArrowheads="1"/>
          </p:cNvSpPr>
          <p:nvPr/>
        </p:nvSpPr>
        <p:spPr bwMode="auto">
          <a:xfrm>
            <a:off x="7897813" y="1776416"/>
            <a:ext cx="1584325" cy="549275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Monday</a:t>
            </a:r>
          </a:p>
        </p:txBody>
      </p:sp>
      <p:sp>
        <p:nvSpPr>
          <p:cNvPr id="36868" name="Rectangle 4"/>
          <p:cNvSpPr>
            <a:spLocks noChangeArrowheads="1"/>
          </p:cNvSpPr>
          <p:nvPr/>
        </p:nvSpPr>
        <p:spPr bwMode="auto">
          <a:xfrm>
            <a:off x="9220199" y="2495553"/>
            <a:ext cx="1624013" cy="549275"/>
          </a:xfrm>
          <a:prstGeom prst="rect">
            <a:avLst/>
          </a:prstGeom>
          <a:solidFill>
            <a:srgbClr val="FF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Canada</a:t>
            </a:r>
          </a:p>
        </p:txBody>
      </p:sp>
      <p:sp>
        <p:nvSpPr>
          <p:cNvPr id="36869" name="Rectangle 5"/>
          <p:cNvSpPr>
            <a:spLocks noChangeArrowheads="1"/>
          </p:cNvSpPr>
          <p:nvPr/>
        </p:nvSpPr>
        <p:spPr bwMode="auto">
          <a:xfrm>
            <a:off x="6824663" y="3119439"/>
            <a:ext cx="1511300" cy="553998"/>
          </a:xfrm>
          <a:prstGeom prst="rect">
            <a:avLst/>
          </a:prstGeom>
          <a:solidFill>
            <a:srgbClr val="FF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Jessica</a:t>
            </a:r>
          </a:p>
        </p:txBody>
      </p:sp>
      <p:sp>
        <p:nvSpPr>
          <p:cNvPr id="36870" name="Rectangle 6"/>
          <p:cNvSpPr>
            <a:spLocks noChangeArrowheads="1"/>
          </p:cNvSpPr>
          <p:nvPr/>
        </p:nvSpPr>
        <p:spPr bwMode="auto">
          <a:xfrm>
            <a:off x="8140700" y="4333882"/>
            <a:ext cx="1547810" cy="553998"/>
          </a:xfrm>
          <a:prstGeom prst="rect">
            <a:avLst/>
          </a:prstGeom>
          <a:solidFill>
            <a:srgbClr val="FF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Festival</a:t>
            </a:r>
          </a:p>
        </p:txBody>
      </p:sp>
      <p:sp>
        <p:nvSpPr>
          <p:cNvPr id="36871" name="Rectangle 7"/>
          <p:cNvSpPr>
            <a:spLocks noChangeArrowheads="1"/>
          </p:cNvSpPr>
          <p:nvPr/>
        </p:nvSpPr>
        <p:spPr bwMode="auto">
          <a:xfrm>
            <a:off x="3000375" y="5046664"/>
            <a:ext cx="1079500" cy="549275"/>
          </a:xfrm>
          <a:prstGeom prst="rect">
            <a:avLst/>
          </a:prstGeom>
          <a:solidFill>
            <a:srgbClr val="FF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Tang</a:t>
            </a:r>
          </a:p>
        </p:txBody>
      </p:sp>
      <p:sp>
        <p:nvSpPr>
          <p:cNvPr id="36872" name="Rectangle 8"/>
          <p:cNvSpPr>
            <a:spLocks noChangeArrowheads="1"/>
          </p:cNvSpPr>
          <p:nvPr/>
        </p:nvSpPr>
        <p:spPr bwMode="auto">
          <a:xfrm>
            <a:off x="6824663" y="4333882"/>
            <a:ext cx="1316037" cy="549275"/>
          </a:xfrm>
          <a:prstGeom prst="rect">
            <a:avLst/>
          </a:prstGeom>
          <a:solidFill>
            <a:srgbClr val="FF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Spring</a:t>
            </a:r>
            <a:endParaRPr lang="zh-CN" altLang="en-US" sz="30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89343" y="221734"/>
            <a:ext cx="19559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7C60AA"/>
                </a:solidFill>
              </a:rPr>
              <a:t>Practice </a:t>
            </a:r>
          </a:p>
        </p:txBody>
      </p:sp>
      <p:grpSp>
        <p:nvGrpSpPr>
          <p:cNvPr id="10" name="组合 9"/>
          <p:cNvGrpSpPr/>
          <p:nvPr/>
        </p:nvGrpSpPr>
        <p:grpSpPr bwMode="auto">
          <a:xfrm>
            <a:off x="9873615" y="0"/>
            <a:ext cx="2318385" cy="783271"/>
            <a:chOff x="15708" y="9512"/>
            <a:chExt cx="3651" cy="1235"/>
          </a:xfrm>
        </p:grpSpPr>
        <p:sp>
          <p:nvSpPr>
            <p:cNvPr id="11" name="Freeform 6"/>
            <p:cNvSpPr>
              <a:spLocks noChangeArrowheads="1"/>
            </p:cNvSpPr>
            <p:nvPr/>
          </p:nvSpPr>
          <p:spPr bwMode="auto">
            <a:xfrm>
              <a:off x="15708" y="9512"/>
              <a:ext cx="3651" cy="1235"/>
            </a:xfrm>
            <a:custGeom>
              <a:avLst/>
              <a:gdLst>
                <a:gd name="T0" fmla="*/ 457 w 5702"/>
                <a:gd name="T1" fmla="*/ 0 h 1219"/>
                <a:gd name="T2" fmla="*/ 524 w 5702"/>
                <a:gd name="T3" fmla="*/ 0 h 1219"/>
                <a:gd name="T4" fmla="*/ 585 w 5702"/>
                <a:gd name="T5" fmla="*/ 2 h 1219"/>
                <a:gd name="T6" fmla="*/ 644 w 5702"/>
                <a:gd name="T7" fmla="*/ 2 h 1219"/>
                <a:gd name="T8" fmla="*/ 696 w 5702"/>
                <a:gd name="T9" fmla="*/ 4 h 1219"/>
                <a:gd name="T10" fmla="*/ 745 w 5702"/>
                <a:gd name="T11" fmla="*/ 6 h 1219"/>
                <a:gd name="T12" fmla="*/ 788 w 5702"/>
                <a:gd name="T13" fmla="*/ 7 h 1219"/>
                <a:gd name="T14" fmla="*/ 827 w 5702"/>
                <a:gd name="T15" fmla="*/ 11 h 1219"/>
                <a:gd name="T16" fmla="*/ 862 w 5702"/>
                <a:gd name="T17" fmla="*/ 14 h 1219"/>
                <a:gd name="T18" fmla="*/ 902 w 5702"/>
                <a:gd name="T19" fmla="*/ 20 h 1219"/>
                <a:gd name="T20" fmla="*/ 940 w 5702"/>
                <a:gd name="T21" fmla="*/ 32 h 1219"/>
                <a:gd name="T22" fmla="*/ 974 w 5702"/>
                <a:gd name="T23" fmla="*/ 48 h 1219"/>
                <a:gd name="T24" fmla="*/ 1005 w 5702"/>
                <a:gd name="T25" fmla="*/ 65 h 1219"/>
                <a:gd name="T26" fmla="*/ 1032 w 5702"/>
                <a:gd name="T27" fmla="*/ 86 h 1219"/>
                <a:gd name="T28" fmla="*/ 1057 w 5702"/>
                <a:gd name="T29" fmla="*/ 109 h 1219"/>
                <a:gd name="T30" fmla="*/ 1080 w 5702"/>
                <a:gd name="T31" fmla="*/ 135 h 1219"/>
                <a:gd name="T32" fmla="*/ 1099 w 5702"/>
                <a:gd name="T33" fmla="*/ 161 h 1219"/>
                <a:gd name="T34" fmla="*/ 1116 w 5702"/>
                <a:gd name="T35" fmla="*/ 189 h 1219"/>
                <a:gd name="T36" fmla="*/ 1130 w 5702"/>
                <a:gd name="T37" fmla="*/ 219 h 1219"/>
                <a:gd name="T38" fmla="*/ 1143 w 5702"/>
                <a:gd name="T39" fmla="*/ 247 h 1219"/>
                <a:gd name="T40" fmla="*/ 1153 w 5702"/>
                <a:gd name="T41" fmla="*/ 277 h 1219"/>
                <a:gd name="T42" fmla="*/ 1162 w 5702"/>
                <a:gd name="T43" fmla="*/ 303 h 1219"/>
                <a:gd name="T44" fmla="*/ 1169 w 5702"/>
                <a:gd name="T45" fmla="*/ 327 h 1219"/>
                <a:gd name="T46" fmla="*/ 1176 w 5702"/>
                <a:gd name="T47" fmla="*/ 303 h 1219"/>
                <a:gd name="T48" fmla="*/ 1185 w 5702"/>
                <a:gd name="T49" fmla="*/ 277 h 1219"/>
                <a:gd name="T50" fmla="*/ 1195 w 5702"/>
                <a:gd name="T51" fmla="*/ 247 h 1219"/>
                <a:gd name="T52" fmla="*/ 1208 w 5702"/>
                <a:gd name="T53" fmla="*/ 219 h 1219"/>
                <a:gd name="T54" fmla="*/ 1222 w 5702"/>
                <a:gd name="T55" fmla="*/ 189 h 1219"/>
                <a:gd name="T56" fmla="*/ 1240 w 5702"/>
                <a:gd name="T57" fmla="*/ 161 h 1219"/>
                <a:gd name="T58" fmla="*/ 1259 w 5702"/>
                <a:gd name="T59" fmla="*/ 135 h 1219"/>
                <a:gd name="T60" fmla="*/ 1281 w 5702"/>
                <a:gd name="T61" fmla="*/ 109 h 1219"/>
                <a:gd name="T62" fmla="*/ 1306 w 5702"/>
                <a:gd name="T63" fmla="*/ 86 h 1219"/>
                <a:gd name="T64" fmla="*/ 1334 w 5702"/>
                <a:gd name="T65" fmla="*/ 65 h 1219"/>
                <a:gd name="T66" fmla="*/ 1364 w 5702"/>
                <a:gd name="T67" fmla="*/ 48 h 1219"/>
                <a:gd name="T68" fmla="*/ 1398 w 5702"/>
                <a:gd name="T69" fmla="*/ 32 h 1219"/>
                <a:gd name="T70" fmla="*/ 1436 w 5702"/>
                <a:gd name="T71" fmla="*/ 20 h 1219"/>
                <a:gd name="T72" fmla="*/ 1477 w 5702"/>
                <a:gd name="T73" fmla="*/ 14 h 1219"/>
                <a:gd name="T74" fmla="*/ 1510 w 5702"/>
                <a:gd name="T75" fmla="*/ 11 h 1219"/>
                <a:gd name="T76" fmla="*/ 1550 w 5702"/>
                <a:gd name="T77" fmla="*/ 7 h 1219"/>
                <a:gd name="T78" fmla="*/ 1593 w 5702"/>
                <a:gd name="T79" fmla="*/ 6 h 1219"/>
                <a:gd name="T80" fmla="*/ 1642 w 5702"/>
                <a:gd name="T81" fmla="*/ 4 h 1219"/>
                <a:gd name="T82" fmla="*/ 1695 w 5702"/>
                <a:gd name="T83" fmla="*/ 2 h 1219"/>
                <a:gd name="T84" fmla="*/ 1753 w 5702"/>
                <a:gd name="T85" fmla="*/ 2 h 1219"/>
                <a:gd name="T86" fmla="*/ 1815 w 5702"/>
                <a:gd name="T87" fmla="*/ 0 h 1219"/>
                <a:gd name="T88" fmla="*/ 1881 w 5702"/>
                <a:gd name="T89" fmla="*/ 0 h 1219"/>
                <a:gd name="T90" fmla="*/ 1968 w 5702"/>
                <a:gd name="T91" fmla="*/ 0 h 1219"/>
                <a:gd name="T92" fmla="*/ 2050 w 5702"/>
                <a:gd name="T93" fmla="*/ 2 h 1219"/>
                <a:gd name="T94" fmla="*/ 2128 w 5702"/>
                <a:gd name="T95" fmla="*/ 4 h 1219"/>
                <a:gd name="T96" fmla="*/ 2201 w 5702"/>
                <a:gd name="T97" fmla="*/ 6 h 1219"/>
                <a:gd name="T98" fmla="*/ 2272 w 5702"/>
                <a:gd name="T99" fmla="*/ 7 h 1219"/>
                <a:gd name="T100" fmla="*/ 2338 w 5702"/>
                <a:gd name="T101" fmla="*/ 9 h 1219"/>
                <a:gd name="T102" fmla="*/ 2338 w 5702"/>
                <a:gd name="T103" fmla="*/ 1251 h 1219"/>
                <a:gd name="T104" fmla="*/ 0 w 5702"/>
                <a:gd name="T105" fmla="*/ 1251 h 1219"/>
                <a:gd name="T106" fmla="*/ 0 w 5702"/>
                <a:gd name="T107" fmla="*/ 9 h 1219"/>
                <a:gd name="T108" fmla="*/ 67 w 5702"/>
                <a:gd name="T109" fmla="*/ 7 h 1219"/>
                <a:gd name="T110" fmla="*/ 138 w 5702"/>
                <a:gd name="T111" fmla="*/ 6 h 1219"/>
                <a:gd name="T112" fmla="*/ 211 w 5702"/>
                <a:gd name="T113" fmla="*/ 4 h 1219"/>
                <a:gd name="T114" fmla="*/ 289 w 5702"/>
                <a:gd name="T115" fmla="*/ 2 h 1219"/>
                <a:gd name="T116" fmla="*/ 371 w 5702"/>
                <a:gd name="T117" fmla="*/ 0 h 1219"/>
                <a:gd name="T118" fmla="*/ 457 w 5702"/>
                <a:gd name="T119" fmla="*/ 0 h 1219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702" h="1219">
                  <a:moveTo>
                    <a:pt x="1115" y="0"/>
                  </a:moveTo>
                  <a:lnTo>
                    <a:pt x="1277" y="0"/>
                  </a:lnTo>
                  <a:lnTo>
                    <a:pt x="1428" y="2"/>
                  </a:lnTo>
                  <a:lnTo>
                    <a:pt x="1569" y="2"/>
                  </a:lnTo>
                  <a:lnTo>
                    <a:pt x="1698" y="4"/>
                  </a:lnTo>
                  <a:lnTo>
                    <a:pt x="1816" y="6"/>
                  </a:lnTo>
                  <a:lnTo>
                    <a:pt x="1922" y="7"/>
                  </a:lnTo>
                  <a:lnTo>
                    <a:pt x="2018" y="11"/>
                  </a:lnTo>
                  <a:lnTo>
                    <a:pt x="2102" y="14"/>
                  </a:lnTo>
                  <a:lnTo>
                    <a:pt x="2201" y="20"/>
                  </a:lnTo>
                  <a:lnTo>
                    <a:pt x="2293" y="32"/>
                  </a:lnTo>
                  <a:lnTo>
                    <a:pt x="2375" y="46"/>
                  </a:lnTo>
                  <a:lnTo>
                    <a:pt x="2452" y="63"/>
                  </a:lnTo>
                  <a:lnTo>
                    <a:pt x="2518" y="84"/>
                  </a:lnTo>
                  <a:lnTo>
                    <a:pt x="2579" y="107"/>
                  </a:lnTo>
                  <a:lnTo>
                    <a:pt x="2633" y="131"/>
                  </a:lnTo>
                  <a:lnTo>
                    <a:pt x="2680" y="157"/>
                  </a:lnTo>
                  <a:lnTo>
                    <a:pt x="2722" y="185"/>
                  </a:lnTo>
                  <a:lnTo>
                    <a:pt x="2756" y="213"/>
                  </a:lnTo>
                  <a:lnTo>
                    <a:pt x="2788" y="241"/>
                  </a:lnTo>
                  <a:lnTo>
                    <a:pt x="2812" y="269"/>
                  </a:lnTo>
                  <a:lnTo>
                    <a:pt x="2835" y="295"/>
                  </a:lnTo>
                  <a:lnTo>
                    <a:pt x="2852" y="319"/>
                  </a:lnTo>
                  <a:lnTo>
                    <a:pt x="2868" y="295"/>
                  </a:lnTo>
                  <a:lnTo>
                    <a:pt x="2891" y="269"/>
                  </a:lnTo>
                  <a:lnTo>
                    <a:pt x="2915" y="241"/>
                  </a:lnTo>
                  <a:lnTo>
                    <a:pt x="2946" y="213"/>
                  </a:lnTo>
                  <a:lnTo>
                    <a:pt x="2981" y="185"/>
                  </a:lnTo>
                  <a:lnTo>
                    <a:pt x="3023" y="157"/>
                  </a:lnTo>
                  <a:lnTo>
                    <a:pt x="3070" y="131"/>
                  </a:lnTo>
                  <a:lnTo>
                    <a:pt x="3124" y="107"/>
                  </a:lnTo>
                  <a:lnTo>
                    <a:pt x="3185" y="84"/>
                  </a:lnTo>
                  <a:lnTo>
                    <a:pt x="3253" y="63"/>
                  </a:lnTo>
                  <a:lnTo>
                    <a:pt x="3328" y="46"/>
                  </a:lnTo>
                  <a:lnTo>
                    <a:pt x="3409" y="32"/>
                  </a:lnTo>
                  <a:lnTo>
                    <a:pt x="3502" y="20"/>
                  </a:lnTo>
                  <a:lnTo>
                    <a:pt x="3601" y="14"/>
                  </a:lnTo>
                  <a:lnTo>
                    <a:pt x="3684" y="11"/>
                  </a:lnTo>
                  <a:lnTo>
                    <a:pt x="3780" y="7"/>
                  </a:lnTo>
                  <a:lnTo>
                    <a:pt x="3886" y="6"/>
                  </a:lnTo>
                  <a:lnTo>
                    <a:pt x="4005" y="4"/>
                  </a:lnTo>
                  <a:lnTo>
                    <a:pt x="4134" y="2"/>
                  </a:lnTo>
                  <a:lnTo>
                    <a:pt x="4275" y="2"/>
                  </a:lnTo>
                  <a:lnTo>
                    <a:pt x="4426" y="0"/>
                  </a:lnTo>
                  <a:lnTo>
                    <a:pt x="4588" y="0"/>
                  </a:lnTo>
                  <a:lnTo>
                    <a:pt x="4799" y="0"/>
                  </a:lnTo>
                  <a:lnTo>
                    <a:pt x="4999" y="2"/>
                  </a:lnTo>
                  <a:lnTo>
                    <a:pt x="5189" y="4"/>
                  </a:lnTo>
                  <a:lnTo>
                    <a:pt x="5368" y="6"/>
                  </a:lnTo>
                  <a:lnTo>
                    <a:pt x="5541" y="7"/>
                  </a:lnTo>
                  <a:lnTo>
                    <a:pt x="5702" y="9"/>
                  </a:lnTo>
                  <a:lnTo>
                    <a:pt x="5702" y="1219"/>
                  </a:lnTo>
                  <a:lnTo>
                    <a:pt x="0" y="1219"/>
                  </a:lnTo>
                  <a:lnTo>
                    <a:pt x="0" y="9"/>
                  </a:lnTo>
                  <a:lnTo>
                    <a:pt x="164" y="7"/>
                  </a:lnTo>
                  <a:lnTo>
                    <a:pt x="335" y="6"/>
                  </a:lnTo>
                  <a:lnTo>
                    <a:pt x="514" y="4"/>
                  </a:lnTo>
                  <a:lnTo>
                    <a:pt x="704" y="2"/>
                  </a:lnTo>
                  <a:lnTo>
                    <a:pt x="904" y="0"/>
                  </a:lnTo>
                  <a:lnTo>
                    <a:pt x="1115" y="0"/>
                  </a:lnTo>
                  <a:close/>
                </a:path>
              </a:pathLst>
            </a:custGeom>
            <a:solidFill>
              <a:srgbClr val="5B9B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000000"/>
                </a:solidFill>
                <a:latin typeface="Arial" panose="020B0604020202020204"/>
                <a:ea typeface="黑体" panose="02010609060101010101" pitchFamily="49" charset="-122"/>
              </a:endParaRPr>
            </a:p>
          </p:txBody>
        </p:sp>
        <p:pic>
          <p:nvPicPr>
            <p:cNvPr id="12" name="图片 11" descr="双语学习报0logo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518" y="9725"/>
              <a:ext cx="2449" cy="8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 bldLvl="0" animBg="1" autoUpdateAnimBg="0"/>
      <p:bldP spid="36868" grpId="0" bldLvl="0" animBg="1" autoUpdateAnimBg="0"/>
      <p:bldP spid="36869" grpId="0" bldLvl="0" animBg="1" autoUpdateAnimBg="0"/>
      <p:bldP spid="36870" grpId="0" bldLvl="0" animBg="1" autoUpdateAnimBg="0"/>
      <p:bldP spid="36871" grpId="0" bldLvl="0" animBg="1" autoUpdateAnimBg="0"/>
      <p:bldP spid="3687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89343" y="221734"/>
            <a:ext cx="19559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200" b="1" dirty="0">
                <a:solidFill>
                  <a:srgbClr val="7C60AA"/>
                </a:solidFill>
              </a:rPr>
              <a:t>Practice 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89343" y="1080829"/>
            <a:ext cx="11497857" cy="62037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ts val="4000"/>
              </a:lnSpc>
              <a:buAutoNum type="arabicPeriod"/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 quick, _________ you will be late for the meeting.</a:t>
            </a:r>
          </a:p>
          <a:p>
            <a:pPr>
              <a:lnSpc>
                <a:spcPts val="4000"/>
              </a:lnSpc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A. but			B. or			C. so			D. and</a:t>
            </a:r>
          </a:p>
          <a:p>
            <a:pPr>
              <a:lnSpc>
                <a:spcPts val="4000"/>
              </a:lnSpc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My grandfather is in his 80s, ________ he is still in good health.</a:t>
            </a:r>
          </a:p>
          <a:p>
            <a:pPr>
              <a:lnSpc>
                <a:spcPts val="4000"/>
              </a:lnSpc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A. but			B. or			C. so			D. and</a:t>
            </a:r>
          </a:p>
          <a:p>
            <a:pPr>
              <a:lnSpc>
                <a:spcPts val="4000"/>
              </a:lnSpc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Think it over ________ you will find a way.</a:t>
            </a:r>
          </a:p>
          <a:p>
            <a:pPr>
              <a:lnSpc>
                <a:spcPts val="4000"/>
              </a:lnSpc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A. but			B. or			C. so			D. and</a:t>
            </a:r>
          </a:p>
          <a:p>
            <a:pPr>
              <a:lnSpc>
                <a:spcPts val="4000"/>
              </a:lnSpc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Don’t frighten the horse, ______ it will kick you.</a:t>
            </a:r>
          </a:p>
          <a:p>
            <a:pPr>
              <a:lnSpc>
                <a:spcPts val="4000"/>
              </a:lnSpc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A. but			B. or			C. so			D. and</a:t>
            </a:r>
          </a:p>
          <a:p>
            <a:pPr>
              <a:lnSpc>
                <a:spcPts val="4000"/>
              </a:lnSpc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There is air all around us, ________ we can’t see it.</a:t>
            </a:r>
          </a:p>
          <a:p>
            <a:pPr>
              <a:lnSpc>
                <a:spcPts val="4000"/>
              </a:lnSpc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A. but			B. or			C. so			D. and</a:t>
            </a:r>
          </a:p>
          <a:p>
            <a:pPr>
              <a:lnSpc>
                <a:spcPts val="4000"/>
              </a:lnSpc>
            </a:pPr>
            <a:endParaRPr lang="en-US" altLang="zh-CN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4000"/>
              </a:lnSpc>
            </a:pP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endParaRPr lang="zh-CN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椭圆 8"/>
          <p:cNvSpPr>
            <a:spLocks noChangeArrowheads="1"/>
          </p:cNvSpPr>
          <p:nvPr/>
        </p:nvSpPr>
        <p:spPr bwMode="auto">
          <a:xfrm>
            <a:off x="4052889" y="1702675"/>
            <a:ext cx="424518" cy="336331"/>
          </a:xfrm>
          <a:prstGeom prst="ellipse">
            <a:avLst/>
          </a:prstGeom>
          <a:noFill/>
          <a:ln w="25400">
            <a:solidFill>
              <a:srgbClr val="C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6" name="椭圆 8"/>
          <p:cNvSpPr>
            <a:spLocks noChangeArrowheads="1"/>
          </p:cNvSpPr>
          <p:nvPr/>
        </p:nvSpPr>
        <p:spPr bwMode="auto">
          <a:xfrm>
            <a:off x="725489" y="2769475"/>
            <a:ext cx="424518" cy="336331"/>
          </a:xfrm>
          <a:prstGeom prst="ellipse">
            <a:avLst/>
          </a:prstGeom>
          <a:noFill/>
          <a:ln w="25400">
            <a:solidFill>
              <a:srgbClr val="C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7" name="椭圆 8"/>
          <p:cNvSpPr>
            <a:spLocks noChangeArrowheads="1"/>
          </p:cNvSpPr>
          <p:nvPr/>
        </p:nvSpPr>
        <p:spPr bwMode="auto">
          <a:xfrm>
            <a:off x="9564689" y="3734675"/>
            <a:ext cx="424518" cy="336331"/>
          </a:xfrm>
          <a:prstGeom prst="ellipse">
            <a:avLst/>
          </a:prstGeom>
          <a:noFill/>
          <a:ln w="25400">
            <a:solidFill>
              <a:srgbClr val="C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8" name="椭圆 8"/>
          <p:cNvSpPr>
            <a:spLocks noChangeArrowheads="1"/>
          </p:cNvSpPr>
          <p:nvPr/>
        </p:nvSpPr>
        <p:spPr bwMode="auto">
          <a:xfrm>
            <a:off x="4052889" y="4763375"/>
            <a:ext cx="424518" cy="336331"/>
          </a:xfrm>
          <a:prstGeom prst="ellipse">
            <a:avLst/>
          </a:prstGeom>
          <a:noFill/>
          <a:ln w="25400">
            <a:solidFill>
              <a:srgbClr val="C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9" name="椭圆 8"/>
          <p:cNvSpPr>
            <a:spLocks noChangeArrowheads="1"/>
          </p:cNvSpPr>
          <p:nvPr/>
        </p:nvSpPr>
        <p:spPr bwMode="auto">
          <a:xfrm>
            <a:off x="656296" y="5842875"/>
            <a:ext cx="424518" cy="336331"/>
          </a:xfrm>
          <a:prstGeom prst="ellipse">
            <a:avLst/>
          </a:prstGeom>
          <a:noFill/>
          <a:ln w="25400">
            <a:solidFill>
              <a:srgbClr val="C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grpSp>
        <p:nvGrpSpPr>
          <p:cNvPr id="10" name="组合 9"/>
          <p:cNvGrpSpPr/>
          <p:nvPr/>
        </p:nvGrpSpPr>
        <p:grpSpPr bwMode="auto">
          <a:xfrm>
            <a:off x="9873615" y="0"/>
            <a:ext cx="2318385" cy="783271"/>
            <a:chOff x="15708" y="9512"/>
            <a:chExt cx="3651" cy="1235"/>
          </a:xfrm>
        </p:grpSpPr>
        <p:sp>
          <p:nvSpPr>
            <p:cNvPr id="11" name="Freeform 6"/>
            <p:cNvSpPr>
              <a:spLocks noChangeArrowheads="1"/>
            </p:cNvSpPr>
            <p:nvPr/>
          </p:nvSpPr>
          <p:spPr bwMode="auto">
            <a:xfrm>
              <a:off x="15708" y="9512"/>
              <a:ext cx="3651" cy="1235"/>
            </a:xfrm>
            <a:custGeom>
              <a:avLst/>
              <a:gdLst>
                <a:gd name="T0" fmla="*/ 457 w 5702"/>
                <a:gd name="T1" fmla="*/ 0 h 1219"/>
                <a:gd name="T2" fmla="*/ 524 w 5702"/>
                <a:gd name="T3" fmla="*/ 0 h 1219"/>
                <a:gd name="T4" fmla="*/ 585 w 5702"/>
                <a:gd name="T5" fmla="*/ 2 h 1219"/>
                <a:gd name="T6" fmla="*/ 644 w 5702"/>
                <a:gd name="T7" fmla="*/ 2 h 1219"/>
                <a:gd name="T8" fmla="*/ 696 w 5702"/>
                <a:gd name="T9" fmla="*/ 4 h 1219"/>
                <a:gd name="T10" fmla="*/ 745 w 5702"/>
                <a:gd name="T11" fmla="*/ 6 h 1219"/>
                <a:gd name="T12" fmla="*/ 788 w 5702"/>
                <a:gd name="T13" fmla="*/ 7 h 1219"/>
                <a:gd name="T14" fmla="*/ 827 w 5702"/>
                <a:gd name="T15" fmla="*/ 11 h 1219"/>
                <a:gd name="T16" fmla="*/ 862 w 5702"/>
                <a:gd name="T17" fmla="*/ 14 h 1219"/>
                <a:gd name="T18" fmla="*/ 902 w 5702"/>
                <a:gd name="T19" fmla="*/ 20 h 1219"/>
                <a:gd name="T20" fmla="*/ 940 w 5702"/>
                <a:gd name="T21" fmla="*/ 32 h 1219"/>
                <a:gd name="T22" fmla="*/ 974 w 5702"/>
                <a:gd name="T23" fmla="*/ 48 h 1219"/>
                <a:gd name="T24" fmla="*/ 1005 w 5702"/>
                <a:gd name="T25" fmla="*/ 65 h 1219"/>
                <a:gd name="T26" fmla="*/ 1032 w 5702"/>
                <a:gd name="T27" fmla="*/ 86 h 1219"/>
                <a:gd name="T28" fmla="*/ 1057 w 5702"/>
                <a:gd name="T29" fmla="*/ 109 h 1219"/>
                <a:gd name="T30" fmla="*/ 1080 w 5702"/>
                <a:gd name="T31" fmla="*/ 135 h 1219"/>
                <a:gd name="T32" fmla="*/ 1099 w 5702"/>
                <a:gd name="T33" fmla="*/ 161 h 1219"/>
                <a:gd name="T34" fmla="*/ 1116 w 5702"/>
                <a:gd name="T35" fmla="*/ 189 h 1219"/>
                <a:gd name="T36" fmla="*/ 1130 w 5702"/>
                <a:gd name="T37" fmla="*/ 219 h 1219"/>
                <a:gd name="T38" fmla="*/ 1143 w 5702"/>
                <a:gd name="T39" fmla="*/ 247 h 1219"/>
                <a:gd name="T40" fmla="*/ 1153 w 5702"/>
                <a:gd name="T41" fmla="*/ 277 h 1219"/>
                <a:gd name="T42" fmla="*/ 1162 w 5702"/>
                <a:gd name="T43" fmla="*/ 303 h 1219"/>
                <a:gd name="T44" fmla="*/ 1169 w 5702"/>
                <a:gd name="T45" fmla="*/ 327 h 1219"/>
                <a:gd name="T46" fmla="*/ 1176 w 5702"/>
                <a:gd name="T47" fmla="*/ 303 h 1219"/>
                <a:gd name="T48" fmla="*/ 1185 w 5702"/>
                <a:gd name="T49" fmla="*/ 277 h 1219"/>
                <a:gd name="T50" fmla="*/ 1195 w 5702"/>
                <a:gd name="T51" fmla="*/ 247 h 1219"/>
                <a:gd name="T52" fmla="*/ 1208 w 5702"/>
                <a:gd name="T53" fmla="*/ 219 h 1219"/>
                <a:gd name="T54" fmla="*/ 1222 w 5702"/>
                <a:gd name="T55" fmla="*/ 189 h 1219"/>
                <a:gd name="T56" fmla="*/ 1240 w 5702"/>
                <a:gd name="T57" fmla="*/ 161 h 1219"/>
                <a:gd name="T58" fmla="*/ 1259 w 5702"/>
                <a:gd name="T59" fmla="*/ 135 h 1219"/>
                <a:gd name="T60" fmla="*/ 1281 w 5702"/>
                <a:gd name="T61" fmla="*/ 109 h 1219"/>
                <a:gd name="T62" fmla="*/ 1306 w 5702"/>
                <a:gd name="T63" fmla="*/ 86 h 1219"/>
                <a:gd name="T64" fmla="*/ 1334 w 5702"/>
                <a:gd name="T65" fmla="*/ 65 h 1219"/>
                <a:gd name="T66" fmla="*/ 1364 w 5702"/>
                <a:gd name="T67" fmla="*/ 48 h 1219"/>
                <a:gd name="T68" fmla="*/ 1398 w 5702"/>
                <a:gd name="T69" fmla="*/ 32 h 1219"/>
                <a:gd name="T70" fmla="*/ 1436 w 5702"/>
                <a:gd name="T71" fmla="*/ 20 h 1219"/>
                <a:gd name="T72" fmla="*/ 1477 w 5702"/>
                <a:gd name="T73" fmla="*/ 14 h 1219"/>
                <a:gd name="T74" fmla="*/ 1510 w 5702"/>
                <a:gd name="T75" fmla="*/ 11 h 1219"/>
                <a:gd name="T76" fmla="*/ 1550 w 5702"/>
                <a:gd name="T77" fmla="*/ 7 h 1219"/>
                <a:gd name="T78" fmla="*/ 1593 w 5702"/>
                <a:gd name="T79" fmla="*/ 6 h 1219"/>
                <a:gd name="T80" fmla="*/ 1642 w 5702"/>
                <a:gd name="T81" fmla="*/ 4 h 1219"/>
                <a:gd name="T82" fmla="*/ 1695 w 5702"/>
                <a:gd name="T83" fmla="*/ 2 h 1219"/>
                <a:gd name="T84" fmla="*/ 1753 w 5702"/>
                <a:gd name="T85" fmla="*/ 2 h 1219"/>
                <a:gd name="T86" fmla="*/ 1815 w 5702"/>
                <a:gd name="T87" fmla="*/ 0 h 1219"/>
                <a:gd name="T88" fmla="*/ 1881 w 5702"/>
                <a:gd name="T89" fmla="*/ 0 h 1219"/>
                <a:gd name="T90" fmla="*/ 1968 w 5702"/>
                <a:gd name="T91" fmla="*/ 0 h 1219"/>
                <a:gd name="T92" fmla="*/ 2050 w 5702"/>
                <a:gd name="T93" fmla="*/ 2 h 1219"/>
                <a:gd name="T94" fmla="*/ 2128 w 5702"/>
                <a:gd name="T95" fmla="*/ 4 h 1219"/>
                <a:gd name="T96" fmla="*/ 2201 w 5702"/>
                <a:gd name="T97" fmla="*/ 6 h 1219"/>
                <a:gd name="T98" fmla="*/ 2272 w 5702"/>
                <a:gd name="T99" fmla="*/ 7 h 1219"/>
                <a:gd name="T100" fmla="*/ 2338 w 5702"/>
                <a:gd name="T101" fmla="*/ 9 h 1219"/>
                <a:gd name="T102" fmla="*/ 2338 w 5702"/>
                <a:gd name="T103" fmla="*/ 1251 h 1219"/>
                <a:gd name="T104" fmla="*/ 0 w 5702"/>
                <a:gd name="T105" fmla="*/ 1251 h 1219"/>
                <a:gd name="T106" fmla="*/ 0 w 5702"/>
                <a:gd name="T107" fmla="*/ 9 h 1219"/>
                <a:gd name="T108" fmla="*/ 67 w 5702"/>
                <a:gd name="T109" fmla="*/ 7 h 1219"/>
                <a:gd name="T110" fmla="*/ 138 w 5702"/>
                <a:gd name="T111" fmla="*/ 6 h 1219"/>
                <a:gd name="T112" fmla="*/ 211 w 5702"/>
                <a:gd name="T113" fmla="*/ 4 h 1219"/>
                <a:gd name="T114" fmla="*/ 289 w 5702"/>
                <a:gd name="T115" fmla="*/ 2 h 1219"/>
                <a:gd name="T116" fmla="*/ 371 w 5702"/>
                <a:gd name="T117" fmla="*/ 0 h 1219"/>
                <a:gd name="T118" fmla="*/ 457 w 5702"/>
                <a:gd name="T119" fmla="*/ 0 h 1219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702" h="1219">
                  <a:moveTo>
                    <a:pt x="1115" y="0"/>
                  </a:moveTo>
                  <a:lnTo>
                    <a:pt x="1277" y="0"/>
                  </a:lnTo>
                  <a:lnTo>
                    <a:pt x="1428" y="2"/>
                  </a:lnTo>
                  <a:lnTo>
                    <a:pt x="1569" y="2"/>
                  </a:lnTo>
                  <a:lnTo>
                    <a:pt x="1698" y="4"/>
                  </a:lnTo>
                  <a:lnTo>
                    <a:pt x="1816" y="6"/>
                  </a:lnTo>
                  <a:lnTo>
                    <a:pt x="1922" y="7"/>
                  </a:lnTo>
                  <a:lnTo>
                    <a:pt x="2018" y="11"/>
                  </a:lnTo>
                  <a:lnTo>
                    <a:pt x="2102" y="14"/>
                  </a:lnTo>
                  <a:lnTo>
                    <a:pt x="2201" y="20"/>
                  </a:lnTo>
                  <a:lnTo>
                    <a:pt x="2293" y="32"/>
                  </a:lnTo>
                  <a:lnTo>
                    <a:pt x="2375" y="46"/>
                  </a:lnTo>
                  <a:lnTo>
                    <a:pt x="2452" y="63"/>
                  </a:lnTo>
                  <a:lnTo>
                    <a:pt x="2518" y="84"/>
                  </a:lnTo>
                  <a:lnTo>
                    <a:pt x="2579" y="107"/>
                  </a:lnTo>
                  <a:lnTo>
                    <a:pt x="2633" y="131"/>
                  </a:lnTo>
                  <a:lnTo>
                    <a:pt x="2680" y="157"/>
                  </a:lnTo>
                  <a:lnTo>
                    <a:pt x="2722" y="185"/>
                  </a:lnTo>
                  <a:lnTo>
                    <a:pt x="2756" y="213"/>
                  </a:lnTo>
                  <a:lnTo>
                    <a:pt x="2788" y="241"/>
                  </a:lnTo>
                  <a:lnTo>
                    <a:pt x="2812" y="269"/>
                  </a:lnTo>
                  <a:lnTo>
                    <a:pt x="2835" y="295"/>
                  </a:lnTo>
                  <a:lnTo>
                    <a:pt x="2852" y="319"/>
                  </a:lnTo>
                  <a:lnTo>
                    <a:pt x="2868" y="295"/>
                  </a:lnTo>
                  <a:lnTo>
                    <a:pt x="2891" y="269"/>
                  </a:lnTo>
                  <a:lnTo>
                    <a:pt x="2915" y="241"/>
                  </a:lnTo>
                  <a:lnTo>
                    <a:pt x="2946" y="213"/>
                  </a:lnTo>
                  <a:lnTo>
                    <a:pt x="2981" y="185"/>
                  </a:lnTo>
                  <a:lnTo>
                    <a:pt x="3023" y="157"/>
                  </a:lnTo>
                  <a:lnTo>
                    <a:pt x="3070" y="131"/>
                  </a:lnTo>
                  <a:lnTo>
                    <a:pt x="3124" y="107"/>
                  </a:lnTo>
                  <a:lnTo>
                    <a:pt x="3185" y="84"/>
                  </a:lnTo>
                  <a:lnTo>
                    <a:pt x="3253" y="63"/>
                  </a:lnTo>
                  <a:lnTo>
                    <a:pt x="3328" y="46"/>
                  </a:lnTo>
                  <a:lnTo>
                    <a:pt x="3409" y="32"/>
                  </a:lnTo>
                  <a:lnTo>
                    <a:pt x="3502" y="20"/>
                  </a:lnTo>
                  <a:lnTo>
                    <a:pt x="3601" y="14"/>
                  </a:lnTo>
                  <a:lnTo>
                    <a:pt x="3684" y="11"/>
                  </a:lnTo>
                  <a:lnTo>
                    <a:pt x="3780" y="7"/>
                  </a:lnTo>
                  <a:lnTo>
                    <a:pt x="3886" y="6"/>
                  </a:lnTo>
                  <a:lnTo>
                    <a:pt x="4005" y="4"/>
                  </a:lnTo>
                  <a:lnTo>
                    <a:pt x="4134" y="2"/>
                  </a:lnTo>
                  <a:lnTo>
                    <a:pt x="4275" y="2"/>
                  </a:lnTo>
                  <a:lnTo>
                    <a:pt x="4426" y="0"/>
                  </a:lnTo>
                  <a:lnTo>
                    <a:pt x="4588" y="0"/>
                  </a:lnTo>
                  <a:lnTo>
                    <a:pt x="4799" y="0"/>
                  </a:lnTo>
                  <a:lnTo>
                    <a:pt x="4999" y="2"/>
                  </a:lnTo>
                  <a:lnTo>
                    <a:pt x="5189" y="4"/>
                  </a:lnTo>
                  <a:lnTo>
                    <a:pt x="5368" y="6"/>
                  </a:lnTo>
                  <a:lnTo>
                    <a:pt x="5541" y="7"/>
                  </a:lnTo>
                  <a:lnTo>
                    <a:pt x="5702" y="9"/>
                  </a:lnTo>
                  <a:lnTo>
                    <a:pt x="5702" y="1219"/>
                  </a:lnTo>
                  <a:lnTo>
                    <a:pt x="0" y="1219"/>
                  </a:lnTo>
                  <a:lnTo>
                    <a:pt x="0" y="9"/>
                  </a:lnTo>
                  <a:lnTo>
                    <a:pt x="164" y="7"/>
                  </a:lnTo>
                  <a:lnTo>
                    <a:pt x="335" y="6"/>
                  </a:lnTo>
                  <a:lnTo>
                    <a:pt x="514" y="4"/>
                  </a:lnTo>
                  <a:lnTo>
                    <a:pt x="704" y="2"/>
                  </a:lnTo>
                  <a:lnTo>
                    <a:pt x="904" y="0"/>
                  </a:lnTo>
                  <a:lnTo>
                    <a:pt x="1115" y="0"/>
                  </a:lnTo>
                  <a:close/>
                </a:path>
              </a:pathLst>
            </a:custGeom>
            <a:solidFill>
              <a:srgbClr val="5B9B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000000"/>
                </a:solidFill>
                <a:latin typeface="Arial" panose="020B0604020202020204"/>
                <a:ea typeface="黑体" panose="02010609060101010101" pitchFamily="49" charset="-122"/>
              </a:endParaRPr>
            </a:p>
          </p:txBody>
        </p:sp>
        <p:pic>
          <p:nvPicPr>
            <p:cNvPr id="12" name="图片 11" descr="双语学习报0logo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518" y="9725"/>
              <a:ext cx="2449" cy="8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 autoUpdateAnimBg="0"/>
      <p:bldP spid="6" grpId="0" animBg="1" autoUpdateAnimBg="0"/>
      <p:bldP spid="7" grpId="0" animBg="1" autoUpdateAnimBg="0"/>
      <p:bldP spid="8" grpId="0" animBg="1" autoUpdateAnimBg="0"/>
      <p:bldP spid="9" grpId="0" animBg="1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C1D37958-3995-458D-A34C-A89D3F50A9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8417" y="1499448"/>
            <a:ext cx="3237359" cy="452804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30BE9C4B-6EB8-4FCC-AABC-AD699F86CF0B}"/>
              </a:ext>
            </a:extLst>
          </p:cNvPr>
          <p:cNvSpPr txBox="1"/>
          <p:nvPr/>
        </p:nvSpPr>
        <p:spPr>
          <a:xfrm>
            <a:off x="2186730" y="571601"/>
            <a:ext cx="78185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 w="0"/>
                <a:solidFill>
                  <a:srgbClr val="4F81BD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“双减”背景下，作业如何减负？</a:t>
            </a:r>
          </a:p>
        </p:txBody>
      </p:sp>
      <p:sp>
        <p:nvSpPr>
          <p:cNvPr id="7" name="箭头: 右 6">
            <a:extLst>
              <a:ext uri="{FF2B5EF4-FFF2-40B4-BE49-F238E27FC236}">
                <a16:creationId xmlns:a16="http://schemas.microsoft.com/office/drawing/2014/main" id="{C8B65351-6384-49A4-8ACA-584F03AF4F8D}"/>
              </a:ext>
            </a:extLst>
          </p:cNvPr>
          <p:cNvSpPr/>
          <p:nvPr/>
        </p:nvSpPr>
        <p:spPr>
          <a:xfrm>
            <a:off x="4367533" y="3948025"/>
            <a:ext cx="4033512" cy="64633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9" name="组合 8">
            <a:extLst>
              <a:ext uri="{FF2B5EF4-FFF2-40B4-BE49-F238E27FC236}">
                <a16:creationId xmlns:a16="http://schemas.microsoft.com/office/drawing/2014/main" id="{883EB8B0-4D3B-4909-9A75-33C1CE5EA90E}"/>
              </a:ext>
            </a:extLst>
          </p:cNvPr>
          <p:cNvGrpSpPr/>
          <p:nvPr/>
        </p:nvGrpSpPr>
        <p:grpSpPr>
          <a:xfrm>
            <a:off x="8401045" y="2818609"/>
            <a:ext cx="2360104" cy="2258831"/>
            <a:chOff x="8313490" y="3241092"/>
            <a:chExt cx="2360104" cy="2258831"/>
          </a:xfrm>
        </p:grpSpPr>
        <p:pic>
          <p:nvPicPr>
            <p:cNvPr id="6" name="图片 5">
              <a:extLst>
                <a:ext uri="{FF2B5EF4-FFF2-40B4-BE49-F238E27FC236}">
                  <a16:creationId xmlns:a16="http://schemas.microsoft.com/office/drawing/2014/main" id="{3A1AC1C6-D076-4D00-9176-013E853387F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313490" y="3241092"/>
              <a:ext cx="2360104" cy="2258831"/>
            </a:xfrm>
            <a:prstGeom prst="rect">
              <a:avLst/>
            </a:prstGeom>
          </p:spPr>
        </p:pic>
        <p:sp>
          <p:nvSpPr>
            <p:cNvPr id="8" name="文本框 7">
              <a:extLst>
                <a:ext uri="{FF2B5EF4-FFF2-40B4-BE49-F238E27FC236}">
                  <a16:creationId xmlns:a16="http://schemas.microsoft.com/office/drawing/2014/main" id="{FD08C868-1D87-4664-891A-2A6343AF13D7}"/>
                </a:ext>
              </a:extLst>
            </p:cNvPr>
            <p:cNvSpPr txBox="1"/>
            <p:nvPr/>
          </p:nvSpPr>
          <p:spPr>
            <a:xfrm rot="20990192">
              <a:off x="8741004" y="3592600"/>
              <a:ext cx="119504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600" b="0" i="0" u="none" strike="noStrike" kern="1200" cap="none" spc="0" normalizeH="0" baseline="0" noProof="0" dirty="0">
                  <a:ln w="0"/>
                  <a:solidFill>
                    <a:prstClr val="black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omic Sans MS" panose="030F0702030302020204" pitchFamily="66" charset="0"/>
                  <a:ea typeface="微软雅黑" panose="020B0503020204020204" pitchFamily="34" charset="-122"/>
                  <a:cs typeface="+mn-cs"/>
                </a:rPr>
                <a:t>Homework</a:t>
              </a:r>
              <a:endPara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微软雅黑" panose="020B0503020204020204" pitchFamily="34" charset="-122"/>
                <a:cs typeface="+mn-cs"/>
              </a:endParaRPr>
            </a:p>
          </p:txBody>
        </p:sp>
      </p:grpSp>
      <p:pic>
        <p:nvPicPr>
          <p:cNvPr id="11" name="图片 10">
            <a:extLst>
              <a:ext uri="{FF2B5EF4-FFF2-40B4-BE49-F238E27FC236}">
                <a16:creationId xmlns:a16="http://schemas.microsoft.com/office/drawing/2014/main" id="{20793715-DB90-4E2E-B2FA-FEE25C9A9A0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4289" y="1901803"/>
            <a:ext cx="1637386" cy="2180063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70053E97-6E8C-429B-9DD5-88E82DC1C51C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653790" y="1467984"/>
            <a:ext cx="1738069" cy="2701249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858C41D1-2E4C-4F5E-A035-8D6652B83BB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6081" y="5753053"/>
            <a:ext cx="2243133" cy="7166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78A6EFC4-ABDD-4EA2-B6AD-E20762F40CB4}"/>
              </a:ext>
            </a:extLst>
          </p:cNvPr>
          <p:cNvCxnSpPr/>
          <p:nvPr/>
        </p:nvCxnSpPr>
        <p:spPr>
          <a:xfrm>
            <a:off x="6096000" y="209725"/>
            <a:ext cx="0" cy="6375633"/>
          </a:xfrm>
          <a:prstGeom prst="line">
            <a:avLst/>
          </a:prstGeom>
          <a:ln w="28575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>
            <a:extLst>
              <a:ext uri="{FF2B5EF4-FFF2-40B4-BE49-F238E27FC236}">
                <a16:creationId xmlns:a16="http://schemas.microsoft.com/office/drawing/2014/main" id="{674E84A2-3547-4A7E-966F-4EE3DD2101A0}"/>
              </a:ext>
            </a:extLst>
          </p:cNvPr>
          <p:cNvCxnSpPr>
            <a:cxnSpLocks/>
          </p:cNvCxnSpPr>
          <p:nvPr/>
        </p:nvCxnSpPr>
        <p:spPr>
          <a:xfrm>
            <a:off x="243281" y="1300294"/>
            <a:ext cx="10251347" cy="0"/>
          </a:xfrm>
          <a:prstGeom prst="line">
            <a:avLst/>
          </a:prstGeom>
          <a:ln w="28575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>
            <a:extLst>
              <a:ext uri="{FF2B5EF4-FFF2-40B4-BE49-F238E27FC236}">
                <a16:creationId xmlns:a16="http://schemas.microsoft.com/office/drawing/2014/main" id="{C42B5357-DD1E-4B92-85B2-4890454EA33F}"/>
              </a:ext>
            </a:extLst>
          </p:cNvPr>
          <p:cNvSpPr txBox="1"/>
          <p:nvPr/>
        </p:nvSpPr>
        <p:spPr>
          <a:xfrm>
            <a:off x="1449199" y="574135"/>
            <a:ext cx="34408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书面作业（选做）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FA629D3D-E2AF-4296-9A2A-2CDE8D741ACD}"/>
              </a:ext>
            </a:extLst>
          </p:cNvPr>
          <p:cNvSpPr txBox="1"/>
          <p:nvPr/>
        </p:nvSpPr>
        <p:spPr>
          <a:xfrm>
            <a:off x="6377031" y="552652"/>
            <a:ext cx="44419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创新探究性作业（选做）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1A5E12B4-EEA7-456E-BAA6-70D565559266}"/>
              </a:ext>
            </a:extLst>
          </p:cNvPr>
          <p:cNvSpPr txBox="1"/>
          <p:nvPr/>
        </p:nvSpPr>
        <p:spPr>
          <a:xfrm>
            <a:off x="482367" y="1734066"/>
            <a:ext cx="5332603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1.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完成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双语报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》N2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Grammar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跟踪练习。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2.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 完成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双语报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》N4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版第四课时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Grammar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练习。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3.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完成阳光学评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P27 Grammar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部分练习。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4.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总结这节语法课仍然存在疑惑的点，整理成错题本。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CD961DB2-9934-4ED3-AC75-8DEE53C0E258}"/>
              </a:ext>
            </a:extLst>
          </p:cNvPr>
          <p:cNvSpPr txBox="1"/>
          <p:nvPr/>
        </p:nvSpPr>
        <p:spPr>
          <a:xfrm>
            <a:off x="6304082" y="1734066"/>
            <a:ext cx="5405552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1.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小组合作，用思维导图梳理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and, but, so, or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的使用规律；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7" name="图片 16" descr="双语学习报0logo">
            <a:extLst>
              <a:ext uri="{FF2B5EF4-FFF2-40B4-BE49-F238E27FC236}">
                <a16:creationId xmlns:a16="http://schemas.microsoft.com/office/drawing/2014/main" id="{B9214F89-1EBF-4A99-A8BA-22471C6D1E86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9082235" y="5403279"/>
            <a:ext cx="2377440" cy="709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7419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3094990" y="1985645"/>
            <a:ext cx="4823460" cy="1957705"/>
          </a:xfrm>
        </p:spPr>
        <p:txBody>
          <a:bodyPr>
            <a:normAutofit/>
          </a:bodyPr>
          <a:lstStyle/>
          <a:p>
            <a:r>
              <a:rPr lang="en-US" altLang="zh-CN" sz="3600" dirty="0"/>
              <a:t>Thank you!</a:t>
            </a:r>
          </a:p>
        </p:txBody>
      </p:sp>
      <p:pic>
        <p:nvPicPr>
          <p:cNvPr id="3" name="图片 2" descr="双语学习报0logo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8218170" y="906780"/>
            <a:ext cx="2377440" cy="70993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custom572450_7*i*2"/>
  <p:tag name="KSO_WM_TEMPLATE_CATEGORY" val="custom"/>
  <p:tag name="KSO_WM_TEMPLATE_INDEX" val="572450"/>
  <p:tag name="KSO_WM_UNIT_INDEX" val="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301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301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COMBINE_RELATE_SLIDE_ID" val="background20181049_1"/>
  <p:tag name="KSO_WM_TEMPLATE_CATEGORY" val="custom"/>
  <p:tag name="KSO_WM_TEMPLATE_INDEX" val="20183018"/>
  <p:tag name="KSO_WM_TEMPLATE_SUBCATEGORY" val="combine"/>
  <p:tag name="KSO_WM_TEMPLATE_THUMBS_INDEX" val="1、4、5、6、11、12、15、18、22、2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custom572450_7*i*2"/>
  <p:tag name="KSO_WM_TEMPLATE_CATEGORY" val="custom"/>
  <p:tag name="KSO_WM_TEMPLATE_INDEX" val="572450"/>
  <p:tag name="KSO_WM_UNIT_INDEX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301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301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COMBINE_RELATE_SLIDE_ID" val="background20181049_1"/>
  <p:tag name="KSO_WM_TEMPLATE_CATEGORY" val="custom"/>
  <p:tag name="KSO_WM_TEMPLATE_INDEX" val="20183018"/>
  <p:tag name="KSO_WM_TEMPLATE_SUBCATEGORY" val="combine"/>
  <p:tag name="KSO_WM_TEMPLATE_THUMBS_INDEX" val="1、4、5、6、11、12、15、18、22、2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SLIDE_ITEM_CNT" val="1"/>
  <p:tag name="KSO_WM_SLIDE_LAYOUT" val="a"/>
  <p:tag name="KSO_WM_SLIDE_LAYOUT_CNT" val="1"/>
  <p:tag name="KSO_WM_SLIDE_TYPE" val="title"/>
  <p:tag name="KSO_WM_BEAUTIFY_FLAG" val="#wm#"/>
  <p:tag name="KSO_WM_COMBINE_RELATE_SLIDE_ID" val="background20181049_1"/>
  <p:tag name="KSO_WM_TEMPLATE_CATEGORY" val="custom"/>
  <p:tag name="KSO_WM_TEMPLATE_INDEX" val="20183018"/>
  <p:tag name="KSO_WM_SLIDE_ID" val="custom20183018_1"/>
  <p:tag name="KSO_WM_SLIDE_INDEX" val="1"/>
  <p:tag name="KSO_WM_TEMPLATE_SUBCATEGORY" val="combine"/>
  <p:tag name="KSO_WM_TEMPLATE_THUMBS_INDEX" val="1、4、5、6、11、12、15、18、22、26、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a"/>
  <p:tag name="KSO_WM_UNIT_INDEX" val="1"/>
  <p:tag name="KSO_WM_UNIT_LAYERLEVEL" val="1"/>
  <p:tag name="KSO_WM_UNIT_VALUE" val="8"/>
  <p:tag name="KSO_WM_UNIT_ISCONTENTSTITLE" val="0"/>
  <p:tag name="KSO_WM_UNIT_HIGHLIGHT" val="0"/>
  <p:tag name="KSO_WM_UNIT_COMPATIBLE" val="0"/>
  <p:tag name="KSO_WM_UNIT_CLEAR" val="0"/>
  <p:tag name="KSO_WM_BEAUTIFY_FLAG" val="#wm#"/>
  <p:tag name="KSO_WM_TAG_VERSION" val="1.0"/>
  <p:tag name="KSO_WM_UNIT_PRESET_TEXT" val="儿童教育模板"/>
  <p:tag name="KSO_WM_TEMPLATE_CATEGORY" val="custom"/>
  <p:tag name="KSO_WM_TEMPLATE_INDEX" val="20183018"/>
  <p:tag name="KSO_WM_UNIT_ID" val="custom20183018_1*a*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FULL_TEXT_BEAUTIFY_COPY_ID" val="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SLIDE_ITEM_CNT" val="1"/>
  <p:tag name="KSO_WM_SLIDE_LAYOUT" val="a"/>
  <p:tag name="KSO_WM_SLIDE_LAYOUT_CNT" val="1"/>
  <p:tag name="KSO_WM_SLIDE_TYPE" val="endPage"/>
  <p:tag name="KSO_WM_BEAUTIFY_FLAG" val="#wm#"/>
  <p:tag name="KSO_WM_COMBINE_RELATE_SLIDE_ID" val="background20181049_11"/>
  <p:tag name="KSO_WM_TEMPLATE_CATEGORY" val="custom"/>
  <p:tag name="KSO_WM_TEMPLATE_INDEX" val="20183018"/>
  <p:tag name="KSO_WM_SLIDE_ID" val="custom20183018_26"/>
  <p:tag name="KSO_WM_SLIDE_INDEX" val="26"/>
  <p:tag name="KSO_WM_TEMPLATE_SUBCATEGORY" val="combine"/>
  <p:tag name="KSO_WM_FULL_TEXT_BEAUTIFY_COPY_ID" val="15099521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a"/>
  <p:tag name="KSO_WM_UNIT_INDEX" val="1"/>
  <p:tag name="KSO_WM_UNIT_LAYERLEVEL" val="1"/>
  <p:tag name="KSO_WM_UNIT_VALUE" val="7"/>
  <p:tag name="KSO_WM_UNIT_ISCONTENTSTITLE" val="0"/>
  <p:tag name="KSO_WM_UNIT_HIGHLIGHT" val="0"/>
  <p:tag name="KSO_WM_UNIT_COMPATIBLE" val="0"/>
  <p:tag name="KSO_WM_UNIT_CLEAR" val="0"/>
  <p:tag name="KSO_WM_BEAUTIFY_FLAG" val="#wm#"/>
  <p:tag name="KSO_WM_TAG_VERSION" val="1.0"/>
  <p:tag name="KSO_WM_UNIT_PRESET_TEXT" val="感谢您的观看"/>
  <p:tag name="KSO_WM_TEMPLATE_CATEGORY" val="custom"/>
  <p:tag name="KSO_WM_TEMPLATE_INDEX" val="20183018"/>
  <p:tag name="KSO_WM_UNIT_ID" val="custom20183018_26*a*1"/>
  <p:tag name="KSO_WM_FULL_TEXT_BEAUTIFY_COPY_ID" val="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FULL_TEXT_BEAUTIFY_COPY_ID" val="3"/>
</p:tagLst>
</file>

<file path=ppt/theme/_rels/them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jpeg"/></Relationships>
</file>

<file path=ppt/theme/theme1.xml><?xml version="1.0" encoding="utf-8"?>
<a:theme xmlns:a="http://schemas.openxmlformats.org/drawingml/2006/main" name="1_Office 主题">
  <a:themeElements>
    <a:clrScheme name="Office">
      <a:dk1>
        <a:srgbClr val="000000"/>
      </a:dk1>
      <a:lt1>
        <a:srgbClr val="FFFFFF"/>
      </a:lt1>
      <a:dk2>
        <a:srgbClr val="7C60AA"/>
      </a:dk2>
      <a:lt2>
        <a:srgbClr val="F07474"/>
      </a:lt2>
      <a:accent1>
        <a:srgbClr val="5B9BD5"/>
      </a:accent1>
      <a:accent2>
        <a:srgbClr val="F07474"/>
      </a:accent2>
      <a:accent3>
        <a:srgbClr val="FFFFFF"/>
      </a:accent3>
      <a:accent4>
        <a:srgbClr val="FFC000"/>
      </a:accent4>
      <a:accent5>
        <a:srgbClr val="02B3C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主题">
  <a:themeElements>
    <a:clrScheme name="Office">
      <a:dk1>
        <a:srgbClr val="000000"/>
      </a:dk1>
      <a:lt1>
        <a:srgbClr val="FFFFFF"/>
      </a:lt1>
      <a:dk2>
        <a:srgbClr val="7C60AA"/>
      </a:dk2>
      <a:lt2>
        <a:srgbClr val="F07474"/>
      </a:lt2>
      <a:accent1>
        <a:srgbClr val="5B9BD5"/>
      </a:accent1>
      <a:accent2>
        <a:srgbClr val="F07474"/>
      </a:accent2>
      <a:accent3>
        <a:srgbClr val="FFFFFF"/>
      </a:accent3>
      <a:accent4>
        <a:srgbClr val="FFC000"/>
      </a:accent4>
      <a:accent5>
        <a:srgbClr val="02B3C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3_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2_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3_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4_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1_自定义设计方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tretch>
            <a:fillRect/>
          </a:stretch>
        </a:blipFill>
      </a:spPr>
      <a:bodyPr rtlCol="0" anchor="ctr"/>
      <a:lstStyle>
        <a:defPPr algn="ctr" fontAlgn="base">
          <a:defRPr lang="zh-CN" altLang="en-US" strike="noStrike" noProof="1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5_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C60AA"/>
    </a:dk2>
    <a:lt2>
      <a:srgbClr val="F07474"/>
    </a:lt2>
    <a:accent1>
      <a:srgbClr val="5B9BD5"/>
    </a:accent1>
    <a:accent2>
      <a:srgbClr val="F07474"/>
    </a:accent2>
    <a:accent3>
      <a:srgbClr val="FFFFFF"/>
    </a:accent3>
    <a:accent4>
      <a:srgbClr val="FFC000"/>
    </a:accent4>
    <a:accent5>
      <a:srgbClr val="02B3C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C60AA"/>
    </a:dk2>
    <a:lt2>
      <a:srgbClr val="F07474"/>
    </a:lt2>
    <a:accent1>
      <a:srgbClr val="5B9BD5"/>
    </a:accent1>
    <a:accent2>
      <a:srgbClr val="F07474"/>
    </a:accent2>
    <a:accent3>
      <a:srgbClr val="FFFFFF"/>
    </a:accent3>
    <a:accent4>
      <a:srgbClr val="FFC000"/>
    </a:accent4>
    <a:accent5>
      <a:srgbClr val="02B3C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1257</Words>
  <Application>Microsoft Office PowerPoint</Application>
  <PresentationFormat>宽屏</PresentationFormat>
  <Paragraphs>212</Paragraphs>
  <Slides>22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11</vt:i4>
      </vt:variant>
      <vt:variant>
        <vt:lpstr>幻灯片标题</vt:lpstr>
      </vt:variant>
      <vt:variant>
        <vt:i4>22</vt:i4>
      </vt:variant>
    </vt:vector>
  </HeadingPairs>
  <TitlesOfParts>
    <vt:vector size="45" baseType="lpstr">
      <vt:lpstr>宋体</vt:lpstr>
      <vt:lpstr>微软雅黑</vt:lpstr>
      <vt:lpstr>Arial</vt:lpstr>
      <vt:lpstr>Arial Black</vt:lpstr>
      <vt:lpstr>Calibri</vt:lpstr>
      <vt:lpstr>Calibri Light</vt:lpstr>
      <vt:lpstr>Comic Sans MS</vt:lpstr>
      <vt:lpstr>Cooper Black</vt:lpstr>
      <vt:lpstr>Monotype Corsiva</vt:lpstr>
      <vt:lpstr>Tahoma</vt:lpstr>
      <vt:lpstr>Times New Roman</vt:lpstr>
      <vt:lpstr>Wingdings</vt:lpstr>
      <vt:lpstr>1_Office 主题</vt:lpstr>
      <vt:lpstr>2_Office 主题</vt:lpstr>
      <vt:lpstr>Blends</vt:lpstr>
      <vt:lpstr>1_Blends</vt:lpstr>
      <vt:lpstr>Office 主题</vt:lpstr>
      <vt:lpstr>3_Office 主题</vt:lpstr>
      <vt:lpstr>2_Blends</vt:lpstr>
      <vt:lpstr>3_Blends</vt:lpstr>
      <vt:lpstr>4_Office 主题</vt:lpstr>
      <vt:lpstr>1_自定义设计方案</vt:lpstr>
      <vt:lpstr>5_Office 主题</vt:lpstr>
      <vt:lpstr>Grammar- Proper nouns &amp; Conjunctions</vt:lpstr>
      <vt:lpstr>PowerPoint 演示文稿</vt:lpstr>
      <vt:lpstr>PowerPoint 演示文稿</vt:lpstr>
      <vt:lpstr>PowerPoint 演示文稿</vt:lpstr>
      <vt:lpstr>PowerPoint 演示文稿</vt:lpstr>
      <vt:lpstr>A1  Look at the two lists below. What is the difference between the nouns in List A and List B? Can you think of some more examples?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Thank you!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翼课网</dc:creator>
  <cp:lastModifiedBy>张 守军</cp:lastModifiedBy>
  <cp:revision>43</cp:revision>
  <dcterms:created xsi:type="dcterms:W3CDTF">2020-12-02T14:05:00Z</dcterms:created>
  <dcterms:modified xsi:type="dcterms:W3CDTF">2022-01-23T02:34:22Z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2052-10.1.0.7698</vt:lpwstr>
  </property>
</Properties>
</file>