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5.jpg" ContentType="image/png"/>
  <Override PartName="/ppt/media/image6.jpg" ContentType="image/png"/>
  <Override PartName="/ppt/media/image7.jpg" ContentType="image/png"/>
  <Override PartName="/ppt/media/image8.jpg" ContentType="image/png"/>
  <Override PartName="/ppt/media/image9.jpg" ContentType="image/png"/>
  <Override PartName="/ppt/media/image10.jpg" ContentType="image/png"/>
  <Override PartName="/ppt/media/image11.jpg" ContentType="image/png"/>
  <Override PartName="/ppt/media/image12.jpg" ContentType="image/png"/>
  <Override PartName="/ppt/media/image13.jpg" ContentType="image/png"/>
  <Override PartName="/ppt/media/image14.jpg" ContentType="image/png"/>
  <Override PartName="/ppt/media/image15.jpg" ContentType="image/png"/>
  <Override PartName="/ppt/media/image16.jpg" ContentType="image/png"/>
  <Override PartName="/ppt/media/image17.jpg" ContentType="image/png"/>
  <Override PartName="/ppt/media/image18.jpg" ContentType="image/png"/>
  <Override PartName="/ppt/media/image19.jpg" ContentType="image/png"/>
  <Override PartName="/ppt/media/image20.jpg" ContentType="image/png"/>
  <Override PartName="/ppt/media/image21.jpg" ContentType="image/png"/>
  <Override PartName="/ppt/media/image22.jpg" ContentType="image/png"/>
  <Override PartName="/ppt/media/image23.jpg" ContentType="image/png"/>
  <Override PartName="/ppt/media/image24.jpg" ContentType="image/pn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58" r:id="rId2"/>
  </p:sldMasterIdLst>
  <p:handoutMasterIdLst>
    <p:handoutMasterId r:id="rId15"/>
  </p:handoutMasterIdLst>
  <p:sldIdLst>
    <p:sldId id="433" r:id="rId3"/>
    <p:sldId id="278" r:id="rId4"/>
    <p:sldId id="279" r:id="rId5"/>
    <p:sldId id="308" r:id="rId6"/>
    <p:sldId id="309" r:id="rId7"/>
    <p:sldId id="282" r:id="rId8"/>
    <p:sldId id="434" r:id="rId9"/>
    <p:sldId id="351" r:id="rId10"/>
    <p:sldId id="329" r:id="rId11"/>
    <p:sldId id="323" r:id="rId12"/>
    <p:sldId id="435" r:id="rId13"/>
    <p:sldId id="436" r:id="rId14"/>
  </p:sldIdLst>
  <p:sldSz cx="9144000" cy="5713413"/>
  <p:notesSz cx="6858000" cy="9144000"/>
  <p:custDataLst>
    <p:tags r:id="rId16"/>
  </p:custDataLst>
  <p:defaultTextStyle>
    <a:defPPr>
      <a:defRPr lang="zh-CN"/>
    </a:defPPr>
    <a:lvl1pPr algn="l" rtl="0" eaLnBrk="0" fontAlgn="base" hangingPunct="0">
      <a:spcBef>
        <a:spcPct val="0"/>
      </a:spcBef>
      <a:spcAft>
        <a:spcPct val="0"/>
      </a:spcAft>
      <a:defRPr sz="2800" b="1" kern="1200">
        <a:solidFill>
          <a:schemeClr val="tx1"/>
        </a:solidFill>
        <a:latin typeface="宋体" panose="02010600030101010101" pitchFamily="2" charset="-122"/>
        <a:ea typeface="宋体" panose="02010600030101010101" pitchFamily="2" charset="-122"/>
        <a:cs typeface="+mn-cs"/>
      </a:defRPr>
    </a:lvl1pPr>
    <a:lvl2pPr marL="457200" algn="l" rtl="0" eaLnBrk="0" fontAlgn="base" hangingPunct="0">
      <a:spcBef>
        <a:spcPct val="0"/>
      </a:spcBef>
      <a:spcAft>
        <a:spcPct val="0"/>
      </a:spcAft>
      <a:defRPr sz="2800" b="1" kern="1200">
        <a:solidFill>
          <a:schemeClr val="tx1"/>
        </a:solidFill>
        <a:latin typeface="宋体" panose="02010600030101010101" pitchFamily="2" charset="-122"/>
        <a:ea typeface="宋体" panose="02010600030101010101" pitchFamily="2" charset="-122"/>
        <a:cs typeface="+mn-cs"/>
      </a:defRPr>
    </a:lvl2pPr>
    <a:lvl3pPr marL="914400" algn="l" rtl="0" eaLnBrk="0" fontAlgn="base" hangingPunct="0">
      <a:spcBef>
        <a:spcPct val="0"/>
      </a:spcBef>
      <a:spcAft>
        <a:spcPct val="0"/>
      </a:spcAft>
      <a:defRPr sz="2800" b="1" kern="1200">
        <a:solidFill>
          <a:schemeClr val="tx1"/>
        </a:solidFill>
        <a:latin typeface="宋体" panose="02010600030101010101" pitchFamily="2" charset="-122"/>
        <a:ea typeface="宋体" panose="02010600030101010101" pitchFamily="2" charset="-122"/>
        <a:cs typeface="+mn-cs"/>
      </a:defRPr>
    </a:lvl3pPr>
    <a:lvl4pPr marL="1371600" algn="l" rtl="0" eaLnBrk="0" fontAlgn="base" hangingPunct="0">
      <a:spcBef>
        <a:spcPct val="0"/>
      </a:spcBef>
      <a:spcAft>
        <a:spcPct val="0"/>
      </a:spcAft>
      <a:defRPr sz="2800" b="1" kern="1200">
        <a:solidFill>
          <a:schemeClr val="tx1"/>
        </a:solidFill>
        <a:latin typeface="宋体" panose="02010600030101010101" pitchFamily="2" charset="-122"/>
        <a:ea typeface="宋体" panose="02010600030101010101" pitchFamily="2" charset="-122"/>
        <a:cs typeface="+mn-cs"/>
      </a:defRPr>
    </a:lvl4pPr>
    <a:lvl5pPr marL="1828800" algn="l" rtl="0" eaLnBrk="0" fontAlgn="base" hangingPunct="0">
      <a:spcBef>
        <a:spcPct val="0"/>
      </a:spcBef>
      <a:spcAft>
        <a:spcPct val="0"/>
      </a:spcAft>
      <a:defRPr sz="2800" b="1" kern="1200">
        <a:solidFill>
          <a:schemeClr val="tx1"/>
        </a:solidFill>
        <a:latin typeface="宋体" panose="02010600030101010101" pitchFamily="2" charset="-122"/>
        <a:ea typeface="宋体" panose="02010600030101010101" pitchFamily="2" charset="-122"/>
        <a:cs typeface="+mn-cs"/>
      </a:defRPr>
    </a:lvl5pPr>
    <a:lvl6pPr marL="2286000" algn="l" defTabSz="914400" rtl="0" eaLnBrk="1" latinLnBrk="0" hangingPunct="1">
      <a:defRPr sz="2800" b="1" kern="1200">
        <a:solidFill>
          <a:schemeClr val="tx1"/>
        </a:solidFill>
        <a:latin typeface="宋体" panose="02010600030101010101" pitchFamily="2" charset="-122"/>
        <a:ea typeface="宋体" panose="02010600030101010101" pitchFamily="2" charset="-122"/>
        <a:cs typeface="+mn-cs"/>
      </a:defRPr>
    </a:lvl6pPr>
    <a:lvl7pPr marL="2743200" algn="l" defTabSz="914400" rtl="0" eaLnBrk="1" latinLnBrk="0" hangingPunct="1">
      <a:defRPr sz="2800" b="1" kern="1200">
        <a:solidFill>
          <a:schemeClr val="tx1"/>
        </a:solidFill>
        <a:latin typeface="宋体" panose="02010600030101010101" pitchFamily="2" charset="-122"/>
        <a:ea typeface="宋体" panose="02010600030101010101" pitchFamily="2" charset="-122"/>
        <a:cs typeface="+mn-cs"/>
      </a:defRPr>
    </a:lvl7pPr>
    <a:lvl8pPr marL="3200400" algn="l" defTabSz="914400" rtl="0" eaLnBrk="1" latinLnBrk="0" hangingPunct="1">
      <a:defRPr sz="2800" b="1" kern="1200">
        <a:solidFill>
          <a:schemeClr val="tx1"/>
        </a:solidFill>
        <a:latin typeface="宋体" panose="02010600030101010101" pitchFamily="2" charset="-122"/>
        <a:ea typeface="宋体" panose="02010600030101010101" pitchFamily="2" charset="-122"/>
        <a:cs typeface="+mn-cs"/>
      </a:defRPr>
    </a:lvl8pPr>
    <a:lvl9pPr marL="3657600" algn="l" defTabSz="914400" rtl="0" eaLnBrk="1" latinLnBrk="0" hangingPunct="1">
      <a:defRPr sz="2800" b="1" kern="1200">
        <a:solidFill>
          <a:schemeClr val="tx1"/>
        </a:solidFill>
        <a:latin typeface="宋体" panose="02010600030101010101" pitchFamily="2" charset="-122"/>
        <a:ea typeface="宋体" panose="02010600030101010101" pitchFamily="2" charset="-122"/>
        <a:cs typeface="+mn-cs"/>
      </a:defRPr>
    </a:lvl9pPr>
  </p:defaultTextStyle>
  <p:extLst>
    <p:ext uri="{EFAFB233-063F-42B5-8137-9DF3F51BA10A}">
      <p15:sldGuideLst xmlns:p15="http://schemas.microsoft.com/office/powerpoint/2012/main">
        <p15:guide id="1" orient="horz" pos="764" userDrawn="1">
          <p15:clr>
            <a:srgbClr val="A4A3A4"/>
          </p15:clr>
        </p15:guide>
        <p15:guide id="2" orient="horz" pos="227" userDrawn="1">
          <p15:clr>
            <a:srgbClr val="A4A3A4"/>
          </p15:clr>
        </p15:guide>
        <p15:guide id="3" pos="284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800000"/>
    <a:srgbClr val="0000FF"/>
    <a:srgbClr val="254061"/>
    <a:srgbClr val="C40404"/>
    <a:srgbClr val="FF6600"/>
    <a:srgbClr val="CC33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24" autoAdjust="0"/>
    <p:restoredTop sz="94660"/>
  </p:normalViewPr>
  <p:slideViewPr>
    <p:cSldViewPr snapToGrid="0">
      <p:cViewPr varScale="1">
        <p:scale>
          <a:sx n="88" d="100"/>
          <a:sy n="88" d="100"/>
        </p:scale>
        <p:origin x="960" y="90"/>
      </p:cViewPr>
      <p:guideLst>
        <p:guide orient="horz" pos="764"/>
        <p:guide orient="horz" pos="227"/>
        <p:guide pos="2844"/>
      </p:guideLst>
    </p:cSldViewPr>
  </p:slideViewPr>
  <p:notesTextViewPr>
    <p:cViewPr>
      <p:scale>
        <a:sx n="100" d="100"/>
        <a:sy n="100" d="100"/>
      </p:scale>
      <p:origin x="0" y="0"/>
    </p:cViewPr>
  </p:notesTextViewPr>
  <p:notesViewPr>
    <p:cSldViewPr snapToGrid="0">
      <p:cViewPr varScale="1">
        <p:scale>
          <a:sx n="57" d="100"/>
          <a:sy n="57" d="100"/>
        </p:scale>
        <p:origin x="2832" y="66"/>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25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1">
        <a:schemeClr val="bg1"/>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935039"/>
            <a:ext cx="6858000" cy="1989137"/>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000375"/>
            <a:ext cx="6858000" cy="1379538"/>
          </a:xfrm>
          <a:prstGeom prst="rect">
            <a:avLst/>
          </a:prstGeom>
        </p:spPr>
        <p:txBody>
          <a:bodyPr/>
          <a:lstStyle>
            <a:lvl1pPr marL="0" indent="0" algn="ctr">
              <a:buNone/>
              <a:defRPr sz="2400"/>
            </a:lvl1pPr>
            <a:lvl2pPr marL="457225" indent="0" algn="ctr">
              <a:buNone/>
              <a:defRPr sz="2000"/>
            </a:lvl2pPr>
            <a:lvl3pPr marL="914449" indent="0" algn="ctr">
              <a:buNone/>
              <a:defRPr sz="1800"/>
            </a:lvl3pPr>
            <a:lvl4pPr marL="1371673" indent="0" algn="ctr">
              <a:buNone/>
              <a:defRPr sz="1600"/>
            </a:lvl4pPr>
            <a:lvl5pPr marL="1828897" indent="0" algn="ctr">
              <a:buNone/>
              <a:defRPr sz="1600"/>
            </a:lvl5pPr>
            <a:lvl6pPr marL="2286122" indent="0" algn="ctr">
              <a:buNone/>
              <a:defRPr sz="1600"/>
            </a:lvl6pPr>
            <a:lvl7pPr marL="2743346" indent="0" algn="ctr">
              <a:buNone/>
              <a:defRPr sz="1600"/>
            </a:lvl7pPr>
            <a:lvl8pPr marL="3200570" indent="0" algn="ctr">
              <a:buNone/>
              <a:defRPr sz="1600"/>
            </a:lvl8pPr>
            <a:lvl9pPr marL="3657795"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93187429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28650" y="1520825"/>
            <a:ext cx="788670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528245049"/>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423990"/>
            <a:ext cx="7886700" cy="237648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822700"/>
            <a:ext cx="7886700" cy="1250950"/>
          </a:xfrm>
          <a:prstGeom prst="rect">
            <a:avLst/>
          </a:prstGeom>
        </p:spPr>
        <p:txBody>
          <a:bodyPr/>
          <a:lstStyle>
            <a:lvl1pPr marL="0" indent="0">
              <a:buNone/>
              <a:defRPr sz="2400"/>
            </a:lvl1pPr>
            <a:lvl2pPr marL="457225" indent="0">
              <a:buNone/>
              <a:defRPr sz="2000"/>
            </a:lvl2pPr>
            <a:lvl3pPr marL="914449" indent="0">
              <a:buNone/>
              <a:defRPr sz="1800"/>
            </a:lvl3pPr>
            <a:lvl4pPr marL="1371673" indent="0">
              <a:buNone/>
              <a:defRPr sz="1600"/>
            </a:lvl4pPr>
            <a:lvl5pPr marL="1828897" indent="0">
              <a:buNone/>
              <a:defRPr sz="1600"/>
            </a:lvl5pPr>
            <a:lvl6pPr marL="2286122" indent="0">
              <a:buNone/>
              <a:defRPr sz="1600"/>
            </a:lvl6pPr>
            <a:lvl7pPr marL="2743346" indent="0">
              <a:buNone/>
              <a:defRPr sz="1600"/>
            </a:lvl7pPr>
            <a:lvl8pPr marL="3200570" indent="0">
              <a:buNone/>
              <a:defRPr sz="1600"/>
            </a:lvl8pPr>
            <a:lvl9pPr marL="3657795"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394905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1" y="1520825"/>
            <a:ext cx="386715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520825"/>
            <a:ext cx="386715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42634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30238" y="304800"/>
            <a:ext cx="7886700" cy="110331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9" y="1400175"/>
            <a:ext cx="3868737" cy="687388"/>
          </a:xfrm>
          <a:prstGeom prst="rect">
            <a:avLst/>
          </a:prstGeom>
        </p:spPr>
        <p:txBody>
          <a:bodyPr anchor="b"/>
          <a:lstStyle>
            <a:lvl1pPr marL="0" indent="0">
              <a:buNone/>
              <a:defRPr sz="2400" b="1"/>
            </a:lvl1pPr>
            <a:lvl2pPr marL="457225" indent="0">
              <a:buNone/>
              <a:defRPr sz="2000" b="1"/>
            </a:lvl2pPr>
            <a:lvl3pPr marL="914449" indent="0">
              <a:buNone/>
              <a:defRPr sz="1800" b="1"/>
            </a:lvl3pPr>
            <a:lvl4pPr marL="1371673" indent="0">
              <a:buNone/>
              <a:defRPr sz="1600" b="1"/>
            </a:lvl4pPr>
            <a:lvl5pPr marL="1828897" indent="0">
              <a:buNone/>
              <a:defRPr sz="1600" b="1"/>
            </a:lvl5pPr>
            <a:lvl6pPr marL="2286122" indent="0">
              <a:buNone/>
              <a:defRPr sz="1600" b="1"/>
            </a:lvl6pPr>
            <a:lvl7pPr marL="2743346" indent="0">
              <a:buNone/>
              <a:defRPr sz="1600" b="1"/>
            </a:lvl7pPr>
            <a:lvl8pPr marL="3200570" indent="0">
              <a:buNone/>
              <a:defRPr sz="1600" b="1"/>
            </a:lvl8pPr>
            <a:lvl9pPr marL="3657795"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2087565"/>
            <a:ext cx="3868737" cy="306863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400175"/>
            <a:ext cx="3887788" cy="687388"/>
          </a:xfrm>
          <a:prstGeom prst="rect">
            <a:avLst/>
          </a:prstGeom>
        </p:spPr>
        <p:txBody>
          <a:bodyPr anchor="b"/>
          <a:lstStyle>
            <a:lvl1pPr marL="0" indent="0">
              <a:buNone/>
              <a:defRPr sz="2400" b="1"/>
            </a:lvl1pPr>
            <a:lvl2pPr marL="457225" indent="0">
              <a:buNone/>
              <a:defRPr sz="2000" b="1"/>
            </a:lvl2pPr>
            <a:lvl3pPr marL="914449" indent="0">
              <a:buNone/>
              <a:defRPr sz="1800" b="1"/>
            </a:lvl3pPr>
            <a:lvl4pPr marL="1371673" indent="0">
              <a:buNone/>
              <a:defRPr sz="1600" b="1"/>
            </a:lvl4pPr>
            <a:lvl5pPr marL="1828897" indent="0">
              <a:buNone/>
              <a:defRPr sz="1600" b="1"/>
            </a:lvl5pPr>
            <a:lvl6pPr marL="2286122" indent="0">
              <a:buNone/>
              <a:defRPr sz="1600" b="1"/>
            </a:lvl6pPr>
            <a:lvl7pPr marL="2743346" indent="0">
              <a:buNone/>
              <a:defRPr sz="1600" b="1"/>
            </a:lvl7pPr>
            <a:lvl8pPr marL="3200570" indent="0">
              <a:buNone/>
              <a:defRPr sz="1600" b="1"/>
            </a:lvl8pPr>
            <a:lvl9pPr marL="3657795"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087565"/>
            <a:ext cx="3887788" cy="306863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8527620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749252418"/>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0418243"/>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30239" y="381000"/>
            <a:ext cx="2949575" cy="1333500"/>
          </a:xfrm>
          <a:prstGeom prst="rect">
            <a:avLst/>
          </a:prstGeom>
        </p:spPr>
        <p:txBody>
          <a:bodyPr anchor="b"/>
          <a:lstStyle>
            <a:lvl1pPr>
              <a:defRPr sz="320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822327"/>
            <a:ext cx="4629150" cy="4060825"/>
          </a:xfrm>
          <a:prstGeom prst="rect">
            <a:avLst/>
          </a:prstGeom>
        </p:spPr>
        <p:txBody>
          <a:bodyPr/>
          <a:lstStyle>
            <a:lvl1pPr>
              <a:defRPr sz="3201"/>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9" y="1714500"/>
            <a:ext cx="2949575" cy="3175000"/>
          </a:xfrm>
          <a:prstGeom prst="rect">
            <a:avLst/>
          </a:prstGeom>
        </p:spPr>
        <p:txBody>
          <a:bodyPr/>
          <a:lstStyle>
            <a:lvl1pPr marL="0" indent="0">
              <a:buNone/>
              <a:defRPr sz="1600"/>
            </a:lvl1pPr>
            <a:lvl2pPr marL="457225" indent="0">
              <a:buNone/>
              <a:defRPr sz="1400"/>
            </a:lvl2pPr>
            <a:lvl3pPr marL="914449" indent="0">
              <a:buNone/>
              <a:defRPr sz="1200"/>
            </a:lvl3pPr>
            <a:lvl4pPr marL="1371673" indent="0">
              <a:buNone/>
              <a:defRPr sz="1000"/>
            </a:lvl4pPr>
            <a:lvl5pPr marL="1828897" indent="0">
              <a:buNone/>
              <a:defRPr sz="1000"/>
            </a:lvl5pPr>
            <a:lvl6pPr marL="2286122" indent="0">
              <a:buNone/>
              <a:defRPr sz="1000"/>
            </a:lvl6pPr>
            <a:lvl7pPr marL="2743346" indent="0">
              <a:buNone/>
              <a:defRPr sz="1000"/>
            </a:lvl7pPr>
            <a:lvl8pPr marL="3200570" indent="0">
              <a:buNone/>
              <a:defRPr sz="1000"/>
            </a:lvl8pPr>
            <a:lvl9pPr marL="3657795"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114368193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30239" y="381000"/>
            <a:ext cx="2949575" cy="1333500"/>
          </a:xfrm>
          <a:prstGeom prst="rect">
            <a:avLst/>
          </a:prstGeom>
        </p:spPr>
        <p:txBody>
          <a:bodyPr anchor="b"/>
          <a:lstStyle>
            <a:lvl1pPr>
              <a:defRPr sz="320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822327"/>
            <a:ext cx="4629150" cy="4060825"/>
          </a:xfrm>
          <a:prstGeom prst="rect">
            <a:avLst/>
          </a:prstGeom>
        </p:spPr>
        <p:txBody>
          <a:bodyPr/>
          <a:lstStyle>
            <a:lvl1pPr marL="0" indent="0">
              <a:buNone/>
              <a:defRPr sz="3201"/>
            </a:lvl1pPr>
            <a:lvl2pPr marL="457225" indent="0">
              <a:buNone/>
              <a:defRPr sz="2800"/>
            </a:lvl2pPr>
            <a:lvl3pPr marL="914449" indent="0">
              <a:buNone/>
              <a:defRPr sz="2400"/>
            </a:lvl3pPr>
            <a:lvl4pPr marL="1371673" indent="0">
              <a:buNone/>
              <a:defRPr sz="2000"/>
            </a:lvl4pPr>
            <a:lvl5pPr marL="1828897" indent="0">
              <a:buNone/>
              <a:defRPr sz="2000"/>
            </a:lvl5pPr>
            <a:lvl6pPr marL="2286122" indent="0">
              <a:buNone/>
              <a:defRPr sz="2000"/>
            </a:lvl6pPr>
            <a:lvl7pPr marL="2743346" indent="0">
              <a:buNone/>
              <a:defRPr sz="2000"/>
            </a:lvl7pPr>
            <a:lvl8pPr marL="3200570" indent="0">
              <a:buNone/>
              <a:defRPr sz="2000"/>
            </a:lvl8pPr>
            <a:lvl9pPr marL="3657795" indent="0">
              <a:buNone/>
              <a:defRPr sz="2000"/>
            </a:lvl9pPr>
          </a:lstStyle>
          <a:p>
            <a:pPr lvl="0"/>
            <a:endParaRPr lang="zh-CN" altLang="en-US" noProof="0" smtClean="0"/>
          </a:p>
        </p:txBody>
      </p:sp>
      <p:sp>
        <p:nvSpPr>
          <p:cNvPr id="4" name="文本占位符 3"/>
          <p:cNvSpPr>
            <a:spLocks noGrp="1"/>
          </p:cNvSpPr>
          <p:nvPr>
            <p:ph type="body" sz="half" idx="2"/>
          </p:nvPr>
        </p:nvSpPr>
        <p:spPr>
          <a:xfrm>
            <a:off x="630239" y="1714500"/>
            <a:ext cx="2949575" cy="3175000"/>
          </a:xfrm>
          <a:prstGeom prst="rect">
            <a:avLst/>
          </a:prstGeom>
        </p:spPr>
        <p:txBody>
          <a:bodyPr/>
          <a:lstStyle>
            <a:lvl1pPr marL="0" indent="0">
              <a:buNone/>
              <a:defRPr sz="1600"/>
            </a:lvl1pPr>
            <a:lvl2pPr marL="457225" indent="0">
              <a:buNone/>
              <a:defRPr sz="1400"/>
            </a:lvl2pPr>
            <a:lvl3pPr marL="914449" indent="0">
              <a:buNone/>
              <a:defRPr sz="1200"/>
            </a:lvl3pPr>
            <a:lvl4pPr marL="1371673" indent="0">
              <a:buNone/>
              <a:defRPr sz="1000"/>
            </a:lvl4pPr>
            <a:lvl5pPr marL="1828897" indent="0">
              <a:buNone/>
              <a:defRPr sz="1000"/>
            </a:lvl5pPr>
            <a:lvl6pPr marL="2286122" indent="0">
              <a:buNone/>
              <a:defRPr sz="1000"/>
            </a:lvl6pPr>
            <a:lvl7pPr marL="2743346" indent="0">
              <a:buNone/>
              <a:defRPr sz="1000"/>
            </a:lvl7pPr>
            <a:lvl8pPr marL="3200570" indent="0">
              <a:buNone/>
              <a:defRPr sz="1000"/>
            </a:lvl8pPr>
            <a:lvl9pPr marL="3657795"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135843543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1520825"/>
            <a:ext cx="7886700" cy="3625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93962209"/>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bg>
      <p:bgRef idx="1001">
        <a:schemeClr val="bg1"/>
      </p:bgRef>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304802"/>
            <a:ext cx="1971675" cy="484187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04802"/>
            <a:ext cx="5762625" cy="48418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835966001"/>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935039"/>
            <a:ext cx="6858000" cy="1989137"/>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000375"/>
            <a:ext cx="6858000" cy="1379538"/>
          </a:xfrm>
          <a:prstGeom prst="rect">
            <a:avLst/>
          </a:prstGeom>
        </p:spPr>
        <p:txBody>
          <a:bodyPr/>
          <a:lstStyle>
            <a:lvl1pPr marL="0" indent="0" algn="ctr">
              <a:buNone/>
              <a:defRPr sz="2400"/>
            </a:lvl1pPr>
            <a:lvl2pPr marL="457225" indent="0" algn="ctr">
              <a:buNone/>
              <a:defRPr sz="2000"/>
            </a:lvl2pPr>
            <a:lvl3pPr marL="914449" indent="0" algn="ctr">
              <a:buNone/>
              <a:defRPr sz="1800"/>
            </a:lvl3pPr>
            <a:lvl4pPr marL="1371673" indent="0" algn="ctr">
              <a:buNone/>
              <a:defRPr sz="1600"/>
            </a:lvl4pPr>
            <a:lvl5pPr marL="1828897" indent="0" algn="ctr">
              <a:buNone/>
              <a:defRPr sz="1600"/>
            </a:lvl5pPr>
            <a:lvl6pPr marL="2286122" indent="0" algn="ctr">
              <a:buNone/>
              <a:defRPr sz="1600"/>
            </a:lvl6pPr>
            <a:lvl7pPr marL="2743346" indent="0" algn="ctr">
              <a:buNone/>
              <a:defRPr sz="1600"/>
            </a:lvl7pPr>
            <a:lvl8pPr marL="3200570" indent="0" algn="ctr">
              <a:buNone/>
              <a:defRPr sz="1600"/>
            </a:lvl8pPr>
            <a:lvl9pPr marL="3657795" indent="0" algn="ctr">
              <a:buNone/>
              <a:defRPr sz="1600"/>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40512438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28650" y="1520825"/>
            <a:ext cx="788670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1589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423990"/>
            <a:ext cx="7886700" cy="237648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822700"/>
            <a:ext cx="7886700" cy="1250950"/>
          </a:xfrm>
          <a:prstGeom prst="rect">
            <a:avLst/>
          </a:prstGeom>
        </p:spPr>
        <p:txBody>
          <a:bodyPr/>
          <a:lstStyle>
            <a:lvl1pPr marL="0" indent="0">
              <a:buNone/>
              <a:defRPr sz="2400"/>
            </a:lvl1pPr>
            <a:lvl2pPr marL="457225" indent="0">
              <a:buNone/>
              <a:defRPr sz="2000"/>
            </a:lvl2pPr>
            <a:lvl3pPr marL="914449" indent="0">
              <a:buNone/>
              <a:defRPr sz="1800"/>
            </a:lvl3pPr>
            <a:lvl4pPr marL="1371673" indent="0">
              <a:buNone/>
              <a:defRPr sz="1600"/>
            </a:lvl4pPr>
            <a:lvl5pPr marL="1828897" indent="0">
              <a:buNone/>
              <a:defRPr sz="1600"/>
            </a:lvl5pPr>
            <a:lvl6pPr marL="2286122" indent="0">
              <a:buNone/>
              <a:defRPr sz="1600"/>
            </a:lvl6pPr>
            <a:lvl7pPr marL="2743346" indent="0">
              <a:buNone/>
              <a:defRPr sz="1600"/>
            </a:lvl7pPr>
            <a:lvl8pPr marL="3200570" indent="0">
              <a:buNone/>
              <a:defRPr sz="1600"/>
            </a:lvl8pPr>
            <a:lvl9pPr marL="3657795" indent="0">
              <a:buNone/>
              <a:defRPr sz="1600"/>
            </a:lvl9pPr>
          </a:lstStyle>
          <a:p>
            <a:pPr lvl="0"/>
            <a:r>
              <a:rPr lang="zh-CN" altLang="en-US" smtClean="0"/>
              <a:t>单击此处编辑母版文本样式</a:t>
            </a:r>
          </a:p>
        </p:txBody>
      </p:sp>
    </p:spTree>
    <p:extLst>
      <p:ext uri="{BB962C8B-B14F-4D97-AF65-F5344CB8AC3E}">
        <p14:creationId xmlns:p14="http://schemas.microsoft.com/office/powerpoint/2010/main" val="2253623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1" y="1520825"/>
            <a:ext cx="386715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520825"/>
            <a:ext cx="3867150" cy="36258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892082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04800"/>
            <a:ext cx="7886700" cy="110331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9" y="1400175"/>
            <a:ext cx="3868737" cy="687388"/>
          </a:xfrm>
          <a:prstGeom prst="rect">
            <a:avLst/>
          </a:prstGeom>
        </p:spPr>
        <p:txBody>
          <a:bodyPr anchor="b"/>
          <a:lstStyle>
            <a:lvl1pPr marL="0" indent="0">
              <a:buNone/>
              <a:defRPr sz="2400" b="1"/>
            </a:lvl1pPr>
            <a:lvl2pPr marL="457225" indent="0">
              <a:buNone/>
              <a:defRPr sz="2000" b="1"/>
            </a:lvl2pPr>
            <a:lvl3pPr marL="914449" indent="0">
              <a:buNone/>
              <a:defRPr sz="1800" b="1"/>
            </a:lvl3pPr>
            <a:lvl4pPr marL="1371673" indent="0">
              <a:buNone/>
              <a:defRPr sz="1600" b="1"/>
            </a:lvl4pPr>
            <a:lvl5pPr marL="1828897" indent="0">
              <a:buNone/>
              <a:defRPr sz="1600" b="1"/>
            </a:lvl5pPr>
            <a:lvl6pPr marL="2286122" indent="0">
              <a:buNone/>
              <a:defRPr sz="1600" b="1"/>
            </a:lvl6pPr>
            <a:lvl7pPr marL="2743346" indent="0">
              <a:buNone/>
              <a:defRPr sz="1600" b="1"/>
            </a:lvl7pPr>
            <a:lvl8pPr marL="3200570" indent="0">
              <a:buNone/>
              <a:defRPr sz="1600" b="1"/>
            </a:lvl8pPr>
            <a:lvl9pPr marL="3657795"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2087565"/>
            <a:ext cx="3868737" cy="306863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400175"/>
            <a:ext cx="3887788" cy="687388"/>
          </a:xfrm>
          <a:prstGeom prst="rect">
            <a:avLst/>
          </a:prstGeom>
        </p:spPr>
        <p:txBody>
          <a:bodyPr anchor="b"/>
          <a:lstStyle>
            <a:lvl1pPr marL="0" indent="0">
              <a:buNone/>
              <a:defRPr sz="2400" b="1"/>
            </a:lvl1pPr>
            <a:lvl2pPr marL="457225" indent="0">
              <a:buNone/>
              <a:defRPr sz="2000" b="1"/>
            </a:lvl2pPr>
            <a:lvl3pPr marL="914449" indent="0">
              <a:buNone/>
              <a:defRPr sz="1800" b="1"/>
            </a:lvl3pPr>
            <a:lvl4pPr marL="1371673" indent="0">
              <a:buNone/>
              <a:defRPr sz="1600" b="1"/>
            </a:lvl4pPr>
            <a:lvl5pPr marL="1828897" indent="0">
              <a:buNone/>
              <a:defRPr sz="1600" b="1"/>
            </a:lvl5pPr>
            <a:lvl6pPr marL="2286122" indent="0">
              <a:buNone/>
              <a:defRPr sz="1600" b="1"/>
            </a:lvl6pPr>
            <a:lvl7pPr marL="2743346" indent="0">
              <a:buNone/>
              <a:defRPr sz="1600" b="1"/>
            </a:lvl7pPr>
            <a:lvl8pPr marL="3200570" indent="0">
              <a:buNone/>
              <a:defRPr sz="1600" b="1"/>
            </a:lvl8pPr>
            <a:lvl9pPr marL="3657795"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087565"/>
            <a:ext cx="3887788" cy="306863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325773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873644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3395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9" y="381000"/>
            <a:ext cx="2949575" cy="1333500"/>
          </a:xfrm>
          <a:prstGeom prst="rect">
            <a:avLst/>
          </a:prstGeom>
        </p:spPr>
        <p:txBody>
          <a:bodyPr anchor="b"/>
          <a:lstStyle>
            <a:lvl1pPr>
              <a:defRPr sz="320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822327"/>
            <a:ext cx="4629150" cy="4060825"/>
          </a:xfrm>
          <a:prstGeom prst="rect">
            <a:avLst/>
          </a:prstGeom>
        </p:spPr>
        <p:txBody>
          <a:bodyPr/>
          <a:lstStyle>
            <a:lvl1pPr>
              <a:defRPr sz="3201"/>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9" y="1714500"/>
            <a:ext cx="2949575" cy="3175000"/>
          </a:xfrm>
          <a:prstGeom prst="rect">
            <a:avLst/>
          </a:prstGeom>
        </p:spPr>
        <p:txBody>
          <a:bodyPr/>
          <a:lstStyle>
            <a:lvl1pPr marL="0" indent="0">
              <a:buNone/>
              <a:defRPr sz="1600"/>
            </a:lvl1pPr>
            <a:lvl2pPr marL="457225" indent="0">
              <a:buNone/>
              <a:defRPr sz="1400"/>
            </a:lvl2pPr>
            <a:lvl3pPr marL="914449" indent="0">
              <a:buNone/>
              <a:defRPr sz="1200"/>
            </a:lvl3pPr>
            <a:lvl4pPr marL="1371673" indent="0">
              <a:buNone/>
              <a:defRPr sz="1000"/>
            </a:lvl4pPr>
            <a:lvl5pPr marL="1828897" indent="0">
              <a:buNone/>
              <a:defRPr sz="1000"/>
            </a:lvl5pPr>
            <a:lvl6pPr marL="2286122" indent="0">
              <a:buNone/>
              <a:defRPr sz="1000"/>
            </a:lvl6pPr>
            <a:lvl7pPr marL="2743346" indent="0">
              <a:buNone/>
              <a:defRPr sz="1000"/>
            </a:lvl7pPr>
            <a:lvl8pPr marL="3200570" indent="0">
              <a:buNone/>
              <a:defRPr sz="1000"/>
            </a:lvl8pPr>
            <a:lvl9pPr marL="3657795"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37018866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9" y="381000"/>
            <a:ext cx="2949575" cy="1333500"/>
          </a:xfrm>
          <a:prstGeom prst="rect">
            <a:avLst/>
          </a:prstGeom>
        </p:spPr>
        <p:txBody>
          <a:bodyPr anchor="b"/>
          <a:lstStyle>
            <a:lvl1pPr>
              <a:defRPr sz="320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822327"/>
            <a:ext cx="4629150" cy="4060825"/>
          </a:xfrm>
          <a:prstGeom prst="rect">
            <a:avLst/>
          </a:prstGeom>
        </p:spPr>
        <p:txBody>
          <a:bodyPr/>
          <a:lstStyle>
            <a:lvl1pPr marL="0" indent="0">
              <a:buNone/>
              <a:defRPr sz="3201"/>
            </a:lvl1pPr>
            <a:lvl2pPr marL="457225" indent="0">
              <a:buNone/>
              <a:defRPr sz="2800"/>
            </a:lvl2pPr>
            <a:lvl3pPr marL="914449" indent="0">
              <a:buNone/>
              <a:defRPr sz="2400"/>
            </a:lvl3pPr>
            <a:lvl4pPr marL="1371673" indent="0">
              <a:buNone/>
              <a:defRPr sz="2000"/>
            </a:lvl4pPr>
            <a:lvl5pPr marL="1828897" indent="0">
              <a:buNone/>
              <a:defRPr sz="2000"/>
            </a:lvl5pPr>
            <a:lvl6pPr marL="2286122" indent="0">
              <a:buNone/>
              <a:defRPr sz="2000"/>
            </a:lvl6pPr>
            <a:lvl7pPr marL="2743346" indent="0">
              <a:buNone/>
              <a:defRPr sz="2000"/>
            </a:lvl7pPr>
            <a:lvl8pPr marL="3200570" indent="0">
              <a:buNone/>
              <a:defRPr sz="2000"/>
            </a:lvl8pPr>
            <a:lvl9pPr marL="3657795" indent="0">
              <a:buNone/>
              <a:defRPr sz="2000"/>
            </a:lvl9pPr>
          </a:lstStyle>
          <a:p>
            <a:pPr lvl="0"/>
            <a:endParaRPr lang="zh-CN" altLang="en-US" noProof="0" smtClean="0"/>
          </a:p>
        </p:txBody>
      </p:sp>
      <p:sp>
        <p:nvSpPr>
          <p:cNvPr id="4" name="文本占位符 3"/>
          <p:cNvSpPr>
            <a:spLocks noGrp="1"/>
          </p:cNvSpPr>
          <p:nvPr>
            <p:ph type="body" sz="half" idx="2"/>
          </p:nvPr>
        </p:nvSpPr>
        <p:spPr>
          <a:xfrm>
            <a:off x="630239" y="1714500"/>
            <a:ext cx="2949575" cy="3175000"/>
          </a:xfrm>
          <a:prstGeom prst="rect">
            <a:avLst/>
          </a:prstGeom>
        </p:spPr>
        <p:txBody>
          <a:bodyPr/>
          <a:lstStyle>
            <a:lvl1pPr marL="0" indent="0">
              <a:buNone/>
              <a:defRPr sz="1600"/>
            </a:lvl1pPr>
            <a:lvl2pPr marL="457225" indent="0">
              <a:buNone/>
              <a:defRPr sz="1400"/>
            </a:lvl2pPr>
            <a:lvl3pPr marL="914449" indent="0">
              <a:buNone/>
              <a:defRPr sz="1200"/>
            </a:lvl3pPr>
            <a:lvl4pPr marL="1371673" indent="0">
              <a:buNone/>
              <a:defRPr sz="1000"/>
            </a:lvl4pPr>
            <a:lvl5pPr marL="1828897" indent="0">
              <a:buNone/>
              <a:defRPr sz="1000"/>
            </a:lvl5pPr>
            <a:lvl6pPr marL="2286122" indent="0">
              <a:buNone/>
              <a:defRPr sz="1000"/>
            </a:lvl6pPr>
            <a:lvl7pPr marL="2743346" indent="0">
              <a:buNone/>
              <a:defRPr sz="1000"/>
            </a:lvl7pPr>
            <a:lvl8pPr marL="3200570" indent="0">
              <a:buNone/>
              <a:defRPr sz="1000"/>
            </a:lvl8pPr>
            <a:lvl9pPr marL="3657795" indent="0">
              <a:buNone/>
              <a:defRPr sz="1000"/>
            </a:lvl9pPr>
          </a:lstStyle>
          <a:p>
            <a:pPr lvl="0"/>
            <a:r>
              <a:rPr lang="zh-CN" altLang="en-US" smtClean="0"/>
              <a:t>单击此处编辑母版文本样式</a:t>
            </a:r>
          </a:p>
        </p:txBody>
      </p:sp>
    </p:spTree>
    <p:extLst>
      <p:ext uri="{BB962C8B-B14F-4D97-AF65-F5344CB8AC3E}">
        <p14:creationId xmlns:p14="http://schemas.microsoft.com/office/powerpoint/2010/main" val="22164266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304800"/>
            <a:ext cx="7886700" cy="110331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1520825"/>
            <a:ext cx="7886700" cy="3625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573390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304802"/>
            <a:ext cx="1971675" cy="484187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04802"/>
            <a:ext cx="5762625" cy="48418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83969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30446;&#24405;.ppt#5. &#24187;&#28783;&#29255; 5"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hlinkClick r:id="rId14" tooltip="返回目录"/>
          </p:cNvPr>
          <p:cNvSpPr>
            <a:spLocks noChangeArrowheads="1"/>
          </p:cNvSpPr>
          <p:nvPr userDrawn="1"/>
        </p:nvSpPr>
        <p:spPr bwMode="auto">
          <a:xfrm>
            <a:off x="2011364" y="118825"/>
            <a:ext cx="1049337" cy="738664"/>
          </a:xfrm>
          <a:prstGeom prst="rect">
            <a:avLst/>
          </a:prstGeom>
          <a:solidFill>
            <a:schemeClr val="accent1">
              <a:alpha val="1176"/>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150000"/>
              </a:lnSpc>
              <a:defRPr sz="2800" b="1">
                <a:solidFill>
                  <a:schemeClr val="tx1"/>
                </a:solidFill>
                <a:latin typeface="宋体" panose="02010600030101010101" pitchFamily="2" charset="-122"/>
                <a:ea typeface="宋体" panose="02010600030101010101" pitchFamily="2" charset="-122"/>
              </a:defRPr>
            </a:lvl1pPr>
            <a:lvl2pPr marL="742950" indent="-285750">
              <a:lnSpc>
                <a:spcPct val="150000"/>
              </a:lnSpc>
              <a:defRPr sz="2800" b="1">
                <a:solidFill>
                  <a:schemeClr val="tx1"/>
                </a:solidFill>
                <a:latin typeface="宋体" panose="02010600030101010101" pitchFamily="2" charset="-122"/>
                <a:ea typeface="宋体" panose="02010600030101010101" pitchFamily="2" charset="-122"/>
              </a:defRPr>
            </a:lvl2pPr>
            <a:lvl3pPr marL="1143000" indent="-228600">
              <a:lnSpc>
                <a:spcPct val="150000"/>
              </a:lnSpc>
              <a:defRPr sz="2800" b="1">
                <a:solidFill>
                  <a:schemeClr val="tx1"/>
                </a:solidFill>
                <a:latin typeface="宋体" panose="02010600030101010101" pitchFamily="2" charset="-122"/>
                <a:ea typeface="宋体" panose="02010600030101010101" pitchFamily="2" charset="-122"/>
              </a:defRPr>
            </a:lvl3pPr>
            <a:lvl4pPr marL="1600200" indent="-228600">
              <a:lnSpc>
                <a:spcPct val="150000"/>
              </a:lnSpc>
              <a:defRPr sz="2800" b="1">
                <a:solidFill>
                  <a:schemeClr val="tx1"/>
                </a:solidFill>
                <a:latin typeface="宋体" panose="02010600030101010101" pitchFamily="2" charset="-122"/>
                <a:ea typeface="宋体" panose="02010600030101010101" pitchFamily="2" charset="-122"/>
              </a:defRPr>
            </a:lvl4pPr>
            <a:lvl5pPr marL="2057400" indent="-228600">
              <a:lnSpc>
                <a:spcPct val="150000"/>
              </a:lnSpc>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defRPr/>
            </a:pPr>
            <a:endParaRPr lang="zh-CN" altLang="en-US" sz="2800" smtClean="0"/>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iming>
    <p:tnLst>
      <p:par>
        <p:cTn id="1" dur="indefinite" restart="never" nodeType="tmRoot"/>
      </p:par>
    </p:tnLst>
  </p:timing>
  <p:txStyles>
    <p:titleStyle>
      <a:lvl1pPr algn="ctr" rtl="0" eaLnBrk="0" fontAlgn="base" hangingPunct="0">
        <a:spcBef>
          <a:spcPct val="0"/>
        </a:spcBef>
        <a:spcAft>
          <a:spcPct val="0"/>
        </a:spcAft>
        <a:defRPr sz="4401" kern="1200">
          <a:solidFill>
            <a:schemeClr val="tx2"/>
          </a:solidFill>
          <a:latin typeface="+mj-lt"/>
          <a:ea typeface="+mj-ea"/>
          <a:cs typeface="+mj-cs"/>
        </a:defRPr>
      </a:lvl1pPr>
      <a:lvl2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5pPr>
      <a:lvl6pPr marL="457225"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6pPr>
      <a:lvl7pPr marL="914449"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7pPr>
      <a:lvl8pPr marL="1371673"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8pPr>
      <a:lvl9pPr marL="1828897"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9pPr>
    </p:titleStyle>
    <p:bodyStyle>
      <a:lvl1pPr marL="342918" indent="-342918" algn="l" rtl="0" eaLnBrk="0" fontAlgn="base" hangingPunct="0">
        <a:spcBef>
          <a:spcPct val="20000"/>
        </a:spcBef>
        <a:spcAft>
          <a:spcPct val="0"/>
        </a:spcAft>
        <a:buChar char="•"/>
        <a:defRPr sz="3201" kern="1200">
          <a:solidFill>
            <a:schemeClr val="tx1"/>
          </a:solidFill>
          <a:latin typeface="+mn-lt"/>
          <a:ea typeface="+mn-ea"/>
          <a:cs typeface="+mn-cs"/>
        </a:defRPr>
      </a:lvl1pPr>
      <a:lvl2pPr marL="742990" indent="-285765" algn="l" rtl="0" eaLnBrk="0" fontAlgn="base" hangingPunct="0">
        <a:spcBef>
          <a:spcPct val="20000"/>
        </a:spcBef>
        <a:spcAft>
          <a:spcPct val="0"/>
        </a:spcAft>
        <a:buChar char="–"/>
        <a:defRPr sz="2800" kern="1200">
          <a:solidFill>
            <a:schemeClr val="tx1"/>
          </a:solidFill>
          <a:latin typeface="+mn-lt"/>
          <a:ea typeface="+mn-ea"/>
          <a:cs typeface="+mn-cs"/>
        </a:defRPr>
      </a:lvl2pPr>
      <a:lvl3pPr marL="1143060" indent="-228612" algn="l" rtl="0" eaLnBrk="0" fontAlgn="base" hangingPunct="0">
        <a:spcBef>
          <a:spcPct val="20000"/>
        </a:spcBef>
        <a:spcAft>
          <a:spcPct val="0"/>
        </a:spcAft>
        <a:buChar char="•"/>
        <a:defRPr sz="2400" kern="1200">
          <a:solidFill>
            <a:schemeClr val="tx1"/>
          </a:solidFill>
          <a:latin typeface="+mn-lt"/>
          <a:ea typeface="+mn-ea"/>
          <a:cs typeface="+mn-cs"/>
        </a:defRPr>
      </a:lvl3pPr>
      <a:lvl4pPr marL="1600285" indent="-228612" algn="l" rtl="0" eaLnBrk="0" fontAlgn="base" hangingPunct="0">
        <a:spcBef>
          <a:spcPct val="20000"/>
        </a:spcBef>
        <a:spcAft>
          <a:spcPct val="0"/>
        </a:spcAft>
        <a:buChar char="–"/>
        <a:defRPr sz="2000" kern="1200">
          <a:solidFill>
            <a:schemeClr val="tx1"/>
          </a:solidFill>
          <a:latin typeface="+mn-lt"/>
          <a:ea typeface="+mn-ea"/>
          <a:cs typeface="+mn-cs"/>
        </a:defRPr>
      </a:lvl4pPr>
      <a:lvl5pPr marL="2057510" indent="-228612" algn="l" rtl="0" eaLnBrk="0" fontAlgn="base" hangingPunct="0">
        <a:spcBef>
          <a:spcPct val="20000"/>
        </a:spcBef>
        <a:spcAft>
          <a:spcPct val="0"/>
        </a:spcAft>
        <a:buChar char="»"/>
        <a:defRPr sz="2000" kern="1200">
          <a:solidFill>
            <a:schemeClr val="tx1"/>
          </a:solidFill>
          <a:latin typeface="+mn-lt"/>
          <a:ea typeface="+mn-ea"/>
          <a:cs typeface="+mn-cs"/>
        </a:defRPr>
      </a:lvl5pPr>
      <a:lvl6pPr marL="2514734"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58"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82"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407"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49" rtl="0" eaLnBrk="1" latinLnBrk="0" hangingPunct="1">
        <a:defRPr sz="1800" kern="1200">
          <a:solidFill>
            <a:schemeClr val="tx1"/>
          </a:solidFill>
          <a:latin typeface="+mn-lt"/>
          <a:ea typeface="+mn-ea"/>
          <a:cs typeface="+mn-cs"/>
        </a:defRPr>
      </a:lvl1pPr>
      <a:lvl2pPr marL="457225" algn="l" defTabSz="914449" rtl="0" eaLnBrk="1" latinLnBrk="0" hangingPunct="1">
        <a:defRPr sz="1800" kern="1200">
          <a:solidFill>
            <a:schemeClr val="tx1"/>
          </a:solidFill>
          <a:latin typeface="+mn-lt"/>
          <a:ea typeface="+mn-ea"/>
          <a:cs typeface="+mn-cs"/>
        </a:defRPr>
      </a:lvl2pPr>
      <a:lvl3pPr marL="914449" algn="l" defTabSz="914449" rtl="0" eaLnBrk="1" latinLnBrk="0" hangingPunct="1">
        <a:defRPr sz="1800" kern="1200">
          <a:solidFill>
            <a:schemeClr val="tx1"/>
          </a:solidFill>
          <a:latin typeface="+mn-lt"/>
          <a:ea typeface="+mn-ea"/>
          <a:cs typeface="+mn-cs"/>
        </a:defRPr>
      </a:lvl3pPr>
      <a:lvl4pPr marL="1371673" algn="l" defTabSz="914449" rtl="0" eaLnBrk="1" latinLnBrk="0" hangingPunct="1">
        <a:defRPr sz="1800" kern="1200">
          <a:solidFill>
            <a:schemeClr val="tx1"/>
          </a:solidFill>
          <a:latin typeface="+mn-lt"/>
          <a:ea typeface="+mn-ea"/>
          <a:cs typeface="+mn-cs"/>
        </a:defRPr>
      </a:lvl4pPr>
      <a:lvl5pPr marL="1828897" algn="l" defTabSz="914449" rtl="0" eaLnBrk="1" latinLnBrk="0" hangingPunct="1">
        <a:defRPr sz="1800" kern="1200">
          <a:solidFill>
            <a:schemeClr val="tx1"/>
          </a:solidFill>
          <a:latin typeface="+mn-lt"/>
          <a:ea typeface="+mn-ea"/>
          <a:cs typeface="+mn-cs"/>
        </a:defRPr>
      </a:lvl5pPr>
      <a:lvl6pPr marL="2286122" algn="l" defTabSz="914449" rtl="0" eaLnBrk="1" latinLnBrk="0" hangingPunct="1">
        <a:defRPr sz="1800" kern="1200">
          <a:solidFill>
            <a:schemeClr val="tx1"/>
          </a:solidFill>
          <a:latin typeface="+mn-lt"/>
          <a:ea typeface="+mn-ea"/>
          <a:cs typeface="+mn-cs"/>
        </a:defRPr>
      </a:lvl6pPr>
      <a:lvl7pPr marL="2743346" algn="l" defTabSz="914449" rtl="0" eaLnBrk="1" latinLnBrk="0" hangingPunct="1">
        <a:defRPr sz="1800" kern="1200">
          <a:solidFill>
            <a:schemeClr val="tx1"/>
          </a:solidFill>
          <a:latin typeface="+mn-lt"/>
          <a:ea typeface="+mn-ea"/>
          <a:cs typeface="+mn-cs"/>
        </a:defRPr>
      </a:lvl7pPr>
      <a:lvl8pPr marL="3200570" algn="l" defTabSz="914449" rtl="0" eaLnBrk="1" latinLnBrk="0" hangingPunct="1">
        <a:defRPr sz="1800" kern="1200">
          <a:solidFill>
            <a:schemeClr val="tx1"/>
          </a:solidFill>
          <a:latin typeface="+mn-lt"/>
          <a:ea typeface="+mn-ea"/>
          <a:cs typeface="+mn-cs"/>
        </a:defRPr>
      </a:lvl8pPr>
      <a:lvl9pPr marL="3657795" algn="l" defTabSz="914449"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Rectangle 74">
            <a:hlinkClick r:id="" action="ppaction://hlinkshowjump?jump=firstslide" tooltip="返回首页"/>
          </p:cNvPr>
          <p:cNvSpPr>
            <a:spLocks noChangeArrowheads="1"/>
          </p:cNvSpPr>
          <p:nvPr userDrawn="1"/>
        </p:nvSpPr>
        <p:spPr bwMode="auto">
          <a:xfrm>
            <a:off x="2014538" y="119618"/>
            <a:ext cx="1030287" cy="738664"/>
          </a:xfrm>
          <a:prstGeom prst="rect">
            <a:avLst/>
          </a:prstGeom>
          <a:solidFill>
            <a:schemeClr val="accent1">
              <a:alpha val="1176"/>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lnSpc>
                <a:spcPct val="150000"/>
              </a:lnSpc>
              <a:defRPr sz="2800" b="1">
                <a:solidFill>
                  <a:schemeClr val="tx1"/>
                </a:solidFill>
                <a:latin typeface="宋体" panose="02010600030101010101" pitchFamily="2" charset="-122"/>
                <a:ea typeface="宋体" panose="02010600030101010101" pitchFamily="2" charset="-122"/>
              </a:defRPr>
            </a:lvl1pPr>
            <a:lvl2pPr marL="742950" indent="-285750">
              <a:lnSpc>
                <a:spcPct val="150000"/>
              </a:lnSpc>
              <a:defRPr sz="2800" b="1">
                <a:solidFill>
                  <a:schemeClr val="tx1"/>
                </a:solidFill>
                <a:latin typeface="宋体" panose="02010600030101010101" pitchFamily="2" charset="-122"/>
                <a:ea typeface="宋体" panose="02010600030101010101" pitchFamily="2" charset="-122"/>
              </a:defRPr>
            </a:lvl2pPr>
            <a:lvl3pPr marL="1143000" indent="-228600">
              <a:lnSpc>
                <a:spcPct val="150000"/>
              </a:lnSpc>
              <a:defRPr sz="2800" b="1">
                <a:solidFill>
                  <a:schemeClr val="tx1"/>
                </a:solidFill>
                <a:latin typeface="宋体" panose="02010600030101010101" pitchFamily="2" charset="-122"/>
                <a:ea typeface="宋体" panose="02010600030101010101" pitchFamily="2" charset="-122"/>
              </a:defRPr>
            </a:lvl3pPr>
            <a:lvl4pPr marL="1600200" indent="-228600">
              <a:lnSpc>
                <a:spcPct val="150000"/>
              </a:lnSpc>
              <a:defRPr sz="2800" b="1">
                <a:solidFill>
                  <a:schemeClr val="tx1"/>
                </a:solidFill>
                <a:latin typeface="宋体" panose="02010600030101010101" pitchFamily="2" charset="-122"/>
                <a:ea typeface="宋体" panose="02010600030101010101" pitchFamily="2" charset="-122"/>
              </a:defRPr>
            </a:lvl4pPr>
            <a:lvl5pPr marL="2057400" indent="-228600">
              <a:lnSpc>
                <a:spcPct val="150000"/>
              </a:lnSpc>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lnSpc>
                <a:spcPct val="150000"/>
              </a:lnSpc>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defRPr/>
            </a:pPr>
            <a:endParaRPr lang="zh-CN" altLang="en-US" sz="2800" smtClean="0"/>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iming>
    <p:tnLst>
      <p:par>
        <p:cTn id="1" dur="indefinite" restart="never" nodeType="tmRoot"/>
      </p:par>
    </p:tnLst>
  </p:timing>
  <p:txStyles>
    <p:titleStyle>
      <a:lvl1pPr algn="ctr" rtl="0" eaLnBrk="0" fontAlgn="base" hangingPunct="0">
        <a:spcBef>
          <a:spcPct val="0"/>
        </a:spcBef>
        <a:spcAft>
          <a:spcPct val="0"/>
        </a:spcAft>
        <a:defRPr sz="4401" kern="1200">
          <a:solidFill>
            <a:schemeClr val="tx2"/>
          </a:solidFill>
          <a:latin typeface="+mj-lt"/>
          <a:ea typeface="+mj-ea"/>
          <a:cs typeface="+mj-cs"/>
        </a:defRPr>
      </a:lvl1pPr>
      <a:lvl2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1">
          <a:solidFill>
            <a:schemeClr val="tx2"/>
          </a:solidFill>
          <a:latin typeface="Arial" panose="020B0604020202020204" pitchFamily="34" charset="0"/>
          <a:ea typeface="宋体" panose="02010600030101010101" pitchFamily="2" charset="-122"/>
        </a:defRPr>
      </a:lvl5pPr>
      <a:lvl6pPr marL="457225"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6pPr>
      <a:lvl7pPr marL="914449"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7pPr>
      <a:lvl8pPr marL="1371673"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8pPr>
      <a:lvl9pPr marL="1828897" algn="ctr" rtl="0" fontAlgn="base">
        <a:spcBef>
          <a:spcPct val="0"/>
        </a:spcBef>
        <a:spcAft>
          <a:spcPct val="0"/>
        </a:spcAft>
        <a:defRPr sz="4401">
          <a:solidFill>
            <a:schemeClr val="tx2"/>
          </a:solidFill>
          <a:latin typeface="Arial" panose="020B0604020202020204" pitchFamily="34" charset="0"/>
          <a:ea typeface="宋体" panose="02010600030101010101" pitchFamily="2" charset="-122"/>
        </a:defRPr>
      </a:lvl9pPr>
    </p:titleStyle>
    <p:bodyStyle>
      <a:lvl1pPr marL="342918" indent="-342918" algn="l" rtl="0" eaLnBrk="0" fontAlgn="base" hangingPunct="0">
        <a:spcBef>
          <a:spcPct val="20000"/>
        </a:spcBef>
        <a:spcAft>
          <a:spcPct val="0"/>
        </a:spcAft>
        <a:buChar char="•"/>
        <a:defRPr sz="3201" kern="1200">
          <a:solidFill>
            <a:schemeClr val="tx1"/>
          </a:solidFill>
          <a:latin typeface="+mn-lt"/>
          <a:ea typeface="+mn-ea"/>
          <a:cs typeface="+mn-cs"/>
        </a:defRPr>
      </a:lvl1pPr>
      <a:lvl2pPr marL="742990" indent="-285765" algn="l" rtl="0" eaLnBrk="0" fontAlgn="base" hangingPunct="0">
        <a:spcBef>
          <a:spcPct val="20000"/>
        </a:spcBef>
        <a:spcAft>
          <a:spcPct val="0"/>
        </a:spcAft>
        <a:buChar char="–"/>
        <a:defRPr sz="2800" kern="1200">
          <a:solidFill>
            <a:schemeClr val="tx1"/>
          </a:solidFill>
          <a:latin typeface="+mn-lt"/>
          <a:ea typeface="+mn-ea"/>
          <a:cs typeface="+mn-cs"/>
        </a:defRPr>
      </a:lvl2pPr>
      <a:lvl3pPr marL="1143060" indent="-228612" algn="l" rtl="0" eaLnBrk="0" fontAlgn="base" hangingPunct="0">
        <a:spcBef>
          <a:spcPct val="20000"/>
        </a:spcBef>
        <a:spcAft>
          <a:spcPct val="0"/>
        </a:spcAft>
        <a:buChar char="•"/>
        <a:defRPr sz="2400" kern="1200">
          <a:solidFill>
            <a:schemeClr val="tx1"/>
          </a:solidFill>
          <a:latin typeface="+mn-lt"/>
          <a:ea typeface="+mn-ea"/>
          <a:cs typeface="+mn-cs"/>
        </a:defRPr>
      </a:lvl3pPr>
      <a:lvl4pPr marL="1600285" indent="-228612" algn="l" rtl="0" eaLnBrk="0" fontAlgn="base" hangingPunct="0">
        <a:spcBef>
          <a:spcPct val="20000"/>
        </a:spcBef>
        <a:spcAft>
          <a:spcPct val="0"/>
        </a:spcAft>
        <a:buChar char="–"/>
        <a:defRPr sz="2000" kern="1200">
          <a:solidFill>
            <a:schemeClr val="tx1"/>
          </a:solidFill>
          <a:latin typeface="+mn-lt"/>
          <a:ea typeface="+mn-ea"/>
          <a:cs typeface="+mn-cs"/>
        </a:defRPr>
      </a:lvl4pPr>
      <a:lvl5pPr marL="2057510" indent="-228612" algn="l" rtl="0" eaLnBrk="0" fontAlgn="base" hangingPunct="0">
        <a:spcBef>
          <a:spcPct val="20000"/>
        </a:spcBef>
        <a:spcAft>
          <a:spcPct val="0"/>
        </a:spcAft>
        <a:buChar char="»"/>
        <a:defRPr sz="2000" kern="1200">
          <a:solidFill>
            <a:schemeClr val="tx1"/>
          </a:solidFill>
          <a:latin typeface="+mn-lt"/>
          <a:ea typeface="+mn-ea"/>
          <a:cs typeface="+mn-cs"/>
        </a:defRPr>
      </a:lvl5pPr>
      <a:lvl6pPr marL="2514734"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58"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82"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407" indent="-228612" algn="l" defTabSz="91444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49" rtl="0" eaLnBrk="1" latinLnBrk="0" hangingPunct="1">
        <a:defRPr sz="1800" kern="1200">
          <a:solidFill>
            <a:schemeClr val="tx1"/>
          </a:solidFill>
          <a:latin typeface="+mn-lt"/>
          <a:ea typeface="+mn-ea"/>
          <a:cs typeface="+mn-cs"/>
        </a:defRPr>
      </a:lvl1pPr>
      <a:lvl2pPr marL="457225" algn="l" defTabSz="914449" rtl="0" eaLnBrk="1" latinLnBrk="0" hangingPunct="1">
        <a:defRPr sz="1800" kern="1200">
          <a:solidFill>
            <a:schemeClr val="tx1"/>
          </a:solidFill>
          <a:latin typeface="+mn-lt"/>
          <a:ea typeface="+mn-ea"/>
          <a:cs typeface="+mn-cs"/>
        </a:defRPr>
      </a:lvl2pPr>
      <a:lvl3pPr marL="914449" algn="l" defTabSz="914449" rtl="0" eaLnBrk="1" latinLnBrk="0" hangingPunct="1">
        <a:defRPr sz="1800" kern="1200">
          <a:solidFill>
            <a:schemeClr val="tx1"/>
          </a:solidFill>
          <a:latin typeface="+mn-lt"/>
          <a:ea typeface="+mn-ea"/>
          <a:cs typeface="+mn-cs"/>
        </a:defRPr>
      </a:lvl3pPr>
      <a:lvl4pPr marL="1371673" algn="l" defTabSz="914449" rtl="0" eaLnBrk="1" latinLnBrk="0" hangingPunct="1">
        <a:defRPr sz="1800" kern="1200">
          <a:solidFill>
            <a:schemeClr val="tx1"/>
          </a:solidFill>
          <a:latin typeface="+mn-lt"/>
          <a:ea typeface="+mn-ea"/>
          <a:cs typeface="+mn-cs"/>
        </a:defRPr>
      </a:lvl4pPr>
      <a:lvl5pPr marL="1828897" algn="l" defTabSz="914449" rtl="0" eaLnBrk="1" latinLnBrk="0" hangingPunct="1">
        <a:defRPr sz="1800" kern="1200">
          <a:solidFill>
            <a:schemeClr val="tx1"/>
          </a:solidFill>
          <a:latin typeface="+mn-lt"/>
          <a:ea typeface="+mn-ea"/>
          <a:cs typeface="+mn-cs"/>
        </a:defRPr>
      </a:lvl5pPr>
      <a:lvl6pPr marL="2286122" algn="l" defTabSz="914449" rtl="0" eaLnBrk="1" latinLnBrk="0" hangingPunct="1">
        <a:defRPr sz="1800" kern="1200">
          <a:solidFill>
            <a:schemeClr val="tx1"/>
          </a:solidFill>
          <a:latin typeface="+mn-lt"/>
          <a:ea typeface="+mn-ea"/>
          <a:cs typeface="+mn-cs"/>
        </a:defRPr>
      </a:lvl6pPr>
      <a:lvl7pPr marL="2743346" algn="l" defTabSz="914449" rtl="0" eaLnBrk="1" latinLnBrk="0" hangingPunct="1">
        <a:defRPr sz="1800" kern="1200">
          <a:solidFill>
            <a:schemeClr val="tx1"/>
          </a:solidFill>
          <a:latin typeface="+mn-lt"/>
          <a:ea typeface="+mn-ea"/>
          <a:cs typeface="+mn-cs"/>
        </a:defRPr>
      </a:lvl7pPr>
      <a:lvl8pPr marL="3200570" algn="l" defTabSz="914449" rtl="0" eaLnBrk="1" latinLnBrk="0" hangingPunct="1">
        <a:defRPr sz="1800" kern="1200">
          <a:solidFill>
            <a:schemeClr val="tx1"/>
          </a:solidFill>
          <a:latin typeface="+mn-lt"/>
          <a:ea typeface="+mn-ea"/>
          <a:cs typeface="+mn-cs"/>
        </a:defRPr>
      </a:lvl8pPr>
      <a:lvl9pPr marL="3657795" algn="l" defTabSz="91444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8" Type="http://schemas.openxmlformats.org/officeDocument/2006/relationships/image" Target="../media/image11.jpg"/><Relationship Id="rId13" Type="http://schemas.openxmlformats.org/officeDocument/2006/relationships/image" Target="../media/image16.jpg"/><Relationship Id="rId18" Type="http://schemas.openxmlformats.org/officeDocument/2006/relationships/image" Target="../media/image21.jpg"/><Relationship Id="rId3" Type="http://schemas.openxmlformats.org/officeDocument/2006/relationships/image" Target="../media/image6.jpg"/><Relationship Id="rId21" Type="http://schemas.openxmlformats.org/officeDocument/2006/relationships/image" Target="../media/image24.jpg"/><Relationship Id="rId7" Type="http://schemas.openxmlformats.org/officeDocument/2006/relationships/image" Target="../media/image10.jpg"/><Relationship Id="rId12" Type="http://schemas.openxmlformats.org/officeDocument/2006/relationships/image" Target="../media/image15.jpg"/><Relationship Id="rId17" Type="http://schemas.openxmlformats.org/officeDocument/2006/relationships/image" Target="../media/image20.jpg"/><Relationship Id="rId2" Type="http://schemas.openxmlformats.org/officeDocument/2006/relationships/image" Target="../media/image5.jpg"/><Relationship Id="rId16" Type="http://schemas.openxmlformats.org/officeDocument/2006/relationships/image" Target="../media/image19.jpg"/><Relationship Id="rId20" Type="http://schemas.openxmlformats.org/officeDocument/2006/relationships/image" Target="../media/image23.jpg"/><Relationship Id="rId1" Type="http://schemas.openxmlformats.org/officeDocument/2006/relationships/slideLayout" Target="../slideLayouts/slideLayout12.xml"/><Relationship Id="rId6" Type="http://schemas.openxmlformats.org/officeDocument/2006/relationships/image" Target="../media/image9.jpg"/><Relationship Id="rId11" Type="http://schemas.openxmlformats.org/officeDocument/2006/relationships/image" Target="../media/image14.jpg"/><Relationship Id="rId5" Type="http://schemas.openxmlformats.org/officeDocument/2006/relationships/image" Target="../media/image8.jpg"/><Relationship Id="rId15" Type="http://schemas.openxmlformats.org/officeDocument/2006/relationships/image" Target="../media/image18.jpg"/><Relationship Id="rId10" Type="http://schemas.openxmlformats.org/officeDocument/2006/relationships/image" Target="../media/image13.jpg"/><Relationship Id="rId19" Type="http://schemas.openxmlformats.org/officeDocument/2006/relationships/image" Target="../media/image22.jpg"/><Relationship Id="rId4" Type="http://schemas.openxmlformats.org/officeDocument/2006/relationships/image" Target="../media/image7.jpg"/><Relationship Id="rId9" Type="http://schemas.openxmlformats.org/officeDocument/2006/relationships/image" Target="../media/image12.jpg"/><Relationship Id="rId14" Type="http://schemas.openxmlformats.org/officeDocument/2006/relationships/image" Target="../media/image1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730" y="877253"/>
            <a:ext cx="8958943" cy="830997"/>
          </a:xfrm>
          <a:prstGeom prst="rect">
            <a:avLst/>
          </a:prstGeom>
          <a:solidFill>
            <a:schemeClr val="accent5">
              <a:lumMod val="90000"/>
            </a:schemeClr>
          </a:solidFill>
        </p:spPr>
        <p:txBody>
          <a:bodyPr wrap="square" rtlCol="0">
            <a:spAutoFit/>
          </a:bodyPr>
          <a:lstStyle/>
          <a:p>
            <a:pPr algn="ctr"/>
            <a:r>
              <a:rPr lang="zh-CN" altLang="en-US" sz="4800" dirty="0"/>
              <a:t>第四章 物质结构 </a:t>
            </a:r>
            <a:r>
              <a:rPr lang="en-US" altLang="zh-CN" sz="4800" dirty="0"/>
              <a:t>  </a:t>
            </a:r>
            <a:r>
              <a:rPr lang="zh-CN" altLang="en-US" sz="4800" dirty="0"/>
              <a:t>元素周期律</a:t>
            </a:r>
          </a:p>
        </p:txBody>
      </p:sp>
      <p:sp>
        <p:nvSpPr>
          <p:cNvPr id="3" name="文本框 2"/>
          <p:cNvSpPr txBox="1"/>
          <p:nvPr/>
        </p:nvSpPr>
        <p:spPr>
          <a:xfrm>
            <a:off x="4332516" y="4686966"/>
            <a:ext cx="920184" cy="451342"/>
          </a:xfrm>
          <a:prstGeom prst="rect">
            <a:avLst/>
          </a:prstGeom>
          <a:solidFill>
            <a:schemeClr val="bg1">
              <a:lumMod val="95000"/>
            </a:schemeClr>
          </a:solidFill>
        </p:spPr>
        <p:txBody>
          <a:bodyPr wrap="square" rtlCol="0">
            <a:spAutoFit/>
          </a:bodyPr>
          <a:lstStyle/>
          <a:p>
            <a:r>
              <a:rPr lang="zh-CN" altLang="en-US" sz="2333" dirty="0"/>
              <a:t>张伟</a:t>
            </a:r>
          </a:p>
        </p:txBody>
      </p:sp>
      <p:sp>
        <p:nvSpPr>
          <p:cNvPr id="6" name="文本框 5"/>
          <p:cNvSpPr txBox="1"/>
          <p:nvPr/>
        </p:nvSpPr>
        <p:spPr>
          <a:xfrm>
            <a:off x="2130200" y="3367986"/>
            <a:ext cx="4706029" cy="646331"/>
          </a:xfrm>
          <a:prstGeom prst="rect">
            <a:avLst/>
          </a:prstGeom>
          <a:noFill/>
        </p:spPr>
        <p:txBody>
          <a:bodyPr wrap="square" rtlCol="0">
            <a:spAutoFit/>
          </a:bodyPr>
          <a:lstStyle/>
          <a:p>
            <a:r>
              <a:rPr lang="zh-CN" altLang="en-US" sz="3600" dirty="0"/>
              <a:t>第一课时  原子结构</a:t>
            </a:r>
          </a:p>
        </p:txBody>
      </p:sp>
      <p:sp>
        <p:nvSpPr>
          <p:cNvPr id="5" name="文本框 4"/>
          <p:cNvSpPr txBox="1"/>
          <p:nvPr/>
        </p:nvSpPr>
        <p:spPr>
          <a:xfrm>
            <a:off x="1052514" y="2265030"/>
            <a:ext cx="7480188" cy="707886"/>
          </a:xfrm>
          <a:prstGeom prst="rect">
            <a:avLst/>
          </a:prstGeom>
          <a:noFill/>
        </p:spPr>
        <p:txBody>
          <a:bodyPr wrap="square" rtlCol="0">
            <a:spAutoFit/>
          </a:bodyPr>
          <a:lstStyle/>
          <a:p>
            <a:r>
              <a:rPr lang="zh-CN" altLang="en-US" sz="4000" dirty="0"/>
              <a:t>第一节  原子结构与元素周期表</a:t>
            </a:r>
          </a:p>
        </p:txBody>
      </p:sp>
    </p:spTree>
    <p:extLst>
      <p:ext uri="{BB962C8B-B14F-4D97-AF65-F5344CB8AC3E}">
        <p14:creationId xmlns:p14="http://schemas.microsoft.com/office/powerpoint/2010/main" val="1512421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1"/>
          <p:cNvSpPr txBox="1">
            <a:spLocks noChangeArrowheads="1"/>
          </p:cNvSpPr>
          <p:nvPr/>
        </p:nvSpPr>
        <p:spPr bwMode="auto">
          <a:xfrm>
            <a:off x="81643" y="741159"/>
            <a:ext cx="5742214"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b="0" dirty="0">
                <a:solidFill>
                  <a:srgbClr val="000000"/>
                </a:solidFill>
              </a:rPr>
              <a:t>(1)</a:t>
            </a:r>
            <a:r>
              <a:rPr lang="zh-CN" altLang="en-US" sz="2400" b="0" dirty="0">
                <a:solidFill>
                  <a:srgbClr val="000000"/>
                </a:solidFill>
              </a:rPr>
              <a:t>概念</a:t>
            </a:r>
            <a:r>
              <a:rPr lang="en-US" altLang="zh-CN" sz="2400" b="0" dirty="0">
                <a:solidFill>
                  <a:srgbClr val="000000"/>
                </a:solidFill>
              </a:rPr>
              <a:t>:</a:t>
            </a:r>
            <a:r>
              <a:rPr lang="zh-CN" altLang="en-US" sz="2400" b="0" dirty="0">
                <a:solidFill>
                  <a:srgbClr val="000000"/>
                </a:solidFill>
              </a:rPr>
              <a:t>在含有多个电子的原子里</a:t>
            </a:r>
            <a:r>
              <a:rPr lang="en-US" altLang="zh-CN" sz="2400" b="0" dirty="0">
                <a:solidFill>
                  <a:srgbClr val="000000"/>
                </a:solidFill>
              </a:rPr>
              <a:t>,</a:t>
            </a:r>
            <a:r>
              <a:rPr lang="zh-CN" altLang="en-US" sz="2400" b="0" dirty="0">
                <a:solidFill>
                  <a:srgbClr val="000000"/>
                </a:solidFill>
              </a:rPr>
              <a:t>把电子运动的能量不同的区域简化为不连续的壳层</a:t>
            </a:r>
            <a:r>
              <a:rPr lang="en-US" altLang="zh-CN" sz="2400" b="0" dirty="0">
                <a:solidFill>
                  <a:srgbClr val="000000"/>
                </a:solidFill>
              </a:rPr>
              <a:t>,</a:t>
            </a:r>
            <a:r>
              <a:rPr lang="zh-CN" altLang="en-US" sz="2400" b="0" dirty="0">
                <a:solidFill>
                  <a:srgbClr val="000000"/>
                </a:solidFill>
              </a:rPr>
              <a:t>称作</a:t>
            </a:r>
            <a:r>
              <a:rPr lang="zh-CN" altLang="en-US" sz="2400" b="0" dirty="0">
                <a:solidFill>
                  <a:srgbClr val="FF0000"/>
                </a:solidFill>
              </a:rPr>
              <a:t>电子层</a:t>
            </a:r>
            <a:r>
              <a:rPr lang="zh-CN" altLang="en-US" sz="2400" b="0" dirty="0">
                <a:solidFill>
                  <a:srgbClr val="000000"/>
                </a:solidFill>
              </a:rPr>
              <a:t>。</a:t>
            </a:r>
          </a:p>
        </p:txBody>
      </p:sp>
      <p:sp>
        <p:nvSpPr>
          <p:cNvPr id="6" name="Rectangle 19"/>
          <p:cNvSpPr>
            <a:spLocks noChangeArrowheads="1"/>
          </p:cNvSpPr>
          <p:nvPr/>
        </p:nvSpPr>
        <p:spPr bwMode="auto">
          <a:xfrm>
            <a:off x="0" y="-23455"/>
            <a:ext cx="1295400"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1</a:t>
            </a:r>
            <a:r>
              <a:rPr lang="zh-CN" altLang="en-US" sz="2400" b="0" dirty="0">
                <a:latin typeface="+mn-ea"/>
                <a:ea typeface="+mn-ea"/>
              </a:rPr>
              <a:t>电子层</a:t>
            </a: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1443" y="399497"/>
            <a:ext cx="3402558" cy="3387091"/>
          </a:xfrm>
          <a:prstGeom prst="rect">
            <a:avLst/>
          </a:prstGeom>
        </p:spPr>
      </p:pic>
      <p:pic>
        <p:nvPicPr>
          <p:cNvPr id="3" name="图片 2"/>
          <p:cNvPicPr>
            <a:picLocks noChangeAspect="1"/>
          </p:cNvPicPr>
          <p:nvPr/>
        </p:nvPicPr>
        <p:blipFill>
          <a:blip r:embed="rId3"/>
          <a:stretch>
            <a:fillRect/>
          </a:stretch>
        </p:blipFill>
        <p:spPr>
          <a:xfrm>
            <a:off x="118972" y="2430778"/>
            <a:ext cx="5443629" cy="3064561"/>
          </a:xfrm>
          <a:prstGeom prst="rect">
            <a:avLst/>
          </a:prstGeom>
        </p:spPr>
      </p:pic>
      <p:sp>
        <p:nvSpPr>
          <p:cNvPr id="4" name="文本框 3"/>
          <p:cNvSpPr txBox="1"/>
          <p:nvPr/>
        </p:nvSpPr>
        <p:spPr>
          <a:xfrm>
            <a:off x="5741442" y="3556346"/>
            <a:ext cx="3581400" cy="1938992"/>
          </a:xfrm>
          <a:prstGeom prst="rect">
            <a:avLst/>
          </a:prstGeom>
          <a:noFill/>
        </p:spPr>
        <p:txBody>
          <a:bodyPr wrap="square" rtlCol="0">
            <a:spAutoFit/>
          </a:bodyPr>
          <a:lstStyle/>
          <a:p>
            <a:r>
              <a:rPr lang="zh-CN" altLang="en-US" sz="2400" dirty="0"/>
              <a:t>圆形舞台就像原子；</a:t>
            </a:r>
            <a:endParaRPr lang="en-US" altLang="zh-CN" sz="2400" dirty="0"/>
          </a:p>
          <a:p>
            <a:r>
              <a:rPr lang="zh-CN" altLang="en-US" sz="2400" dirty="0"/>
              <a:t>明星就像原子核；</a:t>
            </a:r>
            <a:endParaRPr lang="en-US" altLang="zh-CN" sz="2400" dirty="0"/>
          </a:p>
          <a:p>
            <a:r>
              <a:rPr lang="zh-CN" altLang="en-US" sz="2400" dirty="0"/>
              <a:t>环形的座位就像电子层；</a:t>
            </a:r>
            <a:endParaRPr lang="en-US" altLang="zh-CN" sz="2400" dirty="0"/>
          </a:p>
          <a:p>
            <a:r>
              <a:rPr lang="zh-CN" altLang="en-US" sz="2400" dirty="0"/>
              <a:t>观众就像外层电子；</a:t>
            </a:r>
            <a:endParaRPr lang="en-US" altLang="zh-CN" sz="2400" dirty="0"/>
          </a:p>
          <a:p>
            <a:r>
              <a:rPr lang="zh-CN" altLang="en-US" sz="2400" dirty="0"/>
              <a:t>距离越远，座位越多。</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58965" y="809704"/>
            <a:ext cx="5810023"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b="0" dirty="0"/>
              <a:t>(2)</a:t>
            </a:r>
            <a:r>
              <a:rPr lang="zh-CN" altLang="en-US" b="0" dirty="0"/>
              <a:t>不同电子层的表示及能量关系。</a:t>
            </a:r>
          </a:p>
        </p:txBody>
      </p:sp>
      <p:graphicFrame>
        <p:nvGraphicFramePr>
          <p:cNvPr id="1206460" name="Group 188"/>
          <p:cNvGraphicFramePr>
            <a:graphicFrameLocks noGrp="1"/>
          </p:cNvGraphicFramePr>
          <p:nvPr>
            <p:extLst>
              <p:ext uri="{D42A27DB-BD31-4B8C-83A1-F6EECF244321}">
                <p14:modId xmlns:p14="http://schemas.microsoft.com/office/powerpoint/2010/main" val="797172709"/>
              </p:ext>
            </p:extLst>
          </p:nvPr>
        </p:nvGraphicFramePr>
        <p:xfrm>
          <a:off x="233363" y="1973263"/>
          <a:ext cx="8621712" cy="2499064"/>
        </p:xfrm>
        <a:graphic>
          <a:graphicData uri="http://schemas.openxmlformats.org/drawingml/2006/table">
            <a:tbl>
              <a:tblPr>
                <a:tableStyleId>{5940675A-B579-460E-94D1-54222C63F5DA}</a:tableStyleId>
              </a:tblPr>
              <a:tblGrid>
                <a:gridCol w="1265237"/>
                <a:gridCol w="1978025"/>
                <a:gridCol w="768350"/>
                <a:gridCol w="768350"/>
                <a:gridCol w="768350"/>
                <a:gridCol w="768350"/>
                <a:gridCol w="768350"/>
                <a:gridCol w="768350"/>
                <a:gridCol w="768350"/>
              </a:tblGrid>
              <a:tr h="518086">
                <a:tc rowSpan="4">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u="none" strike="noStrike" cap="none" normalizeH="0" baseline="0" dirty="0" smtClean="0">
                          <a:ln>
                            <a:noFill/>
                          </a:ln>
                          <a:effectLst/>
                        </a:rPr>
                        <a:t>各电</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800" u="none" strike="noStrike" cap="none" normalizeH="0" baseline="0" dirty="0" smtClean="0">
                          <a:ln>
                            <a:noFill/>
                          </a:ln>
                          <a:effectLst/>
                        </a:rPr>
                        <a:t>子层</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a:t>
                      </a:r>
                      <a:r>
                        <a:rPr kumimoji="0" lang="zh-CN" altLang="en-US" sz="2800" u="none" strike="noStrike" cap="none" normalizeH="0" baseline="0" dirty="0" smtClean="0">
                          <a:ln>
                            <a:noFill/>
                          </a:ln>
                          <a:effectLst/>
                        </a:rPr>
                        <a:t>由内</a:t>
                      </a: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800" u="none" strike="noStrike" cap="none" normalizeH="0" baseline="0" dirty="0" smtClean="0">
                          <a:ln>
                            <a:noFill/>
                          </a:ln>
                          <a:effectLst/>
                        </a:rPr>
                        <a:t>到外</a:t>
                      </a:r>
                      <a:r>
                        <a:rPr kumimoji="0" lang="en-US" altLang="zh-CN" sz="2800" u="none" strike="noStrike" cap="none" normalizeH="0" baseline="0" dirty="0" smtClean="0">
                          <a:ln>
                            <a:noFill/>
                          </a:ln>
                          <a:effectLst/>
                        </a:rPr>
                        <a:t>)</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u="none" strike="noStrike" cap="none" normalizeH="0" baseline="0" smtClean="0">
                          <a:ln>
                            <a:noFill/>
                          </a:ln>
                          <a:effectLst/>
                        </a:rPr>
                        <a:t>序号</a:t>
                      </a:r>
                      <a:r>
                        <a:rPr kumimoji="0" lang="en-US" altLang="zh-CN" sz="2800" u="none" strike="noStrike" cap="none" normalizeH="0" baseline="0" dirty="0" smtClean="0">
                          <a:ln>
                            <a:noFill/>
                          </a:ln>
                          <a:effectLst/>
                        </a:rPr>
                        <a:t>(n)</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1</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2</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3</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4</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5</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6</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7</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r>
              <a:tr h="518086">
                <a:tc vMerge="1">
                  <a:txBody>
                    <a:bodyPr/>
                    <a:lstStyle/>
                    <a:p>
                      <a:endParaRPr lang="zh-CN" altLang="en-US"/>
                    </a:p>
                  </a:txBody>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u="none" strike="noStrike" cap="none" normalizeH="0" baseline="0" smtClean="0">
                          <a:ln>
                            <a:noFill/>
                          </a:ln>
                          <a:effectLst/>
                        </a:rPr>
                        <a:t>符号</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O</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P</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Q</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r>
              <a:tr h="944806">
                <a:tc vMerge="1">
                  <a:txBody>
                    <a:bodyPr/>
                    <a:lstStyle/>
                    <a:p>
                      <a:endParaRPr lang="zh-CN" altLang="en-US"/>
                    </a:p>
                  </a:txBody>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u="none" strike="noStrike" cap="none" normalizeH="0" baseline="0" dirty="0" smtClean="0">
                          <a:ln>
                            <a:noFill/>
                          </a:ln>
                          <a:effectLst/>
                        </a:rPr>
                        <a:t>与原子核的距离</a:t>
                      </a:r>
                      <a:endParaRPr kumimoji="0" lang="zh-CN" altLang="en-US"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gridSpan="7">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_________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518086">
                <a:tc vMerge="1">
                  <a:txBody>
                    <a:bodyPr/>
                    <a:lstStyle/>
                    <a:p>
                      <a:endParaRPr lang="zh-CN" altLang="en-US"/>
                    </a:p>
                  </a:txBody>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800" u="none" strike="noStrike" cap="none" normalizeH="0" baseline="0" smtClean="0">
                          <a:ln>
                            <a:noFill/>
                          </a:ln>
                          <a:effectLst/>
                        </a:rPr>
                        <a:t>能量</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gridSpan="7">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2800" u="none" strike="noStrike" cap="none" normalizeH="0" baseline="0" dirty="0" smtClean="0">
                          <a:ln>
                            <a:noFill/>
                          </a:ln>
                          <a:effectLst/>
                        </a:rPr>
                        <a:t>_________</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T="45683" marB="45683" anchor="ctr" horzOverflow="overflow"/>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sp>
        <p:nvSpPr>
          <p:cNvPr id="1206461" name="Text Box 189"/>
          <p:cNvSpPr txBox="1">
            <a:spLocks noChangeArrowheads="1"/>
          </p:cNvSpPr>
          <p:nvPr/>
        </p:nvSpPr>
        <p:spPr bwMode="auto">
          <a:xfrm>
            <a:off x="3376614" y="2274411"/>
            <a:ext cx="9556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b="0" dirty="0">
                <a:solidFill>
                  <a:srgbClr val="FF0000"/>
                </a:solidFill>
              </a:rPr>
              <a:t>K</a:t>
            </a:r>
          </a:p>
        </p:txBody>
      </p:sp>
      <p:sp>
        <p:nvSpPr>
          <p:cNvPr id="1206462" name="Text Box 190"/>
          <p:cNvSpPr txBox="1">
            <a:spLocks noChangeArrowheads="1"/>
          </p:cNvSpPr>
          <p:nvPr/>
        </p:nvSpPr>
        <p:spPr bwMode="auto">
          <a:xfrm>
            <a:off x="4151314" y="2274411"/>
            <a:ext cx="9556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b="0" dirty="0">
                <a:solidFill>
                  <a:srgbClr val="FF0000"/>
                </a:solidFill>
              </a:rPr>
              <a:t>L</a:t>
            </a:r>
          </a:p>
        </p:txBody>
      </p:sp>
      <p:sp>
        <p:nvSpPr>
          <p:cNvPr id="1206463" name="Text Box 191"/>
          <p:cNvSpPr txBox="1">
            <a:spLocks noChangeArrowheads="1"/>
          </p:cNvSpPr>
          <p:nvPr/>
        </p:nvSpPr>
        <p:spPr bwMode="auto">
          <a:xfrm>
            <a:off x="4913314" y="2274411"/>
            <a:ext cx="9556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b="0" dirty="0">
                <a:solidFill>
                  <a:srgbClr val="FF0000"/>
                </a:solidFill>
              </a:rPr>
              <a:t>M</a:t>
            </a:r>
          </a:p>
        </p:txBody>
      </p:sp>
      <p:sp>
        <p:nvSpPr>
          <p:cNvPr id="1206464" name="Text Box 192"/>
          <p:cNvSpPr txBox="1">
            <a:spLocks noChangeArrowheads="1"/>
          </p:cNvSpPr>
          <p:nvPr/>
        </p:nvSpPr>
        <p:spPr bwMode="auto">
          <a:xfrm>
            <a:off x="5688014" y="2274411"/>
            <a:ext cx="9556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b="0" dirty="0">
                <a:solidFill>
                  <a:srgbClr val="FF0000"/>
                </a:solidFill>
              </a:rPr>
              <a:t>N</a:t>
            </a:r>
          </a:p>
        </p:txBody>
      </p:sp>
      <p:sp>
        <p:nvSpPr>
          <p:cNvPr id="1206465" name="Text Box 193"/>
          <p:cNvSpPr txBox="1">
            <a:spLocks noChangeArrowheads="1"/>
          </p:cNvSpPr>
          <p:nvPr/>
        </p:nvSpPr>
        <p:spPr bwMode="auto">
          <a:xfrm>
            <a:off x="4043364" y="3011011"/>
            <a:ext cx="42322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b="0">
                <a:solidFill>
                  <a:srgbClr val="FF0000"/>
                </a:solidFill>
              </a:rPr>
              <a:t>由近到远</a:t>
            </a:r>
          </a:p>
        </p:txBody>
      </p:sp>
      <p:sp>
        <p:nvSpPr>
          <p:cNvPr id="1206466" name="Text Box 194"/>
          <p:cNvSpPr txBox="1">
            <a:spLocks noChangeArrowheads="1"/>
          </p:cNvSpPr>
          <p:nvPr/>
        </p:nvSpPr>
        <p:spPr bwMode="auto">
          <a:xfrm>
            <a:off x="4043364" y="3734911"/>
            <a:ext cx="423227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b="0">
                <a:solidFill>
                  <a:srgbClr val="FF0000"/>
                </a:solidFill>
              </a:rPr>
              <a:t>由低到高</a:t>
            </a:r>
          </a:p>
        </p:txBody>
      </p:sp>
      <p:sp>
        <p:nvSpPr>
          <p:cNvPr id="13" name="Rectangle 19"/>
          <p:cNvSpPr>
            <a:spLocks noChangeArrowheads="1"/>
          </p:cNvSpPr>
          <p:nvPr/>
        </p:nvSpPr>
        <p:spPr bwMode="auto">
          <a:xfrm>
            <a:off x="0" y="-43282"/>
            <a:ext cx="1273629"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1</a:t>
            </a:r>
            <a:r>
              <a:rPr lang="zh-CN" altLang="en-US" sz="2400" b="0" dirty="0">
                <a:latin typeface="+mn-ea"/>
                <a:ea typeface="+mn-ea"/>
              </a:rPr>
              <a:t>电子层</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06461"/>
                                        </p:tgtEl>
                                        <p:attrNameLst>
                                          <p:attrName>style.visibility</p:attrName>
                                        </p:attrNameLst>
                                      </p:cBhvr>
                                      <p:to>
                                        <p:strVal val="visible"/>
                                      </p:to>
                                    </p:set>
                                    <p:animEffect transition="in" filter="blinds(horizontal)">
                                      <p:cBhvr>
                                        <p:cTn id="7" dur="500"/>
                                        <p:tgtEl>
                                          <p:spTgt spid="12064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06462"/>
                                        </p:tgtEl>
                                        <p:attrNameLst>
                                          <p:attrName>style.visibility</p:attrName>
                                        </p:attrNameLst>
                                      </p:cBhvr>
                                      <p:to>
                                        <p:strVal val="visible"/>
                                      </p:to>
                                    </p:set>
                                    <p:animEffect transition="in" filter="blinds(horizontal)">
                                      <p:cBhvr>
                                        <p:cTn id="12" dur="500"/>
                                        <p:tgtEl>
                                          <p:spTgt spid="1206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06463"/>
                                        </p:tgtEl>
                                        <p:attrNameLst>
                                          <p:attrName>style.visibility</p:attrName>
                                        </p:attrNameLst>
                                      </p:cBhvr>
                                      <p:to>
                                        <p:strVal val="visible"/>
                                      </p:to>
                                    </p:set>
                                    <p:animEffect transition="in" filter="blinds(horizontal)">
                                      <p:cBhvr>
                                        <p:cTn id="17" dur="500"/>
                                        <p:tgtEl>
                                          <p:spTgt spid="12064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06464"/>
                                        </p:tgtEl>
                                        <p:attrNameLst>
                                          <p:attrName>style.visibility</p:attrName>
                                        </p:attrNameLst>
                                      </p:cBhvr>
                                      <p:to>
                                        <p:strVal val="visible"/>
                                      </p:to>
                                    </p:set>
                                    <p:animEffect transition="in" filter="blinds(horizontal)">
                                      <p:cBhvr>
                                        <p:cTn id="22" dur="500"/>
                                        <p:tgtEl>
                                          <p:spTgt spid="120646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06465"/>
                                        </p:tgtEl>
                                        <p:attrNameLst>
                                          <p:attrName>style.visibility</p:attrName>
                                        </p:attrNameLst>
                                      </p:cBhvr>
                                      <p:to>
                                        <p:strVal val="visible"/>
                                      </p:to>
                                    </p:set>
                                    <p:animEffect transition="in" filter="blinds(horizontal)">
                                      <p:cBhvr>
                                        <p:cTn id="27" dur="500"/>
                                        <p:tgtEl>
                                          <p:spTgt spid="120646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06466"/>
                                        </p:tgtEl>
                                        <p:attrNameLst>
                                          <p:attrName>style.visibility</p:attrName>
                                        </p:attrNameLst>
                                      </p:cBhvr>
                                      <p:to>
                                        <p:strVal val="visible"/>
                                      </p:to>
                                    </p:set>
                                    <p:animEffect transition="in" filter="blinds(horizontal)">
                                      <p:cBhvr>
                                        <p:cTn id="32" dur="500"/>
                                        <p:tgtEl>
                                          <p:spTgt spid="1206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6461" grpId="0" autoUpdateAnimBg="0"/>
      <p:bldP spid="1206462" grpId="0" autoUpdateAnimBg="0"/>
      <p:bldP spid="1206463" grpId="0" autoUpdateAnimBg="0"/>
      <p:bldP spid="1206464" grpId="0" autoUpdateAnimBg="0"/>
      <p:bldP spid="1206465" grpId="0" autoUpdateAnimBg="0"/>
      <p:bldP spid="120646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306389" y="957263"/>
            <a:ext cx="8620125"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(1)</a:t>
            </a:r>
            <a:r>
              <a:rPr lang="zh-CN" altLang="en-US" dirty="0">
                <a:solidFill>
                  <a:srgbClr val="000000"/>
                </a:solidFill>
              </a:rPr>
              <a:t>在多电子原子中</a:t>
            </a:r>
            <a:r>
              <a:rPr lang="en-US" altLang="zh-CN" dirty="0">
                <a:solidFill>
                  <a:srgbClr val="000000"/>
                </a:solidFill>
              </a:rPr>
              <a:t>,</a:t>
            </a:r>
            <a:r>
              <a:rPr lang="zh-CN" altLang="en-US" dirty="0">
                <a:solidFill>
                  <a:srgbClr val="000000"/>
                </a:solidFill>
              </a:rPr>
              <a:t>电子的</a:t>
            </a:r>
            <a:r>
              <a:rPr lang="zh-CN" altLang="en-US" dirty="0"/>
              <a:t>能量是</a:t>
            </a:r>
            <a:r>
              <a:rPr lang="en-US" altLang="zh-CN" dirty="0"/>
              <a:t>_________</a:t>
            </a:r>
            <a:r>
              <a:rPr lang="zh-CN" altLang="en-US" dirty="0"/>
              <a:t>。</a:t>
            </a:r>
          </a:p>
          <a:p>
            <a:pPr eaLnBrk="1" hangingPunct="1">
              <a:lnSpc>
                <a:spcPct val="150000"/>
              </a:lnSpc>
            </a:pPr>
            <a:r>
              <a:rPr lang="en-US" altLang="zh-CN" dirty="0"/>
              <a:t>(2)</a:t>
            </a:r>
            <a:r>
              <a:rPr lang="zh-CN" altLang="en-US" dirty="0"/>
              <a:t>电子能量与运动的区域。</a:t>
            </a:r>
          </a:p>
          <a:p>
            <a:pPr eaLnBrk="1" hangingPunct="1">
              <a:lnSpc>
                <a:spcPct val="150000"/>
              </a:lnSpc>
            </a:pPr>
            <a:r>
              <a:rPr lang="zh-CN" altLang="en-US" dirty="0"/>
              <a:t>电子能量较低→运动区域离核</a:t>
            </a:r>
            <a:r>
              <a:rPr lang="en-US" altLang="zh-CN" dirty="0"/>
              <a:t>_____</a:t>
            </a:r>
            <a:r>
              <a:rPr lang="zh-CN" altLang="en-US" dirty="0"/>
              <a:t>。</a:t>
            </a:r>
          </a:p>
          <a:p>
            <a:pPr eaLnBrk="1" hangingPunct="1">
              <a:lnSpc>
                <a:spcPct val="150000"/>
              </a:lnSpc>
            </a:pPr>
            <a:r>
              <a:rPr lang="zh-CN" altLang="en-US" dirty="0"/>
              <a:t>电子能量较高→运动区域离核</a:t>
            </a:r>
            <a:r>
              <a:rPr lang="en-US" altLang="zh-CN" dirty="0"/>
              <a:t>_____</a:t>
            </a:r>
            <a:r>
              <a:rPr lang="zh-CN" altLang="en-US" dirty="0"/>
              <a:t>。</a:t>
            </a:r>
          </a:p>
        </p:txBody>
      </p:sp>
      <p:sp>
        <p:nvSpPr>
          <p:cNvPr id="1251331" name="Text Box 3"/>
          <p:cNvSpPr txBox="1">
            <a:spLocks noChangeArrowheads="1"/>
          </p:cNvSpPr>
          <p:nvPr/>
        </p:nvSpPr>
        <p:spPr bwMode="auto">
          <a:xfrm>
            <a:off x="5492751" y="896802"/>
            <a:ext cx="220345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dirty="0">
                <a:solidFill>
                  <a:srgbClr val="FF0000"/>
                </a:solidFill>
              </a:rPr>
              <a:t>不相同的</a:t>
            </a:r>
          </a:p>
        </p:txBody>
      </p:sp>
      <p:sp>
        <p:nvSpPr>
          <p:cNvPr id="1251332" name="Text Box 4"/>
          <p:cNvSpPr txBox="1">
            <a:spLocks noChangeArrowheads="1"/>
          </p:cNvSpPr>
          <p:nvPr/>
        </p:nvSpPr>
        <p:spPr bwMode="auto">
          <a:xfrm>
            <a:off x="4878389" y="2180918"/>
            <a:ext cx="122872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dirty="0">
                <a:solidFill>
                  <a:srgbClr val="FF0000"/>
                </a:solidFill>
              </a:rPr>
              <a:t>较近</a:t>
            </a:r>
          </a:p>
        </p:txBody>
      </p:sp>
      <p:sp>
        <p:nvSpPr>
          <p:cNvPr id="1251333" name="Text Box 5"/>
          <p:cNvSpPr txBox="1">
            <a:spLocks noChangeArrowheads="1"/>
          </p:cNvSpPr>
          <p:nvPr/>
        </p:nvSpPr>
        <p:spPr bwMode="auto">
          <a:xfrm>
            <a:off x="4878389" y="2836791"/>
            <a:ext cx="1228725"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dirty="0">
                <a:solidFill>
                  <a:srgbClr val="FF0000"/>
                </a:solidFill>
              </a:rPr>
              <a:t>较远</a:t>
            </a:r>
          </a:p>
        </p:txBody>
      </p:sp>
      <p:sp>
        <p:nvSpPr>
          <p:cNvPr id="9" name="Rectangle 19"/>
          <p:cNvSpPr>
            <a:spLocks noChangeArrowheads="1"/>
          </p:cNvSpPr>
          <p:nvPr/>
        </p:nvSpPr>
        <p:spPr bwMode="auto">
          <a:xfrm>
            <a:off x="0" y="10885"/>
            <a:ext cx="2057400"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2</a:t>
            </a:r>
            <a:r>
              <a:rPr lang="zh-CN" altLang="en-US" sz="2400" b="0" dirty="0">
                <a:latin typeface="+mn-ea"/>
                <a:ea typeface="+mn-ea"/>
              </a:rPr>
              <a:t>电子的能量</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51331"/>
                                        </p:tgtEl>
                                        <p:attrNameLst>
                                          <p:attrName>style.visibility</p:attrName>
                                        </p:attrNameLst>
                                      </p:cBhvr>
                                      <p:to>
                                        <p:strVal val="visible"/>
                                      </p:to>
                                    </p:set>
                                    <p:animEffect transition="in" filter="blinds(horizontal)">
                                      <p:cBhvr>
                                        <p:cTn id="7" dur="500"/>
                                        <p:tgtEl>
                                          <p:spTgt spid="12513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51332"/>
                                        </p:tgtEl>
                                        <p:attrNameLst>
                                          <p:attrName>style.visibility</p:attrName>
                                        </p:attrNameLst>
                                      </p:cBhvr>
                                      <p:to>
                                        <p:strVal val="visible"/>
                                      </p:to>
                                    </p:set>
                                    <p:animEffect transition="in" filter="blinds(horizontal)">
                                      <p:cBhvr>
                                        <p:cTn id="12" dur="500"/>
                                        <p:tgtEl>
                                          <p:spTgt spid="12513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51333"/>
                                        </p:tgtEl>
                                        <p:attrNameLst>
                                          <p:attrName>style.visibility</p:attrName>
                                        </p:attrNameLst>
                                      </p:cBhvr>
                                      <p:to>
                                        <p:strVal val="visible"/>
                                      </p:to>
                                    </p:set>
                                    <p:animEffect transition="in" filter="blinds(horizontal)">
                                      <p:cBhvr>
                                        <p:cTn id="17" dur="500"/>
                                        <p:tgtEl>
                                          <p:spTgt spid="1251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1331" grpId="0" autoUpdateAnimBg="0"/>
      <p:bldP spid="1251332" grpId="0" autoUpdateAnimBg="0"/>
      <p:bldP spid="125133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83230" y="854386"/>
            <a:ext cx="87122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000000"/>
                </a:solidFill>
              </a:rPr>
              <a:t>(1)</a:t>
            </a:r>
            <a:r>
              <a:rPr lang="zh-CN" altLang="en-US" sz="2400" dirty="0">
                <a:solidFill>
                  <a:srgbClr val="000000"/>
                </a:solidFill>
              </a:rPr>
              <a:t>电子总是</a:t>
            </a:r>
            <a:r>
              <a:rPr lang="zh-CN" altLang="en-US" sz="2400" dirty="0"/>
              <a:t>尽可能先从</a:t>
            </a:r>
            <a:r>
              <a:rPr lang="en-US" altLang="zh-CN" sz="2400" dirty="0"/>
              <a:t>_____</a:t>
            </a:r>
            <a:r>
              <a:rPr lang="zh-CN" altLang="en-US" sz="2400" dirty="0"/>
              <a:t>排起</a:t>
            </a:r>
            <a:r>
              <a:rPr lang="en-US" altLang="zh-CN" sz="2400" dirty="0"/>
              <a:t>,</a:t>
            </a:r>
            <a:r>
              <a:rPr lang="zh-CN" altLang="en-US" sz="2400" dirty="0"/>
              <a:t>当一层</a:t>
            </a:r>
            <a:r>
              <a:rPr lang="en-US" altLang="zh-CN" sz="2400" dirty="0"/>
              <a:t>_____</a:t>
            </a:r>
            <a:r>
              <a:rPr lang="zh-CN" altLang="en-US" sz="2400" dirty="0"/>
              <a:t>后再</a:t>
            </a:r>
          </a:p>
          <a:p>
            <a:pPr eaLnBrk="1" hangingPunct="1">
              <a:lnSpc>
                <a:spcPct val="150000"/>
              </a:lnSpc>
            </a:pPr>
            <a:r>
              <a:rPr lang="zh-CN" altLang="en-US" sz="2400" dirty="0"/>
              <a:t>填充下一层。</a:t>
            </a:r>
          </a:p>
          <a:p>
            <a:pPr eaLnBrk="1" hangingPunct="1">
              <a:lnSpc>
                <a:spcPct val="150000"/>
              </a:lnSpc>
            </a:pPr>
            <a:r>
              <a:rPr lang="en-US" altLang="zh-CN" sz="2400" dirty="0"/>
              <a:t>(2)</a:t>
            </a:r>
            <a:r>
              <a:rPr lang="zh-CN" altLang="en-US" sz="2400" dirty="0"/>
              <a:t>原子核外各电子层最多容纳</a:t>
            </a:r>
            <a:r>
              <a:rPr lang="en-US" altLang="zh-CN" sz="2400" dirty="0"/>
              <a:t>___</a:t>
            </a:r>
            <a:r>
              <a:rPr lang="zh-CN" altLang="en-US" sz="2400" dirty="0"/>
              <a:t>个电子。</a:t>
            </a:r>
            <a:endParaRPr lang="en-US" altLang="zh-CN" sz="2400" dirty="0"/>
          </a:p>
          <a:p>
            <a:pPr eaLnBrk="1" hangingPunct="1">
              <a:lnSpc>
                <a:spcPct val="150000"/>
              </a:lnSpc>
            </a:pPr>
            <a:endParaRPr lang="zh-CN" altLang="en-US" sz="2400" dirty="0"/>
          </a:p>
          <a:p>
            <a:pPr eaLnBrk="1" hangingPunct="1">
              <a:lnSpc>
                <a:spcPct val="150000"/>
              </a:lnSpc>
            </a:pPr>
            <a:endParaRPr lang="en-US" altLang="zh-CN" sz="2400" dirty="0"/>
          </a:p>
          <a:p>
            <a:pPr eaLnBrk="1" hangingPunct="1">
              <a:lnSpc>
                <a:spcPct val="150000"/>
              </a:lnSpc>
            </a:pPr>
            <a:r>
              <a:rPr lang="en-US" altLang="zh-CN" sz="2400" dirty="0"/>
              <a:t>(3)</a:t>
            </a:r>
            <a:r>
              <a:rPr lang="zh-CN" altLang="en-US" sz="2400" dirty="0"/>
              <a:t>原子最外层电子数不能超过</a:t>
            </a:r>
            <a:r>
              <a:rPr lang="en-US" altLang="zh-CN" sz="2400" dirty="0"/>
              <a:t>__(K</a:t>
            </a:r>
            <a:r>
              <a:rPr lang="zh-CN" altLang="en-US" sz="2400" dirty="0"/>
              <a:t>层为最外层时不能</a:t>
            </a:r>
          </a:p>
          <a:p>
            <a:pPr eaLnBrk="1" hangingPunct="1">
              <a:lnSpc>
                <a:spcPct val="150000"/>
              </a:lnSpc>
            </a:pPr>
            <a:r>
              <a:rPr lang="zh-CN" altLang="en-US" sz="2400" dirty="0"/>
              <a:t>超过</a:t>
            </a:r>
            <a:r>
              <a:rPr lang="en-US" altLang="zh-CN" sz="2400" dirty="0"/>
              <a:t>__),</a:t>
            </a:r>
            <a:r>
              <a:rPr lang="zh-CN" altLang="en-US" sz="2400" dirty="0"/>
              <a:t>次外层电子数不能超过</a:t>
            </a:r>
            <a:r>
              <a:rPr lang="en-US" altLang="zh-CN" sz="2400" dirty="0"/>
              <a:t>___</a:t>
            </a:r>
            <a:r>
              <a:rPr lang="zh-CN" altLang="en-US" sz="2400" dirty="0"/>
              <a:t>。</a:t>
            </a:r>
          </a:p>
        </p:txBody>
      </p:sp>
      <p:sp>
        <p:nvSpPr>
          <p:cNvPr id="1252355" name="Text Box 3"/>
          <p:cNvSpPr txBox="1">
            <a:spLocks noChangeArrowheads="1"/>
          </p:cNvSpPr>
          <p:nvPr/>
        </p:nvSpPr>
        <p:spPr bwMode="auto">
          <a:xfrm>
            <a:off x="3355748" y="757926"/>
            <a:ext cx="88968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sz="2400" dirty="0">
                <a:solidFill>
                  <a:srgbClr val="FF0000"/>
                </a:solidFill>
              </a:rPr>
              <a:t>内层</a:t>
            </a:r>
          </a:p>
        </p:txBody>
      </p:sp>
      <p:sp>
        <p:nvSpPr>
          <p:cNvPr id="1252356" name="Text Box 4"/>
          <p:cNvSpPr txBox="1">
            <a:spLocks noChangeArrowheads="1"/>
          </p:cNvSpPr>
          <p:nvPr/>
        </p:nvSpPr>
        <p:spPr bwMode="auto">
          <a:xfrm>
            <a:off x="5572352" y="757926"/>
            <a:ext cx="14319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sz="2400" dirty="0">
                <a:solidFill>
                  <a:srgbClr val="FF0000"/>
                </a:solidFill>
              </a:rPr>
              <a:t>充满</a:t>
            </a:r>
          </a:p>
        </p:txBody>
      </p:sp>
      <p:sp>
        <p:nvSpPr>
          <p:cNvPr id="1252357" name="Text Box 5"/>
          <p:cNvSpPr txBox="1">
            <a:spLocks noChangeArrowheads="1"/>
          </p:cNvSpPr>
          <p:nvPr/>
        </p:nvSpPr>
        <p:spPr bwMode="auto">
          <a:xfrm>
            <a:off x="4012631" y="1862032"/>
            <a:ext cx="106045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FF0000"/>
                </a:solidFill>
              </a:rPr>
              <a:t>2n</a:t>
            </a:r>
            <a:r>
              <a:rPr lang="en-US" altLang="zh-CN" sz="2400" baseline="30000" dirty="0">
                <a:solidFill>
                  <a:srgbClr val="FF0000"/>
                </a:solidFill>
              </a:rPr>
              <a:t>2</a:t>
            </a:r>
          </a:p>
        </p:txBody>
      </p:sp>
      <p:sp>
        <p:nvSpPr>
          <p:cNvPr id="1252358" name="Text Box 6"/>
          <p:cNvSpPr txBox="1">
            <a:spLocks noChangeArrowheads="1"/>
          </p:cNvSpPr>
          <p:nvPr/>
        </p:nvSpPr>
        <p:spPr bwMode="auto">
          <a:xfrm>
            <a:off x="4252344" y="3491083"/>
            <a:ext cx="581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FF0000"/>
                </a:solidFill>
              </a:rPr>
              <a:t>8</a:t>
            </a:r>
          </a:p>
        </p:txBody>
      </p:sp>
      <p:sp>
        <p:nvSpPr>
          <p:cNvPr id="1252359" name="Text Box 7"/>
          <p:cNvSpPr txBox="1">
            <a:spLocks noChangeArrowheads="1"/>
          </p:cNvSpPr>
          <p:nvPr/>
        </p:nvSpPr>
        <p:spPr bwMode="auto">
          <a:xfrm>
            <a:off x="4260120" y="4086636"/>
            <a:ext cx="86677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FF0000"/>
                </a:solidFill>
              </a:rPr>
              <a:t>18</a:t>
            </a:r>
          </a:p>
        </p:txBody>
      </p:sp>
      <p:sp>
        <p:nvSpPr>
          <p:cNvPr id="1252360" name="Text Box 8"/>
          <p:cNvSpPr txBox="1">
            <a:spLocks noChangeArrowheads="1"/>
          </p:cNvSpPr>
          <p:nvPr/>
        </p:nvSpPr>
        <p:spPr bwMode="auto">
          <a:xfrm>
            <a:off x="683076" y="4086635"/>
            <a:ext cx="581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nchorCtr="1">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FF0000"/>
                </a:solidFill>
              </a:rPr>
              <a:t>2</a:t>
            </a:r>
          </a:p>
        </p:txBody>
      </p:sp>
      <p:graphicFrame>
        <p:nvGraphicFramePr>
          <p:cNvPr id="2" name="表格 1"/>
          <p:cNvGraphicFramePr>
            <a:graphicFrameLocks noGrp="1"/>
          </p:cNvGraphicFramePr>
          <p:nvPr>
            <p:extLst>
              <p:ext uri="{D42A27DB-BD31-4B8C-83A1-F6EECF244321}">
                <p14:modId xmlns:p14="http://schemas.microsoft.com/office/powerpoint/2010/main" val="3034915111"/>
              </p:ext>
            </p:extLst>
          </p:nvPr>
        </p:nvGraphicFramePr>
        <p:xfrm>
          <a:off x="286543" y="2614837"/>
          <a:ext cx="7917770" cy="741362"/>
        </p:xfrm>
        <a:graphic>
          <a:graphicData uri="http://schemas.openxmlformats.org/drawingml/2006/table">
            <a:tbl>
              <a:tblPr firstRow="1" bandRow="1">
                <a:tableStyleId>{5940675A-B579-460E-94D1-54222C63F5DA}</a:tableStyleId>
              </a:tblPr>
              <a:tblGrid>
                <a:gridCol w="2224516"/>
                <a:gridCol w="895461"/>
                <a:gridCol w="871565"/>
                <a:gridCol w="759119"/>
                <a:gridCol w="721338"/>
                <a:gridCol w="849086"/>
                <a:gridCol w="838200"/>
                <a:gridCol w="758485"/>
              </a:tblGrid>
              <a:tr h="370681">
                <a:tc>
                  <a:txBody>
                    <a:bodyPr/>
                    <a:lstStyle/>
                    <a:p>
                      <a:r>
                        <a:rPr lang="en-US" altLang="zh-CN" sz="1800" dirty="0" smtClean="0"/>
                        <a:t>n</a:t>
                      </a:r>
                      <a:endParaRPr lang="zh-CN" altLang="en-US" sz="1800" dirty="0">
                        <a:solidFill>
                          <a:schemeClr val="tx1"/>
                        </a:solidFill>
                      </a:endParaRPr>
                    </a:p>
                  </a:txBody>
                  <a:tcPr marT="45700" marB="45700"/>
                </a:tc>
                <a:tc>
                  <a:txBody>
                    <a:bodyPr/>
                    <a:lstStyle/>
                    <a:p>
                      <a:r>
                        <a:rPr lang="en-US" altLang="zh-CN" sz="1800" dirty="0" smtClean="0"/>
                        <a:t>1</a:t>
                      </a:r>
                      <a:endParaRPr lang="zh-CN" altLang="en-US" sz="1800" dirty="0">
                        <a:solidFill>
                          <a:schemeClr val="tx1"/>
                        </a:solidFill>
                      </a:endParaRPr>
                    </a:p>
                  </a:txBody>
                  <a:tcPr marT="45700" marB="45700"/>
                </a:tc>
                <a:tc>
                  <a:txBody>
                    <a:bodyPr/>
                    <a:lstStyle/>
                    <a:p>
                      <a:r>
                        <a:rPr lang="en-US" altLang="zh-CN" sz="1800" dirty="0" smtClean="0"/>
                        <a:t>2</a:t>
                      </a:r>
                      <a:endParaRPr lang="zh-CN" altLang="en-US" sz="1800" dirty="0">
                        <a:solidFill>
                          <a:schemeClr val="tx1"/>
                        </a:solidFill>
                      </a:endParaRPr>
                    </a:p>
                  </a:txBody>
                  <a:tcPr marT="45700" marB="45700"/>
                </a:tc>
                <a:tc>
                  <a:txBody>
                    <a:bodyPr/>
                    <a:lstStyle/>
                    <a:p>
                      <a:r>
                        <a:rPr lang="en-US" altLang="zh-CN" sz="1800" dirty="0" smtClean="0"/>
                        <a:t>3</a:t>
                      </a:r>
                      <a:endParaRPr lang="zh-CN" altLang="en-US" sz="1800" dirty="0">
                        <a:solidFill>
                          <a:schemeClr val="tx1"/>
                        </a:solidFill>
                      </a:endParaRPr>
                    </a:p>
                  </a:txBody>
                  <a:tcPr marT="45700" marB="45700"/>
                </a:tc>
                <a:tc>
                  <a:txBody>
                    <a:bodyPr/>
                    <a:lstStyle/>
                    <a:p>
                      <a:r>
                        <a:rPr lang="en-US" altLang="zh-CN" sz="1800" dirty="0" smtClean="0"/>
                        <a:t>4</a:t>
                      </a:r>
                      <a:endParaRPr lang="zh-CN" altLang="en-US" sz="1800" dirty="0">
                        <a:solidFill>
                          <a:schemeClr val="tx1"/>
                        </a:solidFill>
                      </a:endParaRPr>
                    </a:p>
                  </a:txBody>
                  <a:tcPr marT="45700" marB="45700"/>
                </a:tc>
                <a:tc>
                  <a:txBody>
                    <a:bodyPr/>
                    <a:lstStyle/>
                    <a:p>
                      <a:r>
                        <a:rPr lang="en-US" altLang="zh-CN" sz="1800" dirty="0" smtClean="0"/>
                        <a:t>5</a:t>
                      </a:r>
                      <a:endParaRPr lang="zh-CN" altLang="en-US" sz="1800" dirty="0">
                        <a:solidFill>
                          <a:schemeClr val="tx1"/>
                        </a:solidFill>
                      </a:endParaRPr>
                    </a:p>
                  </a:txBody>
                  <a:tcPr marT="45700" marB="45700"/>
                </a:tc>
                <a:tc>
                  <a:txBody>
                    <a:bodyPr/>
                    <a:lstStyle/>
                    <a:p>
                      <a:r>
                        <a:rPr lang="en-US" altLang="zh-CN" sz="1800" dirty="0" smtClean="0"/>
                        <a:t>6</a:t>
                      </a:r>
                      <a:endParaRPr lang="zh-CN" altLang="en-US" sz="1800" dirty="0">
                        <a:solidFill>
                          <a:schemeClr val="tx1"/>
                        </a:solidFill>
                      </a:endParaRPr>
                    </a:p>
                  </a:txBody>
                  <a:tcPr marT="45700" marB="45700"/>
                </a:tc>
                <a:tc>
                  <a:txBody>
                    <a:bodyPr/>
                    <a:lstStyle/>
                    <a:p>
                      <a:r>
                        <a:rPr lang="en-US" altLang="zh-CN" sz="1800" dirty="0" smtClean="0"/>
                        <a:t>7</a:t>
                      </a:r>
                      <a:endParaRPr lang="zh-CN" altLang="en-US" sz="1800" dirty="0">
                        <a:solidFill>
                          <a:schemeClr val="tx1"/>
                        </a:solidFill>
                      </a:endParaRPr>
                    </a:p>
                  </a:txBody>
                  <a:tcPr marT="45700" marB="45700"/>
                </a:tc>
              </a:tr>
              <a:tr h="370681">
                <a:tc>
                  <a:txBody>
                    <a:bodyPr/>
                    <a:lstStyle/>
                    <a:p>
                      <a:r>
                        <a:rPr lang="zh-CN" altLang="en-US" sz="1800" dirty="0" smtClean="0"/>
                        <a:t>最多容纳电子数</a:t>
                      </a:r>
                      <a:endParaRPr lang="zh-CN" altLang="en-US" sz="1800" dirty="0"/>
                    </a:p>
                  </a:txBody>
                  <a:tcPr marT="45700" marB="45700"/>
                </a:tc>
                <a:tc>
                  <a:txBody>
                    <a:bodyPr/>
                    <a:lstStyle/>
                    <a:p>
                      <a:endParaRPr lang="zh-CN" altLang="en-US" sz="1800" dirty="0"/>
                    </a:p>
                  </a:txBody>
                  <a:tcPr marT="45700" marB="45700"/>
                </a:tc>
                <a:tc>
                  <a:txBody>
                    <a:bodyPr/>
                    <a:lstStyle/>
                    <a:p>
                      <a:endParaRPr lang="zh-CN" altLang="en-US" sz="1800"/>
                    </a:p>
                  </a:txBody>
                  <a:tcPr marT="45700" marB="45700"/>
                </a:tc>
                <a:tc>
                  <a:txBody>
                    <a:bodyPr/>
                    <a:lstStyle/>
                    <a:p>
                      <a:endParaRPr lang="zh-CN" altLang="en-US" sz="1800"/>
                    </a:p>
                  </a:txBody>
                  <a:tcPr marT="45700" marB="45700"/>
                </a:tc>
                <a:tc>
                  <a:txBody>
                    <a:bodyPr/>
                    <a:lstStyle/>
                    <a:p>
                      <a:endParaRPr lang="zh-CN" altLang="en-US" sz="1800"/>
                    </a:p>
                  </a:txBody>
                  <a:tcPr marT="45700" marB="45700"/>
                </a:tc>
                <a:tc>
                  <a:txBody>
                    <a:bodyPr/>
                    <a:lstStyle/>
                    <a:p>
                      <a:endParaRPr lang="zh-CN" altLang="en-US" sz="1800" dirty="0"/>
                    </a:p>
                  </a:txBody>
                  <a:tcPr marT="45700" marB="45700"/>
                </a:tc>
                <a:tc>
                  <a:txBody>
                    <a:bodyPr/>
                    <a:lstStyle/>
                    <a:p>
                      <a:endParaRPr lang="zh-CN" altLang="en-US" sz="1800" dirty="0"/>
                    </a:p>
                  </a:txBody>
                  <a:tcPr marT="45700" marB="45700"/>
                </a:tc>
                <a:tc>
                  <a:txBody>
                    <a:bodyPr/>
                    <a:lstStyle/>
                    <a:p>
                      <a:endParaRPr lang="zh-CN" altLang="en-US" sz="1800" dirty="0"/>
                    </a:p>
                  </a:txBody>
                  <a:tcPr marT="45700" marB="45700"/>
                </a:tc>
              </a:tr>
            </a:tbl>
          </a:graphicData>
        </a:graphic>
      </p:graphicFrame>
      <p:sp>
        <p:nvSpPr>
          <p:cNvPr id="14" name="Rectangle 19"/>
          <p:cNvSpPr>
            <a:spLocks noChangeArrowheads="1"/>
          </p:cNvSpPr>
          <p:nvPr/>
        </p:nvSpPr>
        <p:spPr bwMode="auto">
          <a:xfrm>
            <a:off x="0" y="-43281"/>
            <a:ext cx="2558143"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3</a:t>
            </a:r>
            <a:r>
              <a:rPr lang="zh-CN" altLang="en-US" sz="2400" b="0" dirty="0">
                <a:latin typeface="+mn-ea"/>
                <a:ea typeface="+mn-ea"/>
              </a:rPr>
              <a:t>电子排布的规律</a:t>
            </a:r>
          </a:p>
        </p:txBody>
      </p:sp>
      <p:sp>
        <p:nvSpPr>
          <p:cNvPr id="4" name="矩形 3"/>
          <p:cNvSpPr/>
          <p:nvPr/>
        </p:nvSpPr>
        <p:spPr>
          <a:xfrm>
            <a:off x="2598511" y="2804731"/>
            <a:ext cx="340158" cy="646331"/>
          </a:xfrm>
          <a:prstGeom prst="rect">
            <a:avLst/>
          </a:prstGeom>
        </p:spPr>
        <p:txBody>
          <a:bodyPr wrap="none">
            <a:spAutoFit/>
          </a:bodyPr>
          <a:lstStyle/>
          <a:p>
            <a:pPr eaLnBrk="1" hangingPunct="1">
              <a:lnSpc>
                <a:spcPct val="150000"/>
              </a:lnSpc>
            </a:pPr>
            <a:r>
              <a:rPr lang="en-US" altLang="zh-CN" sz="2400" dirty="0">
                <a:solidFill>
                  <a:srgbClr val="FF0000"/>
                </a:solidFill>
              </a:rPr>
              <a:t>2</a:t>
            </a:r>
          </a:p>
        </p:txBody>
      </p:sp>
      <p:sp>
        <p:nvSpPr>
          <p:cNvPr id="5" name="矩形 4"/>
          <p:cNvSpPr/>
          <p:nvPr/>
        </p:nvSpPr>
        <p:spPr>
          <a:xfrm>
            <a:off x="3432913" y="2912454"/>
            <a:ext cx="340158" cy="461665"/>
          </a:xfrm>
          <a:prstGeom prst="rect">
            <a:avLst/>
          </a:prstGeom>
        </p:spPr>
        <p:txBody>
          <a:bodyPr wrap="none">
            <a:spAutoFit/>
          </a:bodyPr>
          <a:lstStyle/>
          <a:p>
            <a:r>
              <a:rPr lang="en-US" altLang="zh-CN" sz="2400" dirty="0">
                <a:solidFill>
                  <a:srgbClr val="FF0000"/>
                </a:solidFill>
              </a:rPr>
              <a:t>8</a:t>
            </a:r>
            <a:endParaRPr lang="zh-CN" altLang="en-US" sz="2400" dirty="0">
              <a:solidFill>
                <a:srgbClr val="FF0000"/>
              </a:solidFill>
            </a:endParaRPr>
          </a:p>
        </p:txBody>
      </p:sp>
      <p:sp>
        <p:nvSpPr>
          <p:cNvPr id="6" name="矩形 5"/>
          <p:cNvSpPr/>
          <p:nvPr/>
        </p:nvSpPr>
        <p:spPr>
          <a:xfrm>
            <a:off x="4299301" y="2895782"/>
            <a:ext cx="495649" cy="461665"/>
          </a:xfrm>
          <a:prstGeom prst="rect">
            <a:avLst/>
          </a:prstGeom>
        </p:spPr>
        <p:txBody>
          <a:bodyPr wrap="none">
            <a:spAutoFit/>
          </a:bodyPr>
          <a:lstStyle/>
          <a:p>
            <a:r>
              <a:rPr lang="en-US" altLang="zh-CN" sz="2400" dirty="0">
                <a:solidFill>
                  <a:srgbClr val="FF0000"/>
                </a:solidFill>
              </a:rPr>
              <a:t>18</a:t>
            </a:r>
            <a:endParaRPr lang="zh-CN" altLang="en-US" sz="2400" dirty="0">
              <a:solidFill>
                <a:srgbClr val="FF0000"/>
              </a:solidFill>
            </a:endParaRPr>
          </a:p>
        </p:txBody>
      </p:sp>
      <p:sp>
        <p:nvSpPr>
          <p:cNvPr id="7" name="矩形 6"/>
          <p:cNvSpPr/>
          <p:nvPr/>
        </p:nvSpPr>
        <p:spPr>
          <a:xfrm>
            <a:off x="5063128" y="2928564"/>
            <a:ext cx="495649" cy="461665"/>
          </a:xfrm>
          <a:prstGeom prst="rect">
            <a:avLst/>
          </a:prstGeom>
        </p:spPr>
        <p:txBody>
          <a:bodyPr wrap="none">
            <a:spAutoFit/>
          </a:bodyPr>
          <a:lstStyle/>
          <a:p>
            <a:r>
              <a:rPr lang="en-US" altLang="zh-CN" sz="2400" dirty="0">
                <a:solidFill>
                  <a:srgbClr val="FF0000"/>
                </a:solidFill>
              </a:rPr>
              <a:t>32</a:t>
            </a:r>
            <a:endParaRPr lang="zh-CN" altLang="en-US" sz="2400" dirty="0">
              <a:solidFill>
                <a:srgbClr val="FF0000"/>
              </a:solidFill>
            </a:endParaRPr>
          </a:p>
        </p:txBody>
      </p:sp>
      <p:sp>
        <p:nvSpPr>
          <p:cNvPr id="8" name="矩形 7"/>
          <p:cNvSpPr/>
          <p:nvPr/>
        </p:nvSpPr>
        <p:spPr>
          <a:xfrm>
            <a:off x="5779699" y="2912454"/>
            <a:ext cx="495649" cy="461665"/>
          </a:xfrm>
          <a:prstGeom prst="rect">
            <a:avLst/>
          </a:prstGeom>
        </p:spPr>
        <p:txBody>
          <a:bodyPr wrap="none">
            <a:spAutoFit/>
          </a:bodyPr>
          <a:lstStyle/>
          <a:p>
            <a:r>
              <a:rPr lang="en-US" altLang="zh-CN" sz="2400" dirty="0">
                <a:solidFill>
                  <a:srgbClr val="FF0000"/>
                </a:solidFill>
              </a:rPr>
              <a:t>50</a:t>
            </a:r>
            <a:endParaRPr lang="zh-CN" altLang="en-US" sz="2400" dirty="0">
              <a:solidFill>
                <a:srgbClr val="FF0000"/>
              </a:solidFill>
            </a:endParaRPr>
          </a:p>
        </p:txBody>
      </p:sp>
      <p:sp>
        <p:nvSpPr>
          <p:cNvPr id="9" name="矩形 8"/>
          <p:cNvSpPr/>
          <p:nvPr/>
        </p:nvSpPr>
        <p:spPr>
          <a:xfrm>
            <a:off x="6652864" y="2928564"/>
            <a:ext cx="495649" cy="461665"/>
          </a:xfrm>
          <a:prstGeom prst="rect">
            <a:avLst/>
          </a:prstGeom>
        </p:spPr>
        <p:txBody>
          <a:bodyPr wrap="none">
            <a:spAutoFit/>
          </a:bodyPr>
          <a:lstStyle/>
          <a:p>
            <a:r>
              <a:rPr lang="en-US" altLang="zh-CN" sz="2400" dirty="0">
                <a:solidFill>
                  <a:srgbClr val="FF0000"/>
                </a:solidFill>
              </a:rPr>
              <a:t>72</a:t>
            </a:r>
            <a:endParaRPr lang="zh-CN" altLang="en-US" sz="2400" dirty="0">
              <a:solidFill>
                <a:srgbClr val="FF0000"/>
              </a:solidFill>
            </a:endParaRPr>
          </a:p>
        </p:txBody>
      </p:sp>
      <p:sp>
        <p:nvSpPr>
          <p:cNvPr id="10" name="矩形 9"/>
          <p:cNvSpPr/>
          <p:nvPr/>
        </p:nvSpPr>
        <p:spPr>
          <a:xfrm>
            <a:off x="7416689" y="2839544"/>
            <a:ext cx="495649" cy="646331"/>
          </a:xfrm>
          <a:prstGeom prst="rect">
            <a:avLst/>
          </a:prstGeom>
        </p:spPr>
        <p:txBody>
          <a:bodyPr wrap="none">
            <a:spAutoFit/>
          </a:bodyPr>
          <a:lstStyle/>
          <a:p>
            <a:pPr eaLnBrk="1" hangingPunct="1">
              <a:lnSpc>
                <a:spcPct val="150000"/>
              </a:lnSpc>
            </a:pPr>
            <a:r>
              <a:rPr lang="en-US" altLang="zh-CN" sz="2400" dirty="0">
                <a:solidFill>
                  <a:srgbClr val="FF0000"/>
                </a:solidFill>
              </a:rPr>
              <a:t>98</a:t>
            </a:r>
            <a:endParaRPr lang="zh-CN" altLang="en-US"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52355"/>
                                        </p:tgtEl>
                                        <p:attrNameLst>
                                          <p:attrName>style.visibility</p:attrName>
                                        </p:attrNameLst>
                                      </p:cBhvr>
                                      <p:to>
                                        <p:strVal val="visible"/>
                                      </p:to>
                                    </p:set>
                                    <p:animEffect transition="in" filter="blinds(horizontal)">
                                      <p:cBhvr>
                                        <p:cTn id="7" dur="500"/>
                                        <p:tgtEl>
                                          <p:spTgt spid="125235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52356"/>
                                        </p:tgtEl>
                                        <p:attrNameLst>
                                          <p:attrName>style.visibility</p:attrName>
                                        </p:attrNameLst>
                                      </p:cBhvr>
                                      <p:to>
                                        <p:strVal val="visible"/>
                                      </p:to>
                                    </p:set>
                                    <p:animEffect transition="in" filter="blinds(horizontal)">
                                      <p:cBhvr>
                                        <p:cTn id="12" dur="500"/>
                                        <p:tgtEl>
                                          <p:spTgt spid="12523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52357"/>
                                        </p:tgtEl>
                                        <p:attrNameLst>
                                          <p:attrName>style.visibility</p:attrName>
                                        </p:attrNameLst>
                                      </p:cBhvr>
                                      <p:to>
                                        <p:strVal val="visible"/>
                                      </p:to>
                                    </p:set>
                                    <p:animEffect transition="in" filter="blinds(horizontal)">
                                      <p:cBhvr>
                                        <p:cTn id="17" dur="500"/>
                                        <p:tgtEl>
                                          <p:spTgt spid="125235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ppt_x"/>
                                          </p:val>
                                        </p:tav>
                                        <p:tav tm="100000">
                                          <p:val>
                                            <p:strVal val="#ppt_x"/>
                                          </p:val>
                                        </p:tav>
                                      </p:tavLst>
                                    </p:anim>
                                    <p:anim calcmode="lin" valueType="num">
                                      <p:cBhvr additive="base">
                                        <p:cTn id="2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ppt_x"/>
                                          </p:val>
                                        </p:tav>
                                        <p:tav tm="100000">
                                          <p:val>
                                            <p:strVal val="#ppt_x"/>
                                          </p:val>
                                        </p:tav>
                                      </p:tavLst>
                                    </p:anim>
                                    <p:anim calcmode="lin" valueType="num">
                                      <p:cBhvr additive="base">
                                        <p:cTn id="3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500" fill="hold"/>
                                        <p:tgtEl>
                                          <p:spTgt spid="7"/>
                                        </p:tgtEl>
                                        <p:attrNameLst>
                                          <p:attrName>ppt_x</p:attrName>
                                        </p:attrNameLst>
                                      </p:cBhvr>
                                      <p:tavLst>
                                        <p:tav tm="0">
                                          <p:val>
                                            <p:strVal val="#ppt_x"/>
                                          </p:val>
                                        </p:tav>
                                        <p:tav tm="100000">
                                          <p:val>
                                            <p:strVal val="#ppt_x"/>
                                          </p:val>
                                        </p:tav>
                                      </p:tavLst>
                                    </p:anim>
                                    <p:anim calcmode="lin" valueType="num">
                                      <p:cBhvr additive="base">
                                        <p:cTn id="4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ppt_x"/>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252358"/>
                                        </p:tgtEl>
                                        <p:attrNameLst>
                                          <p:attrName>style.visibility</p:attrName>
                                        </p:attrNameLst>
                                      </p:cBhvr>
                                      <p:to>
                                        <p:strVal val="visible"/>
                                      </p:to>
                                    </p:set>
                                    <p:anim calcmode="lin" valueType="num">
                                      <p:cBhvr additive="base">
                                        <p:cTn id="64" dur="500" fill="hold"/>
                                        <p:tgtEl>
                                          <p:spTgt spid="1252358"/>
                                        </p:tgtEl>
                                        <p:attrNameLst>
                                          <p:attrName>ppt_x</p:attrName>
                                        </p:attrNameLst>
                                      </p:cBhvr>
                                      <p:tavLst>
                                        <p:tav tm="0">
                                          <p:val>
                                            <p:strVal val="#ppt_x"/>
                                          </p:val>
                                        </p:tav>
                                        <p:tav tm="100000">
                                          <p:val>
                                            <p:strVal val="#ppt_x"/>
                                          </p:val>
                                        </p:tav>
                                      </p:tavLst>
                                    </p:anim>
                                    <p:anim calcmode="lin" valueType="num">
                                      <p:cBhvr additive="base">
                                        <p:cTn id="65" dur="500" fill="hold"/>
                                        <p:tgtEl>
                                          <p:spTgt spid="1252358"/>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1252360"/>
                                        </p:tgtEl>
                                        <p:attrNameLst>
                                          <p:attrName>style.visibility</p:attrName>
                                        </p:attrNameLst>
                                      </p:cBhvr>
                                      <p:to>
                                        <p:strVal val="visible"/>
                                      </p:to>
                                    </p:set>
                                    <p:anim calcmode="lin" valueType="num">
                                      <p:cBhvr additive="base">
                                        <p:cTn id="70" dur="500" fill="hold"/>
                                        <p:tgtEl>
                                          <p:spTgt spid="1252360"/>
                                        </p:tgtEl>
                                        <p:attrNameLst>
                                          <p:attrName>ppt_x</p:attrName>
                                        </p:attrNameLst>
                                      </p:cBhvr>
                                      <p:tavLst>
                                        <p:tav tm="0">
                                          <p:val>
                                            <p:strVal val="#ppt_x"/>
                                          </p:val>
                                        </p:tav>
                                        <p:tav tm="100000">
                                          <p:val>
                                            <p:strVal val="#ppt_x"/>
                                          </p:val>
                                        </p:tav>
                                      </p:tavLst>
                                    </p:anim>
                                    <p:anim calcmode="lin" valueType="num">
                                      <p:cBhvr additive="base">
                                        <p:cTn id="71" dur="500" fill="hold"/>
                                        <p:tgtEl>
                                          <p:spTgt spid="1252360"/>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252359"/>
                                        </p:tgtEl>
                                        <p:attrNameLst>
                                          <p:attrName>style.visibility</p:attrName>
                                        </p:attrNameLst>
                                      </p:cBhvr>
                                      <p:to>
                                        <p:strVal val="visible"/>
                                      </p:to>
                                    </p:set>
                                    <p:anim calcmode="lin" valueType="num">
                                      <p:cBhvr additive="base">
                                        <p:cTn id="76" dur="500" fill="hold"/>
                                        <p:tgtEl>
                                          <p:spTgt spid="1252359"/>
                                        </p:tgtEl>
                                        <p:attrNameLst>
                                          <p:attrName>ppt_x</p:attrName>
                                        </p:attrNameLst>
                                      </p:cBhvr>
                                      <p:tavLst>
                                        <p:tav tm="0">
                                          <p:val>
                                            <p:strVal val="#ppt_x"/>
                                          </p:val>
                                        </p:tav>
                                        <p:tav tm="100000">
                                          <p:val>
                                            <p:strVal val="#ppt_x"/>
                                          </p:val>
                                        </p:tav>
                                      </p:tavLst>
                                    </p:anim>
                                    <p:anim calcmode="lin" valueType="num">
                                      <p:cBhvr additive="base">
                                        <p:cTn id="77" dur="500" fill="hold"/>
                                        <p:tgtEl>
                                          <p:spTgt spid="12523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2355" grpId="0" autoUpdateAnimBg="0"/>
      <p:bldP spid="1252356" grpId="0" autoUpdateAnimBg="0"/>
      <p:bldP spid="1252357" grpId="0" autoUpdateAnimBg="0"/>
      <p:bldP spid="1252358" grpId="0"/>
      <p:bldP spid="1252359" grpId="0"/>
      <p:bldP spid="1252360" grpId="0"/>
      <p:bldP spid="4" grpId="0"/>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107951" y="559770"/>
            <a:ext cx="799102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000000"/>
                </a:solidFill>
              </a:rPr>
              <a:t>(1)</a:t>
            </a:r>
            <a:r>
              <a:rPr lang="zh-CN" altLang="en-US" sz="2400" dirty="0">
                <a:solidFill>
                  <a:srgbClr val="000000"/>
                </a:solidFill>
              </a:rPr>
              <a:t>小圆圈和圆圈内的数字分别表示原子核及核内质子数。</a:t>
            </a:r>
          </a:p>
          <a:p>
            <a:pPr eaLnBrk="1" hangingPunct="1">
              <a:lnSpc>
                <a:spcPct val="150000"/>
              </a:lnSpc>
            </a:pPr>
            <a:r>
              <a:rPr lang="en-US" altLang="zh-CN" sz="2400" dirty="0">
                <a:solidFill>
                  <a:srgbClr val="000000"/>
                </a:solidFill>
              </a:rPr>
              <a:t>(2)</a:t>
            </a:r>
            <a:r>
              <a:rPr lang="zh-CN" altLang="en-US" sz="2400" dirty="0">
                <a:solidFill>
                  <a:srgbClr val="000000"/>
                </a:solidFill>
              </a:rPr>
              <a:t>弧线表示电子层。</a:t>
            </a:r>
          </a:p>
        </p:txBody>
      </p:sp>
      <p:sp>
        <p:nvSpPr>
          <p:cNvPr id="21508" name="Text Box 2"/>
          <p:cNvSpPr txBox="1">
            <a:spLocks noChangeArrowheads="1"/>
          </p:cNvSpPr>
          <p:nvPr/>
        </p:nvSpPr>
        <p:spPr bwMode="auto">
          <a:xfrm>
            <a:off x="107951" y="1760098"/>
            <a:ext cx="86201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t>(3)</a:t>
            </a:r>
            <a:r>
              <a:rPr lang="zh-CN" altLang="en-US" sz="2400" dirty="0"/>
              <a:t>弧线上的数字表示该电子层上的电子数</a:t>
            </a:r>
            <a:r>
              <a:rPr lang="en-US" altLang="zh-CN" sz="2400" dirty="0"/>
              <a:t>,</a:t>
            </a:r>
            <a:r>
              <a:rPr lang="zh-CN" altLang="en-US" sz="2400" dirty="0"/>
              <a:t>如</a:t>
            </a:r>
          </a:p>
        </p:txBody>
      </p:sp>
      <p:pic>
        <p:nvPicPr>
          <p:cNvPr id="21509" name="192hxr101.jpg" descr="说明: id:2147505330;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793" y="2617108"/>
            <a:ext cx="585787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9"/>
          <p:cNvSpPr>
            <a:spLocks noChangeArrowheads="1"/>
          </p:cNvSpPr>
          <p:nvPr/>
        </p:nvSpPr>
        <p:spPr bwMode="auto">
          <a:xfrm>
            <a:off x="0" y="-43281"/>
            <a:ext cx="2558143"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4</a:t>
            </a:r>
            <a:r>
              <a:rPr lang="zh-CN" altLang="en-US" sz="2400" b="0" dirty="0">
                <a:latin typeface="+mn-ea"/>
                <a:ea typeface="+mn-ea"/>
              </a:rPr>
              <a:t>原子结构示意图</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9"/>
          <p:cNvSpPr>
            <a:spLocks noChangeArrowheads="1"/>
          </p:cNvSpPr>
          <p:nvPr/>
        </p:nvSpPr>
        <p:spPr bwMode="auto">
          <a:xfrm>
            <a:off x="0" y="-27892"/>
            <a:ext cx="2536370"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4</a:t>
            </a:r>
            <a:r>
              <a:rPr lang="zh-CN" altLang="en-US" sz="2400" b="0" dirty="0">
                <a:latin typeface="+mn-ea"/>
                <a:ea typeface="+mn-ea"/>
              </a:rPr>
              <a:t>原子结构示意图</a:t>
            </a:r>
          </a:p>
        </p:txBody>
      </p:sp>
      <p:sp>
        <p:nvSpPr>
          <p:cNvPr id="2" name="文本框 1"/>
          <p:cNvSpPr txBox="1"/>
          <p:nvPr/>
        </p:nvSpPr>
        <p:spPr>
          <a:xfrm>
            <a:off x="2107602" y="980660"/>
            <a:ext cx="5235639" cy="461665"/>
          </a:xfrm>
          <a:prstGeom prst="rect">
            <a:avLst/>
          </a:prstGeom>
          <a:solidFill>
            <a:srgbClr val="92D050"/>
          </a:solidFill>
        </p:spPr>
        <p:txBody>
          <a:bodyPr wrap="square" rtlCol="0">
            <a:spAutoFit/>
          </a:bodyPr>
          <a:lstStyle/>
          <a:p>
            <a:r>
              <a:rPr lang="zh-CN" altLang="en-US" sz="2400" dirty="0"/>
              <a:t>画出</a:t>
            </a:r>
            <a:r>
              <a:rPr lang="en-US" altLang="zh-CN" sz="2400" dirty="0"/>
              <a:t>1-20</a:t>
            </a:r>
            <a:r>
              <a:rPr lang="zh-CN" altLang="en-US" sz="2400" dirty="0"/>
              <a:t>号元素的原子结构示意图</a:t>
            </a:r>
          </a:p>
        </p:txBody>
      </p:sp>
      <p:grpSp>
        <p:nvGrpSpPr>
          <p:cNvPr id="3" name="组合 2"/>
          <p:cNvGrpSpPr/>
          <p:nvPr/>
        </p:nvGrpSpPr>
        <p:grpSpPr>
          <a:xfrm>
            <a:off x="159360" y="1659760"/>
            <a:ext cx="8821642" cy="3200441"/>
            <a:chOff x="159359" y="1659760"/>
            <a:chExt cx="8821642" cy="3200441"/>
          </a:xfrm>
        </p:grpSpPr>
        <p:pic>
          <p:nvPicPr>
            <p:cNvPr id="8" name="图片 7"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NSIgZWxlU3ltYm9sPSJC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NjAiIHk9Ii0xMDAiLz5cbiAgICA8ZWxlQXJyIHNob3dFbGVBcnJhbmdlbWVudD0iZmFsc2UiLz5cbiAgICA8b3V0RWxlQXJyIHNob3dPdXRzaWRlRWxlQXJyYW5nZW1lbnQ9ImZhbHNlIi8+XG4gICAgPGVsZVNoZWxsIGVsZU51bWJlcj0iMiIgc2hlbGxOYW1lPSJLIi8+XG4gICAgPGVsZVNoZWxsIGVsZU51bWJlcj0iMyIgc2hlbGxOYW1lPSJM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2429107" y="2396351"/>
              <a:ext cx="1067175" cy="853222"/>
            </a:xfrm>
            <a:prstGeom prst="rect">
              <a:avLst/>
            </a:prstGeom>
          </p:spPr>
        </p:pic>
        <p:pic>
          <p:nvPicPr>
            <p:cNvPr id="9" name="图片 8"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MwIiBoZWlnaHQ9IjIzMCIgZWxlTnVtPSIrMSIgZWxlU3ltYm9sPSJI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MzAiIHk9Ii0xMjAiLz5cbiAgICA8ZWxlQXJyIHNob3dFbGVBcnJhbmdlbWVudD0iZmFsc2UiLz5cbiAgICA8b3V0RWxlQXJyIHNob3dPdXRzaWRlRWxlQXJyYW5nZW1lbnQ9ImZhbHNlIi8+XG4gICAgPGVsZVNoZWxsIGVsZU51bWJlcj0iMSIgc2hlbGxOYW1lPSJL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208167" y="1659760"/>
              <a:ext cx="947268" cy="784964"/>
            </a:xfrm>
            <a:prstGeom prst="rect">
              <a:avLst/>
            </a:prstGeom>
          </p:spPr>
        </p:pic>
        <p:pic>
          <p:nvPicPr>
            <p:cNvPr id="11" name="图片 10"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MwIiBoZWlnaHQ9IjIzMCIgZWxlTnVtPSIrMiIgZWxlU3ltYm9sPSJIZS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jMwIiB5PSItMTIwIi8+XG4gICAgPGVsZUFyciBzaG93RWxlQXJyYW5nZW1lbnQ9ImZhbHNlIi8+XG4gICAgPG91dEVsZUFyciBzaG93T3V0c2lkZUVsZUFycmFuZ2VtZW50PSJmYWxzZSIvPlxuICAgIDxlbGVTaGVsbCBlbGVOdW1iZXI9IjIiIHNoZWxsTmFtZT0iSy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8033733" y="1688990"/>
              <a:ext cx="947268" cy="784964"/>
            </a:xfrm>
            <a:prstGeom prst="rect">
              <a:avLst/>
            </a:prstGeom>
          </p:spPr>
        </p:pic>
        <p:pic>
          <p:nvPicPr>
            <p:cNvPr id="12" name="图片 11"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MyIgZWxlU3ltYm9sPSJMaS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jYwIiB5PSItMTAwIi8+XG4gICAgPGVsZUFyciBzaG93RWxlQXJyYW5nZW1lbnQ9ImZhbHNlIi8+XG4gICAgPG91dEVsZUFyciBzaG93T3V0c2lkZUVsZUFycmFuZ2VtZW50PSJmYWxzZSIvPlxuICAgIDxlbGVTaGVsbCBlbGVOdW1iZXI9IjIiIHNoZWxsTmFtZT0iSyIvPlxuICAgIDxlbGVTaGVsbCBlbGVOdW1iZXI9IjEiIHNoZWxsTmFtZT0iTC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171230" y="2387228"/>
              <a:ext cx="1067175" cy="853222"/>
            </a:xfrm>
            <a:prstGeom prst="rect">
              <a:avLst/>
            </a:prstGeom>
          </p:spPr>
        </p:pic>
        <p:pic>
          <p:nvPicPr>
            <p:cNvPr id="13" name="图片 12"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NCIgZWxlU3ltYm9sPSJCZS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jYwIiB5PSItMTAwIi8+XG4gICAgPGVsZUFyciBzaG93RWxlQXJyYW5nZW1lbnQ9ImZhbHNlIi8+XG4gICAgPG91dEVsZUFyciBzaG93T3V0c2lkZUVsZUFycmFuZ2VtZW50PSJmYWxzZSIvPlxuICAgIDxlbGVTaGVsbCBlbGVOdW1iZXI9IjIiIHNoZWxsTmFtZT0iSyIvPlxuICAgIDxlbGVTaGVsbCBlbGVOdW1iZXI9IjIiIHNoZWxsTmFtZT0iTC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1344386" y="2387228"/>
              <a:ext cx="1067175" cy="853222"/>
            </a:xfrm>
            <a:prstGeom prst="rect">
              <a:avLst/>
            </a:prstGeom>
          </p:spPr>
        </p:pic>
        <p:pic>
          <p:nvPicPr>
            <p:cNvPr id="14" name="图片 13"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NiIgZWxlU3ltYm9sPSJD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NjAiIHk9Ii0xMDAiLz5cbiAgICA8ZWxlQXJyIHNob3dFbGVBcnJhbmdlbWVudD0iZmFsc2UiLz5cbiAgICA8b3V0RWxlQXJyIHNob3dPdXRzaWRlRWxlQXJyYW5nZW1lbnQ9ImZhbHNlIi8+XG4gICAgPGVsZVNoZWxsIGVsZU51bWJlcj0iMiIgc2hlbGxOYW1lPSJLIi8+XG4gICAgPGVsZVNoZWxsIGVsZU51bWJlcj0iNCIgc2hlbGxOYW1lPSJM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3496282" y="2387228"/>
              <a:ext cx="1067175" cy="853222"/>
            </a:xfrm>
            <a:prstGeom prst="rect">
              <a:avLst/>
            </a:prstGeom>
          </p:spPr>
        </p:pic>
        <p:pic>
          <p:nvPicPr>
            <p:cNvPr id="15" name="图片 14"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NyIgZWxlU3ltYm9sPSJO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NjAiIHk9Ii0xMDAiLz5cbiAgICA8ZWxlQXJyIHNob3dFbGVBcnJhbmdlbWVudD0iZmFsc2UiLz5cbiAgICA8b3V0RWxlQXJyIHNob3dPdXRzaWRlRWxlQXJyYW5nZW1lbnQ9ImZhbHNlIi8+XG4gICAgPGVsZVNoZWxsIGVsZU51bWJlcj0iMiIgc2hlbGxOYW1lPSJLIi8+XG4gICAgPGVsZVNoZWxsIGVsZU51bWJlcj0iNSIgc2hlbGxOYW1lPSJM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8" cstate="print">
              <a:extLst>
                <a:ext uri="{28A0092B-C50C-407E-A947-70E740481C1C}">
                  <a14:useLocalDpi xmlns:a14="http://schemas.microsoft.com/office/drawing/2010/main" val="0"/>
                </a:ext>
              </a:extLst>
            </a:blip>
            <a:stretch>
              <a:fillRect/>
            </a:stretch>
          </p:blipFill>
          <p:spPr>
            <a:xfrm>
              <a:off x="4581003" y="2387228"/>
              <a:ext cx="1067175" cy="853222"/>
            </a:xfrm>
            <a:prstGeom prst="rect">
              <a:avLst/>
            </a:prstGeom>
          </p:spPr>
        </p:pic>
        <p:pic>
          <p:nvPicPr>
            <p:cNvPr id="16" name="图片 15"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OCIgZWxlU3ltYm9sPSJP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NjAiIHk9Ii0xMDAiLz5cbiAgICA8ZWxlQXJyIHNob3dFbGVBcnJhbmdlbWVudD0iZmFsc2UiLz5cbiAgICA8b3V0RWxlQXJyIHNob3dPdXRzaWRlRWxlQXJyYW5nZW1lbnQ9ImZhbHNlIi8+XG4gICAgPGVsZVNoZWxsIGVsZU51bWJlcj0iMiIgc2hlbGxOYW1lPSJLIi8+XG4gICAgPGVsZVNoZWxsIGVsZU51bWJlcj0iNiIgc2hlbGxOYW1lPSJM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5694540" y="2418057"/>
              <a:ext cx="1067175" cy="853222"/>
            </a:xfrm>
            <a:prstGeom prst="rect">
              <a:avLst/>
            </a:prstGeom>
          </p:spPr>
        </p:pic>
        <p:pic>
          <p:nvPicPr>
            <p:cNvPr id="17" name="图片 16"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OSIgZWxlU3ltYm9sPSJGIiBlbGVOYW1lPSJudWxsIiBlbGVWYWxlbmNlPSIiIGF0b21BbHBoYT0iMSIgYXRvbUNvbG9yPSIxNjc3NzIxNSIgc2hvd0VsZU5hbWU9ImZhbHNlIiBzaG93U2hlbGxOYW1lPSJmYWxzZSIgaXNBUEdEcmFnPSJmYWxzZSIgaXNFbGVBcnJEcmFnPSJmYWxzZSIgaXNPdXRzaWRlRWxlQXJyRHJhZz0iZmFsc2UiPlxuICAgIDxhcEdyYXBoIHNob3dBUEdyYXBoaXM9ImZhbHNlIiB4PSIyNjAiIHk9Ii0xMDAiLz5cbiAgICA8ZWxlQXJyIHNob3dFbGVBcnJhbmdlbWVudD0iZmFsc2UiLz5cbiAgICA8b3V0RWxlQXJyIHNob3dPdXRzaWRlRWxlQXJyYW5nZW1lbnQ9ImZhbHNlIi8+XG4gICAgPGVsZVNoZWxsIGVsZU51bWJlcj0iMiIgc2hlbGxOYW1lPSJLIi8+XG4gICAgPGVsZVNoZWxsIGVsZU51bWJlcj0iNyIgc2hlbGxOYW1lPSJM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10" cstate="print">
              <a:extLst>
                <a:ext uri="{28A0092B-C50C-407E-A947-70E740481C1C}">
                  <a14:useLocalDpi xmlns:a14="http://schemas.microsoft.com/office/drawing/2010/main" val="0"/>
                </a:ext>
              </a:extLst>
            </a:blip>
            <a:stretch>
              <a:fillRect/>
            </a:stretch>
          </p:blipFill>
          <p:spPr>
            <a:xfrm>
              <a:off x="6761715" y="2460759"/>
              <a:ext cx="1067175" cy="853222"/>
            </a:xfrm>
            <a:prstGeom prst="rect">
              <a:avLst/>
            </a:prstGeom>
          </p:spPr>
        </p:pic>
        <p:pic>
          <p:nvPicPr>
            <p:cNvPr id="19" name="图片 18"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YwIiBoZWlnaHQ9IjI1MCIgZWxlTnVtPSIrMTAiIGVsZVN5bWJvbD0iTmU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2MCIgeT0iLTEwMCIvPlxuICAgIDxlbGVBcnIgc2hvd0VsZUFycmFuZ2VtZW50PSJmYWxzZSIvPlxuICAgIDxvdXRFbGVBcnIgc2hvd091dHNpZGVFbGVBcnJhbmdlbWVudD0iZmFsc2UiLz5cbiAgICA8ZWxlU2hlbGwgZWxlTnVtYmVyPSIyIiBzaGVsbE5hbWU9IksiLz5cbiAgICA8ZWxlU2hlbGwgZWxlTnVtYmVyPSI4IiBzaGVsbE5hbWU9IkwiLz5cbiAgPC9zdHJ1Y3RHcmFwaGlzPlxuPC9QUFRYbWw+&amp;dsideal&amp;closePropWnd=true&amp;typeStr=1&amp;snapPropWnd=true&amp;editorAgain=false&amp;generationtype=12&amp;tempresouceid=ed49e407-71c0-4cc4-9ab8-36cbe4ed080e&amp;id=C58B1759-2420-4BF8-95C7-68C63815E686.dws"/>
            <p:cNvPicPr>
              <a:picLocks/>
            </p:cNvPicPr>
            <p:nvPr/>
          </p:nvPicPr>
          <p:blipFill>
            <a:blip r:embed="rId11" cstate="print">
              <a:extLst>
                <a:ext uri="{28A0092B-C50C-407E-A947-70E740481C1C}">
                  <a14:useLocalDpi xmlns:a14="http://schemas.microsoft.com/office/drawing/2010/main" val="0"/>
                </a:ext>
              </a:extLst>
            </a:blip>
            <a:stretch>
              <a:fillRect/>
            </a:stretch>
          </p:blipFill>
          <p:spPr>
            <a:xfrm>
              <a:off x="7990854" y="2444357"/>
              <a:ext cx="905211" cy="805216"/>
            </a:xfrm>
            <a:prstGeom prst="rect">
              <a:avLst/>
            </a:prstGeom>
          </p:spPr>
        </p:pic>
        <p:pic>
          <p:nvPicPr>
            <p:cNvPr id="20" name="图片 19"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MiIGVsZVN5bWJvbD0iQWw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M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2" cstate="print">
              <a:extLst>
                <a:ext uri="{28A0092B-C50C-407E-A947-70E740481C1C}">
                  <a14:useLocalDpi xmlns:a14="http://schemas.microsoft.com/office/drawing/2010/main" val="0"/>
                </a:ext>
              </a:extLst>
            </a:blip>
            <a:stretch>
              <a:fillRect/>
            </a:stretch>
          </p:blipFill>
          <p:spPr>
            <a:xfrm>
              <a:off x="2529952" y="3165384"/>
              <a:ext cx="850680" cy="932831"/>
            </a:xfrm>
            <a:prstGeom prst="rect">
              <a:avLst/>
            </a:prstGeom>
          </p:spPr>
        </p:pic>
        <p:pic>
          <p:nvPicPr>
            <p:cNvPr id="21" name="图片 20"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QiIGVsZVN5bWJvbD0iU2k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Q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3" cstate="print">
              <a:extLst>
                <a:ext uri="{28A0092B-C50C-407E-A947-70E740481C1C}">
                  <a14:useLocalDpi xmlns:a14="http://schemas.microsoft.com/office/drawing/2010/main" val="0"/>
                </a:ext>
              </a:extLst>
            </a:blip>
            <a:stretch>
              <a:fillRect/>
            </a:stretch>
          </p:blipFill>
          <p:spPr>
            <a:xfrm>
              <a:off x="3576695" y="3172347"/>
              <a:ext cx="919372" cy="810685"/>
            </a:xfrm>
            <a:prstGeom prst="rect">
              <a:avLst/>
            </a:prstGeom>
          </p:spPr>
        </p:pic>
        <p:pic>
          <p:nvPicPr>
            <p:cNvPr id="22" name="图片 21"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UiIGVsZVN5bWJvbD0iUC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jkwIiB5PSItODAiLz5cbiAgICA8ZWxlQXJyIHNob3dFbGVBcnJhbmdlbWVudD0iZmFsc2UiLz5cbiAgICA8b3V0RWxlQXJyIHNob3dPdXRzaWRlRWxlQXJyYW5nZW1lbnQ9ImZhbHNlIi8+XG4gICAgPGVsZVNoZWxsIGVsZU51bWJlcj0iMiIgc2hlbGxOYW1lPSJLIi8+XG4gICAgPGVsZVNoZWxsIGVsZU51bWJlcj0iOCIgc2hlbGxOYW1lPSJMIi8+XG4gICAgPGVsZVNoZWxsIGVsZU51bWJlcj0iNSIgc2hlbGxOYW1lPSJN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14" cstate="print">
              <a:extLst>
                <a:ext uri="{28A0092B-C50C-407E-A947-70E740481C1C}">
                  <a14:useLocalDpi xmlns:a14="http://schemas.microsoft.com/office/drawing/2010/main" val="0"/>
                </a:ext>
              </a:extLst>
            </a:blip>
            <a:stretch>
              <a:fillRect/>
            </a:stretch>
          </p:blipFill>
          <p:spPr>
            <a:xfrm>
              <a:off x="4725421" y="3211113"/>
              <a:ext cx="837821" cy="771919"/>
            </a:xfrm>
            <a:prstGeom prst="rect">
              <a:avLst/>
            </a:prstGeom>
          </p:spPr>
        </p:pic>
        <p:pic>
          <p:nvPicPr>
            <p:cNvPr id="23" name="图片 22"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EiIGVsZVN5bWJvbD0iTmE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E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5" cstate="print">
              <a:extLst>
                <a:ext uri="{28A0092B-C50C-407E-A947-70E740481C1C}">
                  <a14:useLocalDpi xmlns:a14="http://schemas.microsoft.com/office/drawing/2010/main" val="0"/>
                </a:ext>
              </a:extLst>
            </a:blip>
            <a:stretch>
              <a:fillRect/>
            </a:stretch>
          </p:blipFill>
          <p:spPr>
            <a:xfrm>
              <a:off x="159359" y="3119323"/>
              <a:ext cx="927953" cy="986388"/>
            </a:xfrm>
            <a:prstGeom prst="rect">
              <a:avLst/>
            </a:prstGeom>
          </p:spPr>
        </p:pic>
        <p:pic>
          <p:nvPicPr>
            <p:cNvPr id="24" name="图片 23"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IiIGVsZVN5bWJvbD0iTWc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I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6" cstate="print">
              <a:extLst>
                <a:ext uri="{28A0092B-C50C-407E-A947-70E740481C1C}">
                  <a14:useLocalDpi xmlns:a14="http://schemas.microsoft.com/office/drawing/2010/main" val="0"/>
                </a:ext>
              </a:extLst>
            </a:blip>
            <a:stretch>
              <a:fillRect/>
            </a:stretch>
          </p:blipFill>
          <p:spPr>
            <a:xfrm>
              <a:off x="1425864" y="3165384"/>
              <a:ext cx="815785" cy="984642"/>
            </a:xfrm>
            <a:prstGeom prst="rect">
              <a:avLst/>
            </a:prstGeom>
          </p:spPr>
        </p:pic>
        <p:pic>
          <p:nvPicPr>
            <p:cNvPr id="25" name="图片 24"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YiIGVsZVN5bWJvbD0iUy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jkwIiB5PSItODAiLz5cbiAgICA8ZWxlQXJyIHNob3dFbGVBcnJhbmdlbWVudD0iZmFsc2UiLz5cbiAgICA8b3V0RWxlQXJyIHNob3dPdXRzaWRlRWxlQXJyYW5nZW1lbnQ9ImZhbHNlIi8+XG4gICAgPGVsZVNoZWxsIGVsZU51bWJlcj0iMiIgc2hlbGxOYW1lPSJLIi8+XG4gICAgPGVsZVNoZWxsIGVsZU51bWJlcj0iOCIgc2hlbGxOYW1lPSJMIi8+XG4gICAgPGVsZVNoZWxsIGVsZU51bWJlcj0iNiIgc2hlbGxOYW1lPSJN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17" cstate="print">
              <a:extLst>
                <a:ext uri="{28A0092B-C50C-407E-A947-70E740481C1C}">
                  <a14:useLocalDpi xmlns:a14="http://schemas.microsoft.com/office/drawing/2010/main" val="0"/>
                </a:ext>
              </a:extLst>
            </a:blip>
            <a:stretch>
              <a:fillRect/>
            </a:stretch>
          </p:blipFill>
          <p:spPr>
            <a:xfrm>
              <a:off x="5774191" y="3172346"/>
              <a:ext cx="856226" cy="810685"/>
            </a:xfrm>
            <a:prstGeom prst="rect">
              <a:avLst/>
            </a:prstGeom>
          </p:spPr>
        </p:pic>
        <p:pic>
          <p:nvPicPr>
            <p:cNvPr id="26" name="图片 25"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ciIGVsZVN5bWJvbD0iQ2w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c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8" cstate="print">
              <a:extLst>
                <a:ext uri="{28A0092B-C50C-407E-A947-70E740481C1C}">
                  <a14:useLocalDpi xmlns:a14="http://schemas.microsoft.com/office/drawing/2010/main" val="0"/>
                </a:ext>
              </a:extLst>
            </a:blip>
            <a:stretch>
              <a:fillRect/>
            </a:stretch>
          </p:blipFill>
          <p:spPr>
            <a:xfrm>
              <a:off x="6877317" y="3172345"/>
              <a:ext cx="820275" cy="810685"/>
            </a:xfrm>
            <a:prstGeom prst="rect">
              <a:avLst/>
            </a:prstGeom>
          </p:spPr>
        </p:pic>
        <p:pic>
          <p:nvPicPr>
            <p:cNvPr id="27" name="图片 26"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jkwIiBoZWlnaHQ9IjI3MCIgZWxlTnVtPSIrMTgiIGVsZVN5bWJvbD0iQXI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I5MCIgeT0iLTg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giIHNoZWxsTmFtZT0iTS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19" cstate="print">
              <a:extLst>
                <a:ext uri="{28A0092B-C50C-407E-A947-70E740481C1C}">
                  <a14:useLocalDpi xmlns:a14="http://schemas.microsoft.com/office/drawing/2010/main" val="0"/>
                </a:ext>
              </a:extLst>
            </a:blip>
            <a:stretch>
              <a:fillRect/>
            </a:stretch>
          </p:blipFill>
          <p:spPr>
            <a:xfrm>
              <a:off x="7990854" y="3111605"/>
              <a:ext cx="850941" cy="893335"/>
            </a:xfrm>
            <a:prstGeom prst="rect">
              <a:avLst/>
            </a:prstGeom>
          </p:spPr>
        </p:pic>
        <p:pic>
          <p:nvPicPr>
            <p:cNvPr id="28" name="图片 27"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zIwIiBoZWlnaHQ9IjI5MCIgZWxlTnVtPSIrMTkiIGVsZVN5bWJvbD0iSyIgZWxlTmFtZT0ibnVsbCIgZWxlVmFsZW5jZT0iIiBhdG9tQWxwaGE9IjEiIGF0b21Db2xvcj0iMTY3NzcyMTUiIHNob3dFbGVOYW1lPSJmYWxzZSIgc2hvd1NoZWxsTmFtZT0iZmFsc2UiIGlzQVBHRHJhZz0iZmFsc2UiIGlzRWxlQXJyRHJhZz0iZmFsc2UiIGlzT3V0c2lkZUVsZUFyckRyYWc9ImZhbHNlIj5cbiAgICA8YXBHcmFwaCBzaG93QVBHcmFwaGlzPSJmYWxzZSIgeD0iMzIwIiB5PSItNjAiLz5cbiAgICA8ZWxlQXJyIHNob3dFbGVBcnJhbmdlbWVudD0iZmFsc2UiLz5cbiAgICA8b3V0RWxlQXJyIHNob3dPdXRzaWRlRWxlQXJyYW5nZW1lbnQ9ImZhbHNlIi8+XG4gICAgPGVsZVNoZWxsIGVsZU51bWJlcj0iMiIgc2hlbGxOYW1lPSJLIi8+XG4gICAgPGVsZVNoZWxsIGVsZU51bWJlcj0iOCIgc2hlbGxOYW1lPSJMIi8+XG4gICAgPGVsZVNoZWxsIGVsZU51bWJlcj0iOCIgc2hlbGxOYW1lPSJNIi8+XG4gICAgPGVsZVNoZWxsIGVsZU51bWJlcj0iMSIgc2hlbGxOYW1lPSJOIi8+XG4gIDwvc3RydWN0R3JhcGhpcz5cbjwvUFBUWG1sPg==&amp;dsideal&amp;closePropWnd=true&amp;typeStr=1&amp;snapPropWnd=true&amp;editorAgain=false&amp;generationtype=12&amp;tempresouceid=ed49e407-71c0-4cc4-9ab8-36cbe4ed080e&amp;id=C58B1759-2420-4BF8-95C7-68C63815E686.dws"/>
            <p:cNvPicPr>
              <a:picLocks/>
            </p:cNvPicPr>
            <p:nvPr/>
          </p:nvPicPr>
          <p:blipFill>
            <a:blip r:embed="rId20" cstate="print">
              <a:extLst>
                <a:ext uri="{28A0092B-C50C-407E-A947-70E740481C1C}">
                  <a14:useLocalDpi xmlns:a14="http://schemas.microsoft.com/office/drawing/2010/main" val="0"/>
                </a:ext>
              </a:extLst>
            </a:blip>
            <a:stretch>
              <a:fillRect/>
            </a:stretch>
          </p:blipFill>
          <p:spPr>
            <a:xfrm>
              <a:off x="208167" y="3915049"/>
              <a:ext cx="879145" cy="865261"/>
            </a:xfrm>
            <a:prstGeom prst="rect">
              <a:avLst/>
            </a:prstGeom>
          </p:spPr>
        </p:pic>
        <p:pic>
          <p:nvPicPr>
            <p:cNvPr id="29" name="图片 28" descr="data=PFBQVFhtbCBJbmNyZW1lbnRYPSIwIiBJbmNyZW1lbnRZPSIwIiBnZXRSZWFsV2lkdGg9IjcyMCIgZ2V0UmVhbEhlaWdodD0iNDAwIiBlZGl0b3JBZ2Fpbj0iZmFsc2UiIHR3b0VkaXRvclc9IjAiIHR3b0VkaXRvckg9IjAiIGVkaXRvclRvcD0iMCIgZWRpdG9yTGVmdD0iMCI+XG4gIDxzdHJ1Y3RHcmFwaGlzIHR5cGU9Ii0xIiBpc1NlbGVjdGVkPSJmYWxzZSIgc3ViamVjdE5hbWU9Im51bGwiIGdfY2xhc3NOYW1lPSJudWxsIiB4PSIwIiB5PSIyIiBnX3JvdGF0aW9uPSIwIiB3aWR0aD0iMzIwIiBoZWlnaHQ9IjI5MCIgZWxlTnVtPSIrMjAiIGVsZVN5bWJvbD0iQ2EiIGVsZU5hbWU9Im51bGwiIGVsZVZhbGVuY2U9IiIgYXRvbUFscGhhPSIxIiBhdG9tQ29sb3I9IjE2Nzc3MjE1IiBzaG93RWxlTmFtZT0iZmFsc2UiIHNob3dTaGVsbE5hbWU9ImZhbHNlIiBpc0FQR0RyYWc9ImZhbHNlIiBpc0VsZUFyckRyYWc9ImZhbHNlIiBpc091dHNpZGVFbGVBcnJEcmFnPSJmYWxzZSI+XG4gICAgPGFwR3JhcGggc2hvd0FQR3JhcGhpcz0iZmFsc2UiIHg9IjMyMCIgeT0iLTYwIi8+XG4gICAgPGVsZUFyciBzaG93RWxlQXJyYW5nZW1lbnQ9ImZhbHNlIi8+XG4gICAgPG91dEVsZUFyciBzaG93T3V0c2lkZUVsZUFycmFuZ2VtZW50PSJmYWxzZSIvPlxuICAgIDxlbGVTaGVsbCBlbGVOdW1iZXI9IjIiIHNoZWxsTmFtZT0iSyIvPlxuICAgIDxlbGVTaGVsbCBlbGVOdW1iZXI9IjgiIHNoZWxsTmFtZT0iTCIvPlxuICAgIDxlbGVTaGVsbCBlbGVOdW1iZXI9IjgiIHNoZWxsTmFtZT0iTSIvPlxuICAgIDxlbGVTaGVsbCBlbGVOdW1iZXI9IjIiIHNoZWxsTmFtZT0iTiIvPlxuICA8L3N0cnVjdEdyYXBoaXM+XG48L1BQVFhtbD4=&amp;dsideal&amp;closePropWnd=true&amp;typeStr=1&amp;snapPropWnd=true&amp;editorAgain=false&amp;generationtype=12&amp;tempresouceid=ed49e407-71c0-4cc4-9ab8-36cbe4ed080e&amp;id=C58B1759-2420-4BF8-95C7-68C63815E686.dws"/>
            <p:cNvPicPr>
              <a:picLocks/>
            </p:cNvPicPr>
            <p:nvPr/>
          </p:nvPicPr>
          <p:blipFill>
            <a:blip r:embed="rId21" cstate="print">
              <a:extLst>
                <a:ext uri="{28A0092B-C50C-407E-A947-70E740481C1C}">
                  <a14:useLocalDpi xmlns:a14="http://schemas.microsoft.com/office/drawing/2010/main" val="0"/>
                </a:ext>
              </a:extLst>
            </a:blip>
            <a:stretch>
              <a:fillRect/>
            </a:stretch>
          </p:blipFill>
          <p:spPr>
            <a:xfrm>
              <a:off x="1391038" y="3915049"/>
              <a:ext cx="971851" cy="945152"/>
            </a:xfrm>
            <a:prstGeom prst="rect">
              <a:avLst/>
            </a:prstGeom>
          </p:spPr>
        </p:pic>
      </p:grpSp>
    </p:spTree>
    <p:extLst>
      <p:ext uri="{BB962C8B-B14F-4D97-AF65-F5344CB8AC3E}">
        <p14:creationId xmlns:p14="http://schemas.microsoft.com/office/powerpoint/2010/main" val="23334843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0" y="0"/>
            <a:ext cx="9144000" cy="2308324"/>
          </a:xfrm>
          <a:prstGeom prst="rect">
            <a:avLst/>
          </a:prstGeom>
          <a:noFill/>
          <a:ln>
            <a:noFill/>
          </a:ln>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sz="2400" dirty="0"/>
              <a:t>找找看：短周期元素原子核外电子层结构的特殊性</a:t>
            </a:r>
          </a:p>
          <a:p>
            <a:pPr eaLnBrk="1" hangingPunct="1">
              <a:lnSpc>
                <a:spcPct val="150000"/>
              </a:lnSpc>
            </a:pPr>
            <a:r>
              <a:rPr lang="en-US" altLang="zh-CN" sz="2400" dirty="0"/>
              <a:t>(1)</a:t>
            </a:r>
            <a:r>
              <a:rPr lang="zh-CN" altLang="en-US" sz="2400" dirty="0"/>
              <a:t>最外层电子数等于次外层电子数一半的元素</a:t>
            </a:r>
            <a:r>
              <a:rPr lang="en-US" altLang="zh-CN" sz="2400" dirty="0"/>
              <a:t>:</a:t>
            </a:r>
            <a:endParaRPr lang="zh-CN" altLang="en-US" sz="2400" dirty="0"/>
          </a:p>
          <a:p>
            <a:pPr eaLnBrk="1" hangingPunct="1">
              <a:lnSpc>
                <a:spcPct val="150000"/>
              </a:lnSpc>
            </a:pPr>
            <a:r>
              <a:rPr lang="en-US" altLang="zh-CN" sz="2400" dirty="0"/>
              <a:t>(2)</a:t>
            </a:r>
            <a:r>
              <a:rPr lang="zh-CN" altLang="en-US" sz="2400" dirty="0"/>
              <a:t>最外层电子数等于次外层电子数的元素</a:t>
            </a:r>
            <a:r>
              <a:rPr lang="en-US" altLang="zh-CN" sz="2400" dirty="0"/>
              <a:t>:</a:t>
            </a:r>
            <a:endParaRPr lang="zh-CN" altLang="en-US" sz="2400" dirty="0"/>
          </a:p>
          <a:p>
            <a:pPr eaLnBrk="1" hangingPunct="1">
              <a:lnSpc>
                <a:spcPct val="150000"/>
              </a:lnSpc>
            </a:pPr>
            <a:r>
              <a:rPr lang="en-US" altLang="zh-CN" sz="2400" dirty="0"/>
              <a:t>(3)</a:t>
            </a:r>
            <a:r>
              <a:rPr lang="zh-CN" altLang="en-US" sz="2400" dirty="0"/>
              <a:t>最外层电子数等于次外层电子数</a:t>
            </a:r>
            <a:r>
              <a:rPr lang="en-US" altLang="zh-CN" sz="2400" dirty="0"/>
              <a:t>2</a:t>
            </a:r>
            <a:r>
              <a:rPr lang="zh-CN" altLang="en-US" sz="2400" dirty="0"/>
              <a:t>倍的元素</a:t>
            </a:r>
            <a:r>
              <a:rPr lang="en-US" altLang="zh-CN" sz="2400" dirty="0"/>
              <a:t>:</a:t>
            </a:r>
            <a:endParaRPr lang="zh-CN" altLang="en-US" sz="2400" dirty="0"/>
          </a:p>
        </p:txBody>
      </p:sp>
      <p:sp>
        <p:nvSpPr>
          <p:cNvPr id="2" name="矩形 1"/>
          <p:cNvSpPr>
            <a:spLocks noChangeArrowheads="1"/>
          </p:cNvSpPr>
          <p:nvPr/>
        </p:nvSpPr>
        <p:spPr bwMode="auto">
          <a:xfrm>
            <a:off x="6538913" y="577850"/>
            <a:ext cx="11160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t>Li</a:t>
            </a:r>
            <a:r>
              <a:rPr lang="zh-CN" altLang="en-US" sz="2400" dirty="0"/>
              <a:t>、</a:t>
            </a:r>
            <a:r>
              <a:rPr lang="en-US" altLang="zh-CN" sz="2400" dirty="0"/>
              <a:t>Si</a:t>
            </a:r>
            <a:endParaRPr lang="zh-CN" altLang="en-US" sz="2400" dirty="0"/>
          </a:p>
        </p:txBody>
      </p:sp>
      <p:sp>
        <p:nvSpPr>
          <p:cNvPr id="3" name="矩形 2"/>
          <p:cNvSpPr>
            <a:spLocks noChangeArrowheads="1"/>
          </p:cNvSpPr>
          <p:nvPr/>
        </p:nvSpPr>
        <p:spPr bwMode="auto">
          <a:xfrm>
            <a:off x="6076950" y="1084263"/>
            <a:ext cx="11160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t>Be</a:t>
            </a:r>
            <a:r>
              <a:rPr lang="zh-CN" altLang="en-US" sz="2400" dirty="0"/>
              <a:t>、</a:t>
            </a:r>
            <a:r>
              <a:rPr lang="en-US" altLang="zh-CN" sz="2400" dirty="0" err="1"/>
              <a:t>Ar</a:t>
            </a:r>
            <a:endParaRPr lang="zh-CN" altLang="en-US" sz="2400" dirty="0"/>
          </a:p>
        </p:txBody>
      </p:sp>
      <p:sp>
        <p:nvSpPr>
          <p:cNvPr id="4" name="矩形 3"/>
          <p:cNvSpPr>
            <a:spLocks noChangeArrowheads="1"/>
          </p:cNvSpPr>
          <p:nvPr/>
        </p:nvSpPr>
        <p:spPr bwMode="auto">
          <a:xfrm>
            <a:off x="6538913" y="1662113"/>
            <a:ext cx="3401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t>C</a:t>
            </a:r>
            <a:endParaRPr lang="zh-CN" altLang="en-US" sz="2400" dirty="0"/>
          </a:p>
        </p:txBody>
      </p:sp>
      <p:sp>
        <p:nvSpPr>
          <p:cNvPr id="24582" name="Text Box 2"/>
          <p:cNvSpPr txBox="1">
            <a:spLocks noChangeArrowheads="1"/>
          </p:cNvSpPr>
          <p:nvPr/>
        </p:nvSpPr>
        <p:spPr bwMode="auto">
          <a:xfrm>
            <a:off x="0" y="2366963"/>
            <a:ext cx="7192963"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400" dirty="0">
                <a:solidFill>
                  <a:srgbClr val="000000"/>
                </a:solidFill>
              </a:rPr>
              <a:t>(4)</a:t>
            </a:r>
            <a:r>
              <a:rPr lang="zh-CN" altLang="en-US" sz="2400" dirty="0">
                <a:solidFill>
                  <a:srgbClr val="000000"/>
                </a:solidFill>
              </a:rPr>
              <a:t>最外层电子数等于次外层电子数</a:t>
            </a:r>
            <a:r>
              <a:rPr lang="en-US" altLang="zh-CN" sz="2400" dirty="0">
                <a:solidFill>
                  <a:srgbClr val="000000"/>
                </a:solidFill>
              </a:rPr>
              <a:t>3</a:t>
            </a:r>
            <a:r>
              <a:rPr lang="zh-CN" altLang="en-US" sz="2400" dirty="0">
                <a:solidFill>
                  <a:srgbClr val="000000"/>
                </a:solidFill>
              </a:rPr>
              <a:t>倍的元素</a:t>
            </a:r>
            <a:r>
              <a:rPr lang="en-US" altLang="zh-CN" sz="2400" dirty="0">
                <a:solidFill>
                  <a:srgbClr val="000000"/>
                </a:solidFill>
              </a:rPr>
              <a:t>:</a:t>
            </a:r>
            <a:endParaRPr lang="zh-CN" altLang="en-US" sz="2400" dirty="0">
              <a:solidFill>
                <a:srgbClr val="000000"/>
              </a:solidFill>
            </a:endParaRPr>
          </a:p>
          <a:p>
            <a:pPr eaLnBrk="1" hangingPunct="1">
              <a:lnSpc>
                <a:spcPct val="150000"/>
              </a:lnSpc>
            </a:pPr>
            <a:r>
              <a:rPr lang="en-US" altLang="zh-CN" sz="2400" dirty="0">
                <a:solidFill>
                  <a:srgbClr val="000000"/>
                </a:solidFill>
              </a:rPr>
              <a:t>(5)</a:t>
            </a:r>
            <a:r>
              <a:rPr lang="zh-CN" altLang="en-US" sz="2400" dirty="0">
                <a:solidFill>
                  <a:srgbClr val="000000"/>
                </a:solidFill>
              </a:rPr>
              <a:t>最外层电子数等于次外层电子数</a:t>
            </a:r>
            <a:r>
              <a:rPr lang="en-US" altLang="zh-CN" sz="2400" dirty="0">
                <a:solidFill>
                  <a:srgbClr val="000000"/>
                </a:solidFill>
              </a:rPr>
              <a:t>4</a:t>
            </a:r>
            <a:r>
              <a:rPr lang="zh-CN" altLang="en-US" sz="2400" dirty="0">
                <a:solidFill>
                  <a:srgbClr val="000000"/>
                </a:solidFill>
              </a:rPr>
              <a:t>倍的元素</a:t>
            </a:r>
            <a:r>
              <a:rPr lang="en-US" altLang="zh-CN" sz="2400" dirty="0">
                <a:solidFill>
                  <a:srgbClr val="000000"/>
                </a:solidFill>
              </a:rPr>
              <a:t>:</a:t>
            </a:r>
          </a:p>
          <a:p>
            <a:pPr eaLnBrk="1" hangingPunct="1">
              <a:lnSpc>
                <a:spcPct val="150000"/>
              </a:lnSpc>
            </a:pPr>
            <a:r>
              <a:rPr lang="en-US" altLang="zh-CN" sz="2400" dirty="0">
                <a:solidFill>
                  <a:srgbClr val="000000"/>
                </a:solidFill>
              </a:rPr>
              <a:t>(6)</a:t>
            </a:r>
            <a:r>
              <a:rPr lang="zh-CN" altLang="en-US" sz="2400" dirty="0">
                <a:solidFill>
                  <a:srgbClr val="000000"/>
                </a:solidFill>
              </a:rPr>
              <a:t>电子层数与最外层电子数相等的元素</a:t>
            </a:r>
            <a:r>
              <a:rPr lang="en-US" altLang="zh-CN" sz="2400" dirty="0">
                <a:solidFill>
                  <a:srgbClr val="000000"/>
                </a:solidFill>
              </a:rPr>
              <a:t>:</a:t>
            </a:r>
          </a:p>
          <a:p>
            <a:pPr eaLnBrk="1" hangingPunct="1">
              <a:lnSpc>
                <a:spcPct val="150000"/>
              </a:lnSpc>
            </a:pPr>
            <a:r>
              <a:rPr lang="en-US" altLang="zh-CN" sz="2400" dirty="0">
                <a:solidFill>
                  <a:srgbClr val="000000"/>
                </a:solidFill>
              </a:rPr>
              <a:t>(7)</a:t>
            </a:r>
            <a:r>
              <a:rPr lang="zh-CN" altLang="en-US" sz="2400" dirty="0">
                <a:solidFill>
                  <a:srgbClr val="000000"/>
                </a:solidFill>
              </a:rPr>
              <a:t>电子总数为最外层电子数</a:t>
            </a:r>
            <a:r>
              <a:rPr lang="en-US" altLang="zh-CN" sz="2400" dirty="0">
                <a:solidFill>
                  <a:srgbClr val="000000"/>
                </a:solidFill>
              </a:rPr>
              <a:t>2</a:t>
            </a:r>
            <a:r>
              <a:rPr lang="zh-CN" altLang="en-US" sz="2400" dirty="0">
                <a:solidFill>
                  <a:srgbClr val="000000"/>
                </a:solidFill>
              </a:rPr>
              <a:t>倍的元素</a:t>
            </a:r>
            <a:r>
              <a:rPr lang="en-US" altLang="zh-CN" sz="2400" dirty="0">
                <a:solidFill>
                  <a:srgbClr val="000000"/>
                </a:solidFill>
              </a:rPr>
              <a:t>:</a:t>
            </a:r>
          </a:p>
          <a:p>
            <a:pPr eaLnBrk="1" hangingPunct="1">
              <a:lnSpc>
                <a:spcPct val="150000"/>
              </a:lnSpc>
            </a:pPr>
            <a:r>
              <a:rPr lang="en-US" altLang="zh-CN" sz="2400" dirty="0">
                <a:solidFill>
                  <a:srgbClr val="000000"/>
                </a:solidFill>
              </a:rPr>
              <a:t>(8)</a:t>
            </a:r>
            <a:r>
              <a:rPr lang="zh-CN" altLang="en-US" sz="2400" dirty="0">
                <a:solidFill>
                  <a:srgbClr val="000000"/>
                </a:solidFill>
              </a:rPr>
              <a:t>内层电子总数是最外层电子数</a:t>
            </a:r>
            <a:r>
              <a:rPr lang="en-US" altLang="zh-CN" sz="2400" dirty="0">
                <a:solidFill>
                  <a:srgbClr val="000000"/>
                </a:solidFill>
              </a:rPr>
              <a:t>2</a:t>
            </a:r>
            <a:r>
              <a:rPr lang="zh-CN" altLang="en-US" sz="2400" dirty="0">
                <a:solidFill>
                  <a:srgbClr val="000000"/>
                </a:solidFill>
              </a:rPr>
              <a:t>倍的元素</a:t>
            </a:r>
            <a:r>
              <a:rPr lang="en-US" altLang="zh-CN" sz="2400" dirty="0">
                <a:solidFill>
                  <a:srgbClr val="000000"/>
                </a:solidFill>
              </a:rPr>
              <a:t>:</a:t>
            </a:r>
            <a:endParaRPr lang="zh-CN" altLang="en-US" sz="2400" dirty="0"/>
          </a:p>
        </p:txBody>
      </p:sp>
      <p:sp>
        <p:nvSpPr>
          <p:cNvPr id="5" name="矩形 4"/>
          <p:cNvSpPr>
            <a:spLocks noChangeArrowheads="1"/>
          </p:cNvSpPr>
          <p:nvPr/>
        </p:nvSpPr>
        <p:spPr bwMode="auto">
          <a:xfrm>
            <a:off x="6453188" y="2308225"/>
            <a:ext cx="3651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O</a:t>
            </a:r>
            <a:endParaRPr lang="zh-CN" altLang="en-US" dirty="0"/>
          </a:p>
        </p:txBody>
      </p:sp>
      <p:sp>
        <p:nvSpPr>
          <p:cNvPr id="7" name="矩形 6"/>
          <p:cNvSpPr>
            <a:spLocks noChangeArrowheads="1"/>
          </p:cNvSpPr>
          <p:nvPr/>
        </p:nvSpPr>
        <p:spPr bwMode="auto">
          <a:xfrm>
            <a:off x="6453189" y="2886075"/>
            <a:ext cx="5469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Ne</a:t>
            </a:r>
            <a:endParaRPr lang="zh-CN" altLang="en-US" dirty="0">
              <a:solidFill>
                <a:srgbClr val="000000"/>
              </a:solidFill>
            </a:endParaRPr>
          </a:p>
        </p:txBody>
      </p:sp>
      <p:sp>
        <p:nvSpPr>
          <p:cNvPr id="8" name="矩形 7"/>
          <p:cNvSpPr>
            <a:spLocks noChangeArrowheads="1"/>
          </p:cNvSpPr>
          <p:nvPr/>
        </p:nvSpPr>
        <p:spPr bwMode="auto">
          <a:xfrm>
            <a:off x="5634039" y="3429001"/>
            <a:ext cx="181171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H</a:t>
            </a:r>
            <a:r>
              <a:rPr lang="zh-CN" altLang="en-US" dirty="0">
                <a:solidFill>
                  <a:srgbClr val="000000"/>
                </a:solidFill>
              </a:rPr>
              <a:t>、</a:t>
            </a:r>
            <a:r>
              <a:rPr lang="en-US" altLang="zh-CN" dirty="0">
                <a:solidFill>
                  <a:srgbClr val="000000"/>
                </a:solidFill>
              </a:rPr>
              <a:t>Be</a:t>
            </a:r>
            <a:r>
              <a:rPr lang="zh-CN" altLang="en-US" dirty="0">
                <a:solidFill>
                  <a:srgbClr val="000000"/>
                </a:solidFill>
              </a:rPr>
              <a:t>、</a:t>
            </a:r>
            <a:r>
              <a:rPr lang="en-US" altLang="zh-CN" dirty="0">
                <a:solidFill>
                  <a:srgbClr val="000000"/>
                </a:solidFill>
              </a:rPr>
              <a:t>Al</a:t>
            </a:r>
            <a:endParaRPr lang="zh-CN" altLang="en-US" dirty="0">
              <a:solidFill>
                <a:srgbClr val="000000"/>
              </a:solidFill>
            </a:endParaRPr>
          </a:p>
        </p:txBody>
      </p:sp>
      <p:sp>
        <p:nvSpPr>
          <p:cNvPr id="9" name="矩形 8"/>
          <p:cNvSpPr>
            <a:spLocks noChangeArrowheads="1"/>
          </p:cNvSpPr>
          <p:nvPr/>
        </p:nvSpPr>
        <p:spPr bwMode="auto">
          <a:xfrm>
            <a:off x="5530852" y="3971925"/>
            <a:ext cx="5469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Be</a:t>
            </a:r>
            <a:endParaRPr lang="zh-CN" altLang="en-US" dirty="0">
              <a:solidFill>
                <a:srgbClr val="000000"/>
              </a:solidFill>
            </a:endParaRPr>
          </a:p>
        </p:txBody>
      </p:sp>
      <p:sp>
        <p:nvSpPr>
          <p:cNvPr id="10" name="矩形 9"/>
          <p:cNvSpPr>
            <a:spLocks noChangeArrowheads="1"/>
          </p:cNvSpPr>
          <p:nvPr/>
        </p:nvSpPr>
        <p:spPr bwMode="auto">
          <a:xfrm>
            <a:off x="6091239" y="4510088"/>
            <a:ext cx="12698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dirty="0">
                <a:solidFill>
                  <a:srgbClr val="000000"/>
                </a:solidFill>
              </a:rPr>
              <a:t>Li</a:t>
            </a:r>
            <a:r>
              <a:rPr lang="zh-CN" altLang="en-US" dirty="0">
                <a:solidFill>
                  <a:srgbClr val="000000"/>
                </a:solidFill>
              </a:rPr>
              <a:t>、</a:t>
            </a:r>
            <a:r>
              <a:rPr lang="en-US" altLang="zh-CN" dirty="0">
                <a:solidFill>
                  <a:srgbClr val="000000"/>
                </a:solidFill>
              </a:rPr>
              <a:t>P</a:t>
            </a:r>
            <a:r>
              <a:rPr lang="zh-CN" altLang="en-US" dirty="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391886" y="696005"/>
            <a:ext cx="8620125"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zh-CN" altLang="en-US" dirty="0">
                <a:solidFill>
                  <a:srgbClr val="000000"/>
                </a:solidFill>
              </a:rPr>
              <a:t>例</a:t>
            </a:r>
            <a:r>
              <a:rPr lang="en-US" altLang="zh-CN" dirty="0">
                <a:solidFill>
                  <a:srgbClr val="000000"/>
                </a:solidFill>
              </a:rPr>
              <a:t>1.</a:t>
            </a:r>
            <a:r>
              <a:rPr lang="zh-CN" altLang="en-US" dirty="0">
                <a:solidFill>
                  <a:srgbClr val="000000"/>
                </a:solidFill>
              </a:rPr>
              <a:t>有</a:t>
            </a:r>
            <a:r>
              <a:rPr lang="en-US" altLang="zh-CN" dirty="0">
                <a:solidFill>
                  <a:srgbClr val="000000"/>
                </a:solidFill>
              </a:rPr>
              <a:t>A</a:t>
            </a:r>
            <a:r>
              <a:rPr lang="zh-CN" altLang="en-US" dirty="0">
                <a:solidFill>
                  <a:srgbClr val="000000"/>
                </a:solidFill>
              </a:rPr>
              <a:t>、</a:t>
            </a:r>
            <a:r>
              <a:rPr lang="en-US" altLang="zh-CN" dirty="0">
                <a:solidFill>
                  <a:srgbClr val="000000"/>
                </a:solidFill>
              </a:rPr>
              <a:t>B</a:t>
            </a:r>
            <a:r>
              <a:rPr lang="zh-CN" altLang="en-US" dirty="0">
                <a:solidFill>
                  <a:srgbClr val="000000"/>
                </a:solidFill>
              </a:rPr>
              <a:t>两种原子</a:t>
            </a:r>
            <a:r>
              <a:rPr lang="en-US" altLang="zh-CN" dirty="0">
                <a:solidFill>
                  <a:srgbClr val="000000"/>
                </a:solidFill>
              </a:rPr>
              <a:t>,A</a:t>
            </a:r>
            <a:r>
              <a:rPr lang="zh-CN" altLang="en-US" dirty="0">
                <a:solidFill>
                  <a:srgbClr val="000000"/>
                </a:solidFill>
              </a:rPr>
              <a:t>原子的</a:t>
            </a:r>
            <a:r>
              <a:rPr lang="en-US" altLang="zh-CN" dirty="0">
                <a:solidFill>
                  <a:srgbClr val="000000"/>
                </a:solidFill>
              </a:rPr>
              <a:t>M</a:t>
            </a:r>
            <a:r>
              <a:rPr lang="zh-CN" altLang="en-US" dirty="0">
                <a:solidFill>
                  <a:srgbClr val="000000"/>
                </a:solidFill>
              </a:rPr>
              <a:t>层比</a:t>
            </a:r>
            <a:r>
              <a:rPr lang="en-US" altLang="zh-CN" dirty="0">
                <a:solidFill>
                  <a:srgbClr val="000000"/>
                </a:solidFill>
              </a:rPr>
              <a:t>B</a:t>
            </a:r>
            <a:r>
              <a:rPr lang="zh-CN" altLang="en-US" dirty="0">
                <a:solidFill>
                  <a:srgbClr val="000000"/>
                </a:solidFill>
              </a:rPr>
              <a:t>原子的</a:t>
            </a:r>
            <a:r>
              <a:rPr lang="en-US" altLang="zh-CN" dirty="0">
                <a:solidFill>
                  <a:srgbClr val="000000"/>
                </a:solidFill>
              </a:rPr>
              <a:t>M</a:t>
            </a:r>
            <a:r>
              <a:rPr lang="zh-CN" altLang="en-US" dirty="0">
                <a:solidFill>
                  <a:srgbClr val="000000"/>
                </a:solidFill>
              </a:rPr>
              <a:t>层少</a:t>
            </a:r>
            <a:r>
              <a:rPr lang="en-US" altLang="zh-CN" dirty="0">
                <a:solidFill>
                  <a:srgbClr val="000000"/>
                </a:solidFill>
              </a:rPr>
              <a:t>3</a:t>
            </a:r>
            <a:r>
              <a:rPr lang="zh-CN" altLang="en-US" dirty="0">
                <a:solidFill>
                  <a:srgbClr val="000000"/>
                </a:solidFill>
              </a:rPr>
              <a:t>个电子</a:t>
            </a:r>
            <a:r>
              <a:rPr lang="en-US" altLang="zh-CN" dirty="0">
                <a:solidFill>
                  <a:srgbClr val="000000"/>
                </a:solidFill>
              </a:rPr>
              <a:t>,B</a:t>
            </a:r>
            <a:r>
              <a:rPr lang="zh-CN" altLang="en-US" dirty="0">
                <a:solidFill>
                  <a:srgbClr val="000000"/>
                </a:solidFill>
              </a:rPr>
              <a:t>原子的</a:t>
            </a:r>
            <a:r>
              <a:rPr lang="en-US" altLang="zh-CN" dirty="0">
                <a:solidFill>
                  <a:srgbClr val="000000"/>
                </a:solidFill>
              </a:rPr>
              <a:t>L</a:t>
            </a:r>
            <a:r>
              <a:rPr lang="zh-CN" altLang="en-US" dirty="0">
                <a:solidFill>
                  <a:srgbClr val="000000"/>
                </a:solidFill>
              </a:rPr>
              <a:t>层电子数恰为</a:t>
            </a:r>
            <a:r>
              <a:rPr lang="en-US" altLang="zh-CN" dirty="0">
                <a:solidFill>
                  <a:srgbClr val="000000"/>
                </a:solidFill>
              </a:rPr>
              <a:t>A</a:t>
            </a:r>
            <a:r>
              <a:rPr lang="zh-CN" altLang="en-US" dirty="0">
                <a:solidFill>
                  <a:srgbClr val="000000"/>
                </a:solidFill>
              </a:rPr>
              <a:t>原子</a:t>
            </a:r>
            <a:r>
              <a:rPr lang="en-US" altLang="zh-CN" dirty="0">
                <a:solidFill>
                  <a:srgbClr val="000000"/>
                </a:solidFill>
              </a:rPr>
              <a:t>L</a:t>
            </a:r>
            <a:r>
              <a:rPr lang="zh-CN" altLang="en-US" dirty="0">
                <a:solidFill>
                  <a:srgbClr val="000000"/>
                </a:solidFill>
              </a:rPr>
              <a:t>层电子数的</a:t>
            </a:r>
            <a:r>
              <a:rPr lang="en-US" altLang="zh-CN" dirty="0">
                <a:solidFill>
                  <a:srgbClr val="000000"/>
                </a:solidFill>
              </a:rPr>
              <a:t>2</a:t>
            </a:r>
            <a:r>
              <a:rPr lang="zh-CN" altLang="en-US" dirty="0">
                <a:solidFill>
                  <a:srgbClr val="000000"/>
                </a:solidFill>
              </a:rPr>
              <a:t>倍</a:t>
            </a:r>
            <a:r>
              <a:rPr lang="en-US" altLang="zh-CN" dirty="0">
                <a:solidFill>
                  <a:srgbClr val="000000"/>
                </a:solidFill>
              </a:rPr>
              <a:t>,</a:t>
            </a:r>
          </a:p>
          <a:p>
            <a:pPr eaLnBrk="1" hangingPunct="1">
              <a:lnSpc>
                <a:spcPct val="150000"/>
              </a:lnSpc>
            </a:pPr>
            <a:r>
              <a:rPr lang="en-US" altLang="zh-CN" dirty="0">
                <a:solidFill>
                  <a:srgbClr val="000000"/>
                </a:solidFill>
              </a:rPr>
              <a:t>A</a:t>
            </a:r>
            <a:r>
              <a:rPr lang="zh-CN" altLang="en-US" dirty="0">
                <a:solidFill>
                  <a:srgbClr val="000000"/>
                </a:solidFill>
              </a:rPr>
              <a:t>和</a:t>
            </a:r>
            <a:r>
              <a:rPr lang="en-US" altLang="zh-CN" dirty="0">
                <a:solidFill>
                  <a:srgbClr val="000000"/>
                </a:solidFill>
              </a:rPr>
              <a:t>B</a:t>
            </a:r>
            <a:r>
              <a:rPr lang="zh-CN" altLang="en-US" dirty="0">
                <a:solidFill>
                  <a:srgbClr val="000000"/>
                </a:solidFill>
              </a:rPr>
              <a:t>分别是</a:t>
            </a:r>
            <a:r>
              <a:rPr lang="en-US" altLang="zh-CN" dirty="0">
                <a:solidFill>
                  <a:srgbClr val="000000"/>
                </a:solidFill>
              </a:rPr>
              <a:t>(</a:t>
            </a:r>
            <a:r>
              <a:rPr lang="zh-CN" altLang="en-US" dirty="0">
                <a:solidFill>
                  <a:srgbClr val="000000"/>
                </a:solidFill>
              </a:rPr>
              <a:t>　　</a:t>
            </a:r>
            <a:r>
              <a:rPr lang="en-US" altLang="zh-CN" dirty="0">
                <a:solidFill>
                  <a:srgbClr val="000000"/>
                </a:solidFill>
              </a:rPr>
              <a:t>)</a:t>
            </a:r>
          </a:p>
          <a:p>
            <a:pPr eaLnBrk="1" hangingPunct="1">
              <a:lnSpc>
                <a:spcPct val="150000"/>
              </a:lnSpc>
            </a:pPr>
            <a:r>
              <a:rPr lang="en-US" altLang="zh-CN" dirty="0">
                <a:solidFill>
                  <a:srgbClr val="000000"/>
                </a:solidFill>
              </a:rPr>
              <a:t>A.</a:t>
            </a:r>
            <a:r>
              <a:rPr lang="zh-CN" altLang="en-US" dirty="0">
                <a:solidFill>
                  <a:srgbClr val="000000"/>
                </a:solidFill>
              </a:rPr>
              <a:t>硅原子和钠原子　　  </a:t>
            </a:r>
            <a:r>
              <a:rPr lang="en-US" altLang="zh-CN" dirty="0">
                <a:solidFill>
                  <a:srgbClr val="000000"/>
                </a:solidFill>
              </a:rPr>
              <a:t>B.</a:t>
            </a:r>
            <a:r>
              <a:rPr lang="zh-CN" altLang="en-US" dirty="0">
                <a:solidFill>
                  <a:srgbClr val="000000"/>
                </a:solidFill>
              </a:rPr>
              <a:t>硼原子和氢原子 </a:t>
            </a:r>
          </a:p>
          <a:p>
            <a:pPr eaLnBrk="1" hangingPunct="1">
              <a:lnSpc>
                <a:spcPct val="150000"/>
              </a:lnSpc>
            </a:pPr>
            <a:r>
              <a:rPr lang="en-US" altLang="zh-CN" dirty="0">
                <a:solidFill>
                  <a:srgbClr val="000000"/>
                </a:solidFill>
              </a:rPr>
              <a:t>C.</a:t>
            </a:r>
            <a:r>
              <a:rPr lang="zh-CN" altLang="en-US" dirty="0">
                <a:solidFill>
                  <a:srgbClr val="000000"/>
                </a:solidFill>
              </a:rPr>
              <a:t>碳原子和铝原子	  </a:t>
            </a:r>
            <a:r>
              <a:rPr lang="en-US" altLang="zh-CN" dirty="0">
                <a:solidFill>
                  <a:srgbClr val="000000"/>
                </a:solidFill>
              </a:rPr>
              <a:t>D.</a:t>
            </a:r>
            <a:r>
              <a:rPr lang="zh-CN" altLang="en-US" dirty="0">
                <a:solidFill>
                  <a:srgbClr val="000000"/>
                </a:solidFill>
              </a:rPr>
              <a:t>氮原子和氧原子</a:t>
            </a:r>
          </a:p>
        </p:txBody>
      </p:sp>
      <p:sp>
        <p:nvSpPr>
          <p:cNvPr id="2" name="文本框 1"/>
          <p:cNvSpPr txBox="1"/>
          <p:nvPr/>
        </p:nvSpPr>
        <p:spPr>
          <a:xfrm>
            <a:off x="2503714" y="2096388"/>
            <a:ext cx="435429" cy="523220"/>
          </a:xfrm>
          <a:prstGeom prst="rect">
            <a:avLst/>
          </a:prstGeom>
          <a:noFill/>
        </p:spPr>
        <p:txBody>
          <a:bodyPr wrap="square" rtlCol="0">
            <a:spAutoFit/>
          </a:bodyPr>
          <a:lstStyle/>
          <a:p>
            <a:r>
              <a:rPr lang="en-US" altLang="zh-CN" dirty="0">
                <a:solidFill>
                  <a:srgbClr val="FF0000"/>
                </a:solidFill>
              </a:rPr>
              <a:t>C</a:t>
            </a:r>
            <a:endParaRPr lang="zh-CN" alt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0" y="629887"/>
            <a:ext cx="9144000" cy="1015663"/>
          </a:xfrm>
          <a:prstGeom prst="rect">
            <a:avLst/>
          </a:prstGeom>
          <a:solidFill>
            <a:schemeClr val="accent5">
              <a:lumMod val="90000"/>
            </a:schemeClr>
          </a:solidFill>
          <a:ln>
            <a:noFill/>
          </a:ln>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000" dirty="0">
                <a:solidFill>
                  <a:srgbClr val="000000"/>
                </a:solidFill>
              </a:rPr>
              <a:t>(1)</a:t>
            </a:r>
            <a:r>
              <a:rPr lang="zh-CN" altLang="en-US" sz="2000" dirty="0">
                <a:solidFill>
                  <a:srgbClr val="000000"/>
                </a:solidFill>
              </a:rPr>
              <a:t>金属原子失电子形成单核离子，形成与上一周期的稀有气体元素原子相同的电子层结构。</a:t>
            </a:r>
          </a:p>
        </p:txBody>
      </p:sp>
      <p:pic>
        <p:nvPicPr>
          <p:cNvPr id="22531" name="15hxr85.jpg" descr="说明: id:2147505337;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1406" y="1693640"/>
            <a:ext cx="6961188" cy="143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9"/>
          <p:cNvSpPr>
            <a:spLocks noChangeArrowheads="1"/>
          </p:cNvSpPr>
          <p:nvPr/>
        </p:nvSpPr>
        <p:spPr bwMode="auto">
          <a:xfrm>
            <a:off x="0" y="-27892"/>
            <a:ext cx="2536370"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5</a:t>
            </a:r>
            <a:r>
              <a:rPr lang="zh-CN" altLang="en-US" sz="2400" b="0" dirty="0">
                <a:latin typeface="+mn-ea"/>
                <a:ea typeface="+mn-ea"/>
              </a:rPr>
              <a:t>离子结构示意图</a:t>
            </a:r>
          </a:p>
        </p:txBody>
      </p:sp>
      <mc:AlternateContent xmlns:mc="http://schemas.openxmlformats.org/markup-compatibility/2006" xmlns:a14="http://schemas.microsoft.com/office/drawing/2010/main">
        <mc:Choice Requires="a14">
          <p:sp>
            <p:nvSpPr>
              <p:cNvPr id="3" name="文本框 2"/>
              <p:cNvSpPr txBox="1"/>
              <p:nvPr/>
            </p:nvSpPr>
            <p:spPr>
              <a:xfrm>
                <a:off x="-43543" y="3206313"/>
                <a:ext cx="9231086" cy="1446550"/>
              </a:xfrm>
              <a:prstGeom prst="rect">
                <a:avLst/>
              </a:prstGeom>
              <a:solidFill>
                <a:srgbClr val="92D050"/>
              </a:solidFill>
            </p:spPr>
            <p:txBody>
              <a:bodyPr wrap="square" rtlCol="0">
                <a:spAutoFit/>
              </a:bodyPr>
              <a:lstStyle/>
              <a:p>
                <a:r>
                  <a:rPr lang="zh-CN" altLang="en-US" sz="2200" b="0" dirty="0"/>
                  <a:t>请画出</a:t>
                </a:r>
                <a14:m>
                  <m:oMath xmlns:m="http://schemas.openxmlformats.org/officeDocument/2006/math">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Li</m:t>
                        </m:r>
                      </m:e>
                      <m:sup>
                        <m:r>
                          <a:rPr lang="en-US" altLang="zh-CN" sz="2200" b="0">
                            <a:latin typeface="Cambria Math" panose="02040503050406030204" pitchFamily="18" charset="0"/>
                          </a:rPr>
                          <m:t>+</m:t>
                        </m:r>
                      </m:sup>
                    </m:sSup>
                    <m:r>
                      <a:rPr lang="zh-CN" altLang="en-US" sz="2200" b="0">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Be</m:t>
                        </m:r>
                      </m:e>
                      <m:sup>
                        <m:r>
                          <a:rPr lang="en-US" altLang="zh-CN" sz="2200" b="0">
                            <a:latin typeface="Cambria Math" panose="02040503050406030204" pitchFamily="18" charset="0"/>
                          </a:rPr>
                          <m:t>2+</m:t>
                        </m:r>
                      </m:sup>
                    </m:sSup>
                    <m:r>
                      <a:rPr lang="zh-CN" altLang="en-US" sz="2200" b="0" i="1">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Mg</m:t>
                        </m:r>
                      </m:e>
                      <m:sup>
                        <m:r>
                          <a:rPr lang="en-US" altLang="zh-CN" sz="2200" b="0">
                            <a:latin typeface="Cambria Math" panose="02040503050406030204" pitchFamily="18" charset="0"/>
                          </a:rPr>
                          <m:t>2+</m:t>
                        </m:r>
                      </m:sup>
                    </m:sSup>
                    <m:r>
                      <a:rPr lang="zh-CN" altLang="en-US" sz="2200" b="0">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Al</m:t>
                        </m:r>
                      </m:e>
                      <m:sup>
                        <m:r>
                          <a:rPr lang="en-US" altLang="zh-CN" sz="2200" b="0">
                            <a:latin typeface="Cambria Math" panose="02040503050406030204" pitchFamily="18" charset="0"/>
                          </a:rPr>
                          <m:t>3+</m:t>
                        </m:r>
                      </m:sup>
                    </m:sSup>
                    <m:r>
                      <a:rPr lang="zh-CN" altLang="en-US" sz="2200" b="0" i="1">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K</m:t>
                        </m:r>
                      </m:e>
                      <m:sup>
                        <m:r>
                          <a:rPr lang="en-US" altLang="zh-CN" sz="2200" b="0">
                            <a:latin typeface="Cambria Math" panose="02040503050406030204" pitchFamily="18" charset="0"/>
                          </a:rPr>
                          <m:t>+</m:t>
                        </m:r>
                      </m:sup>
                    </m:sSup>
                    <m:r>
                      <a:rPr lang="zh-CN" altLang="en-US" sz="2200" b="0">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Ca</m:t>
                        </m:r>
                      </m:e>
                      <m:sup>
                        <m:r>
                          <a:rPr lang="en-US" altLang="zh-CN" sz="2200" b="0">
                            <a:latin typeface="Cambria Math" panose="02040503050406030204" pitchFamily="18" charset="0"/>
                          </a:rPr>
                          <m:t>2+</m:t>
                        </m:r>
                      </m:sup>
                    </m:sSup>
                  </m:oMath>
                </a14:m>
                <a:r>
                  <a:rPr lang="zh-CN" altLang="en-US" sz="2200" b="0" dirty="0"/>
                  <a:t>的离子结构示意图，并指出它们分别与什么稀有气体元素的原子具有相同的核外电子排布？</a:t>
                </a:r>
                <a:endParaRPr lang="en-US" altLang="zh-CN" sz="2200" b="0" dirty="0"/>
              </a:p>
              <a:p>
                <a:endParaRPr lang="en-US" altLang="zh-CN" sz="2200" b="0" dirty="0"/>
              </a:p>
              <a:p>
                <a:r>
                  <a:rPr lang="zh-CN" altLang="en-US" sz="2200" b="0" dirty="0"/>
                  <a:t>它们的位置关系如何？</a:t>
                </a:r>
              </a:p>
            </p:txBody>
          </p:sp>
        </mc:Choice>
        <mc:Fallback xmlns="">
          <p:sp>
            <p:nvSpPr>
              <p:cNvPr id="3" name="文本框 2"/>
              <p:cNvSpPr txBox="1">
                <a:spLocks noRot="1" noChangeAspect="1" noMove="1" noResize="1" noEditPoints="1" noAdjustHandles="1" noChangeArrowheads="1" noChangeShapeType="1" noTextEdit="1"/>
              </p:cNvSpPr>
              <p:nvPr/>
            </p:nvSpPr>
            <p:spPr>
              <a:xfrm>
                <a:off x="-43543" y="3206313"/>
                <a:ext cx="9231086" cy="1446550"/>
              </a:xfrm>
              <a:prstGeom prst="rect">
                <a:avLst/>
              </a:prstGeom>
              <a:blipFill rotWithShape="0">
                <a:blip r:embed="rId3"/>
                <a:stretch>
                  <a:fillRect l="-859" t="-4219" b="-7173"/>
                </a:stretch>
              </a:blipFill>
            </p:spPr>
            <p:txBody>
              <a:bodyPr/>
              <a:lstStyle/>
              <a:p>
                <a:r>
                  <a:rPr lang="zh-CN" alt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500" fill="hold"/>
                                        <p:tgtEl>
                                          <p:spTgt spid="22530"/>
                                        </p:tgtEl>
                                        <p:attrNameLst>
                                          <p:attrName>ppt_x</p:attrName>
                                        </p:attrNameLst>
                                      </p:cBhvr>
                                      <p:tavLst>
                                        <p:tav tm="0">
                                          <p:val>
                                            <p:strVal val="#ppt_x"/>
                                          </p:val>
                                        </p:tav>
                                        <p:tav tm="100000">
                                          <p:val>
                                            <p:strVal val="#ppt_x"/>
                                          </p:val>
                                        </p:tav>
                                      </p:tavLst>
                                    </p:anim>
                                    <p:anim calcmode="lin" valueType="num">
                                      <p:cBhvr additive="base">
                                        <p:cTn id="8" dur="5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531"/>
                                        </p:tgtEl>
                                        <p:attrNameLst>
                                          <p:attrName>style.visibility</p:attrName>
                                        </p:attrNameLst>
                                      </p:cBhvr>
                                      <p:to>
                                        <p:strVal val="visible"/>
                                      </p:to>
                                    </p:set>
                                    <p:anim calcmode="lin" valueType="num">
                                      <p:cBhvr additive="base">
                                        <p:cTn id="13" dur="500" fill="hold"/>
                                        <p:tgtEl>
                                          <p:spTgt spid="22531"/>
                                        </p:tgtEl>
                                        <p:attrNameLst>
                                          <p:attrName>ppt_x</p:attrName>
                                        </p:attrNameLst>
                                      </p:cBhvr>
                                      <p:tavLst>
                                        <p:tav tm="0">
                                          <p:val>
                                            <p:strVal val="#ppt_x"/>
                                          </p:val>
                                        </p:tav>
                                        <p:tav tm="100000">
                                          <p:val>
                                            <p:strVal val="#ppt_x"/>
                                          </p:val>
                                        </p:tav>
                                      </p:tavLst>
                                    </p:anim>
                                    <p:anim calcmode="lin" valueType="num">
                                      <p:cBhvr additive="base">
                                        <p:cTn id="14" dur="500" fill="hold"/>
                                        <p:tgtEl>
                                          <p:spTgt spid="2253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2"/>
          <p:cNvSpPr txBox="1">
            <a:spLocks noChangeArrowheads="1"/>
          </p:cNvSpPr>
          <p:nvPr/>
        </p:nvSpPr>
        <p:spPr bwMode="auto">
          <a:xfrm>
            <a:off x="0" y="618441"/>
            <a:ext cx="9144000" cy="1015663"/>
          </a:xfrm>
          <a:prstGeom prst="rect">
            <a:avLst/>
          </a:prstGeom>
          <a:solidFill>
            <a:schemeClr val="accent6">
              <a:lumMod val="20000"/>
              <a:lumOff val="80000"/>
            </a:schemeClr>
          </a:solidFill>
          <a:ln>
            <a:noFill/>
          </a:ln>
          <a:extLst/>
        </p:spPr>
        <p:txBody>
          <a:bodyP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eaLnBrk="1" hangingPunct="1">
              <a:lnSpc>
                <a:spcPct val="150000"/>
              </a:lnSpc>
            </a:pPr>
            <a:r>
              <a:rPr lang="en-US" altLang="zh-CN" sz="2000" dirty="0">
                <a:solidFill>
                  <a:srgbClr val="000000"/>
                </a:solidFill>
              </a:rPr>
              <a:t>(2)</a:t>
            </a:r>
            <a:r>
              <a:rPr lang="zh-CN" altLang="en-US" sz="2000" dirty="0">
                <a:solidFill>
                  <a:srgbClr val="000000"/>
                </a:solidFill>
              </a:rPr>
              <a:t>非金属元素的原子得电子形成单核离子时</a:t>
            </a:r>
            <a:r>
              <a:rPr lang="en-US" altLang="zh-CN" sz="2000" dirty="0">
                <a:solidFill>
                  <a:srgbClr val="000000"/>
                </a:solidFill>
              </a:rPr>
              <a:t>,</a:t>
            </a:r>
            <a:r>
              <a:rPr lang="zh-CN" altLang="en-US" sz="2000" dirty="0">
                <a:solidFill>
                  <a:srgbClr val="000000"/>
                </a:solidFill>
              </a:rPr>
              <a:t>形成和同周期的稀有气体元素原子相同的电子层结构。</a:t>
            </a:r>
          </a:p>
        </p:txBody>
      </p:sp>
      <p:pic>
        <p:nvPicPr>
          <p:cNvPr id="22533" name="15hxr86.jpg" descr="说明: id:2147505344;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7002" y="1647363"/>
            <a:ext cx="7910512"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9"/>
          <p:cNvSpPr>
            <a:spLocks noChangeArrowheads="1"/>
          </p:cNvSpPr>
          <p:nvPr/>
        </p:nvSpPr>
        <p:spPr bwMode="auto">
          <a:xfrm>
            <a:off x="0" y="-27892"/>
            <a:ext cx="2536370" cy="646331"/>
          </a:xfrm>
          <a:prstGeom prst="rect">
            <a:avLst/>
          </a:prstGeom>
          <a:solidFill>
            <a:srgbClr val="FFFF00"/>
          </a:solidFill>
          <a:ln>
            <a:noFill/>
          </a:ln>
          <a:effectLst/>
        </p:spPr>
        <p:txBody>
          <a:bodyPr wrap="square" anchor="ctr">
            <a:spAutoFit/>
          </a:bodyPr>
          <a:lstStyle>
            <a:lvl1pPr>
              <a:defRPr sz="2800" b="1">
                <a:solidFill>
                  <a:schemeClr val="tx1"/>
                </a:solidFill>
                <a:latin typeface="宋体" panose="02010600030101010101" pitchFamily="2" charset="-122"/>
                <a:ea typeface="宋体" panose="02010600030101010101" pitchFamily="2" charset="-122"/>
              </a:defRPr>
            </a:lvl1pPr>
            <a:lvl2pPr marL="742950" indent="-285750">
              <a:defRPr sz="2800" b="1">
                <a:solidFill>
                  <a:schemeClr val="tx1"/>
                </a:solidFill>
                <a:latin typeface="宋体" panose="02010600030101010101" pitchFamily="2" charset="-122"/>
                <a:ea typeface="宋体" panose="02010600030101010101" pitchFamily="2" charset="-122"/>
              </a:defRPr>
            </a:lvl2pPr>
            <a:lvl3pPr marL="1143000" indent="-228600">
              <a:defRPr sz="2800" b="1">
                <a:solidFill>
                  <a:schemeClr val="tx1"/>
                </a:solidFill>
                <a:latin typeface="宋体" panose="02010600030101010101" pitchFamily="2" charset="-122"/>
                <a:ea typeface="宋体" panose="02010600030101010101" pitchFamily="2" charset="-122"/>
              </a:defRPr>
            </a:lvl3pPr>
            <a:lvl4pPr marL="1600200" indent="-228600">
              <a:defRPr sz="2800" b="1">
                <a:solidFill>
                  <a:schemeClr val="tx1"/>
                </a:solidFill>
                <a:latin typeface="宋体" panose="02010600030101010101" pitchFamily="2" charset="-122"/>
                <a:ea typeface="宋体" panose="02010600030101010101" pitchFamily="2" charset="-122"/>
              </a:defRPr>
            </a:lvl4pPr>
            <a:lvl5pPr marL="2057400" indent="-228600">
              <a:defRPr sz="2800" b="1">
                <a:solidFill>
                  <a:schemeClr val="tx1"/>
                </a:solidFill>
                <a:latin typeface="宋体" panose="02010600030101010101" pitchFamily="2" charset="-122"/>
                <a:ea typeface="宋体" panose="02010600030101010101" pitchFamily="2" charset="-122"/>
              </a:defRPr>
            </a:lvl5pPr>
            <a:lvl6pPr marL="25146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6pPr>
            <a:lvl7pPr marL="29718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7pPr>
            <a:lvl8pPr marL="34290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8pPr>
            <a:lvl9pPr marL="3886200" indent="-228600" eaLnBrk="0" fontAlgn="base" hangingPunct="0">
              <a:spcBef>
                <a:spcPct val="0"/>
              </a:spcBef>
              <a:spcAft>
                <a:spcPct val="0"/>
              </a:spcAft>
              <a:defRPr sz="2800" b="1">
                <a:solidFill>
                  <a:schemeClr val="tx1"/>
                </a:solidFill>
                <a:latin typeface="宋体" panose="02010600030101010101" pitchFamily="2" charset="-122"/>
                <a:ea typeface="宋体" panose="02010600030101010101" pitchFamily="2" charset="-122"/>
              </a:defRPr>
            </a:lvl9pPr>
          </a:lstStyle>
          <a:p>
            <a:pPr algn="ctr">
              <a:lnSpc>
                <a:spcPct val="150000"/>
              </a:lnSpc>
            </a:pPr>
            <a:r>
              <a:rPr lang="en-US" altLang="zh-CN" sz="2400" b="0" dirty="0">
                <a:latin typeface="+mn-ea"/>
                <a:ea typeface="+mn-ea"/>
              </a:rPr>
              <a:t>5</a:t>
            </a:r>
            <a:r>
              <a:rPr lang="zh-CN" altLang="en-US" sz="2400" b="0" dirty="0">
                <a:latin typeface="+mn-ea"/>
                <a:ea typeface="+mn-ea"/>
              </a:rPr>
              <a:t>离子结构示意图</a:t>
            </a:r>
          </a:p>
        </p:txBody>
      </p:sp>
      <mc:AlternateContent xmlns:mc="http://schemas.openxmlformats.org/markup-compatibility/2006" xmlns:a14="http://schemas.microsoft.com/office/drawing/2010/main">
        <mc:Choice Requires="a14">
          <p:sp>
            <p:nvSpPr>
              <p:cNvPr id="7" name="文本框 6"/>
              <p:cNvSpPr txBox="1"/>
              <p:nvPr/>
            </p:nvSpPr>
            <p:spPr>
              <a:xfrm>
                <a:off x="-43543" y="3206313"/>
                <a:ext cx="9231086" cy="1446550"/>
              </a:xfrm>
              <a:prstGeom prst="rect">
                <a:avLst/>
              </a:prstGeom>
              <a:solidFill>
                <a:srgbClr val="92D050"/>
              </a:solidFill>
            </p:spPr>
            <p:txBody>
              <a:bodyPr wrap="square" rtlCol="0">
                <a:spAutoFit/>
              </a:bodyPr>
              <a:lstStyle/>
              <a:p>
                <a:r>
                  <a:rPr lang="zh-CN" altLang="en-US" sz="2200" b="0" dirty="0"/>
                  <a:t>请画出</a:t>
                </a:r>
                <a14:m>
                  <m:oMath xmlns:m="http://schemas.openxmlformats.org/officeDocument/2006/math">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N</m:t>
                        </m:r>
                      </m:e>
                      <m:sup>
                        <m:r>
                          <a:rPr lang="en-US" altLang="zh-CN" sz="2200" b="0">
                            <a:latin typeface="Cambria Math" panose="02040503050406030204" pitchFamily="18" charset="0"/>
                          </a:rPr>
                          <m:t>3−</m:t>
                        </m:r>
                      </m:sup>
                    </m:sSup>
                    <m:r>
                      <a:rPr lang="zh-CN" altLang="en-US" sz="2200" b="0" i="1">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O</m:t>
                        </m:r>
                      </m:e>
                      <m:sup>
                        <m:r>
                          <a:rPr lang="en-US" altLang="zh-CN" sz="2200" b="0">
                            <a:latin typeface="Cambria Math" panose="02040503050406030204" pitchFamily="18" charset="0"/>
                          </a:rPr>
                          <m:t>2−</m:t>
                        </m:r>
                      </m:sup>
                    </m:sSup>
                    <m:r>
                      <a:rPr lang="zh-CN" altLang="en-US" sz="2200" b="0">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F</m:t>
                        </m:r>
                      </m:e>
                      <m:sup>
                        <m:r>
                          <a:rPr lang="en-US" altLang="zh-CN" sz="2200" b="0">
                            <a:latin typeface="Cambria Math" panose="02040503050406030204" pitchFamily="18" charset="0"/>
                          </a:rPr>
                          <m:t>−</m:t>
                        </m:r>
                      </m:sup>
                    </m:sSup>
                    <m:r>
                      <a:rPr lang="zh-CN" altLang="en-US" sz="2200" b="0" i="1">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P</m:t>
                        </m:r>
                      </m:e>
                      <m:sup>
                        <m:r>
                          <a:rPr lang="en-US" altLang="zh-CN" sz="2200" b="0">
                            <a:latin typeface="Cambria Math" panose="02040503050406030204" pitchFamily="18" charset="0"/>
                          </a:rPr>
                          <m:t>3−</m:t>
                        </m:r>
                      </m:sup>
                    </m:sSup>
                    <m:r>
                      <a:rPr lang="zh-CN" altLang="en-US" sz="2200" b="0">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S</m:t>
                        </m:r>
                      </m:e>
                      <m:sup>
                        <m:r>
                          <a:rPr lang="en-US" altLang="zh-CN" sz="2200" b="0">
                            <a:latin typeface="Cambria Math" panose="02040503050406030204" pitchFamily="18" charset="0"/>
                          </a:rPr>
                          <m:t>2−</m:t>
                        </m:r>
                      </m:sup>
                    </m:sSup>
                    <m:r>
                      <a:rPr lang="zh-CN" altLang="en-US" sz="2200" b="0" i="1">
                        <a:latin typeface="Cambria Math" panose="02040503050406030204" pitchFamily="18" charset="0"/>
                      </a:rPr>
                      <m:t>、</m:t>
                    </m:r>
                    <m:sSup>
                      <m:sSupPr>
                        <m:ctrlPr>
                          <a:rPr lang="en-US" altLang="zh-CN" sz="2200" b="0" i="1">
                            <a:latin typeface="Cambria Math" panose="02040503050406030204" pitchFamily="18" charset="0"/>
                          </a:rPr>
                        </m:ctrlPr>
                      </m:sSupPr>
                      <m:e>
                        <m:r>
                          <m:rPr>
                            <m:sty m:val="p"/>
                          </m:rPr>
                          <a:rPr lang="en-US" altLang="zh-CN" sz="2200" b="0">
                            <a:latin typeface="Cambria Math" panose="02040503050406030204" pitchFamily="18" charset="0"/>
                          </a:rPr>
                          <m:t>C</m:t>
                        </m:r>
                        <m:r>
                          <m:rPr>
                            <m:sty m:val="p"/>
                          </m:rPr>
                          <a:rPr lang="en-US" altLang="zh-CN" sz="2200" b="0" i="1">
                            <a:latin typeface="Cambria Math" panose="02040503050406030204" pitchFamily="18" charset="0"/>
                          </a:rPr>
                          <m:t>l</m:t>
                        </m:r>
                      </m:e>
                      <m:sup>
                        <m:r>
                          <a:rPr lang="en-US" altLang="zh-CN" sz="2200" b="0">
                            <a:latin typeface="Cambria Math" panose="02040503050406030204" pitchFamily="18" charset="0"/>
                          </a:rPr>
                          <m:t>−</m:t>
                        </m:r>
                      </m:sup>
                    </m:sSup>
                  </m:oMath>
                </a14:m>
                <a:r>
                  <a:rPr lang="zh-CN" altLang="en-US" sz="2200" b="0" dirty="0"/>
                  <a:t>的离子结构示意图，并指出它们分别与什么稀有气体元素的原子具有相同的核外电子排布？</a:t>
                </a:r>
                <a:endParaRPr lang="en-US" altLang="zh-CN" sz="2200" b="0" dirty="0"/>
              </a:p>
              <a:p>
                <a:endParaRPr lang="en-US" altLang="zh-CN" sz="2200" b="0" dirty="0"/>
              </a:p>
              <a:p>
                <a:r>
                  <a:rPr lang="zh-CN" altLang="en-US" sz="2200" b="0" dirty="0"/>
                  <a:t>它们的位置关系如何？</a:t>
                </a:r>
              </a:p>
            </p:txBody>
          </p:sp>
        </mc:Choice>
        <mc:Fallback xmlns="">
          <p:sp>
            <p:nvSpPr>
              <p:cNvPr id="7" name="文本框 6"/>
              <p:cNvSpPr txBox="1">
                <a:spLocks noRot="1" noChangeAspect="1" noMove="1" noResize="1" noEditPoints="1" noAdjustHandles="1" noChangeArrowheads="1" noChangeShapeType="1" noTextEdit="1"/>
              </p:cNvSpPr>
              <p:nvPr/>
            </p:nvSpPr>
            <p:spPr>
              <a:xfrm>
                <a:off x="-43543" y="3206313"/>
                <a:ext cx="9231086" cy="1487587"/>
              </a:xfrm>
              <a:prstGeom prst="rect">
                <a:avLst/>
              </a:prstGeom>
              <a:blipFill rotWithShape="0">
                <a:blip r:embed="rId3"/>
                <a:stretch>
                  <a:fillRect l="-859" t="-4098" b="-4098"/>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094157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ppt_x"/>
                                          </p:val>
                                        </p:tav>
                                        <p:tav tm="100000">
                                          <p:val>
                                            <p:strVal val="#ppt_x"/>
                                          </p:val>
                                        </p:tav>
                                      </p:tavLst>
                                    </p:anim>
                                    <p:anim calcmode="lin" valueType="num">
                                      <p:cBhvr additive="base">
                                        <p:cTn id="8"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533"/>
                                        </p:tgtEl>
                                        <p:attrNameLst>
                                          <p:attrName>style.visibility</p:attrName>
                                        </p:attrNameLst>
                                      </p:cBhvr>
                                      <p:to>
                                        <p:strVal val="visible"/>
                                      </p:to>
                                    </p:set>
                                    <p:anim calcmode="lin" valueType="num">
                                      <p:cBhvr additive="base">
                                        <p:cTn id="13" dur="500" fill="hold"/>
                                        <p:tgtEl>
                                          <p:spTgt spid="22533"/>
                                        </p:tgtEl>
                                        <p:attrNameLst>
                                          <p:attrName>ppt_x</p:attrName>
                                        </p:attrNameLst>
                                      </p:cBhvr>
                                      <p:tavLst>
                                        <p:tav tm="0">
                                          <p:val>
                                            <p:strVal val="#ppt_x"/>
                                          </p:val>
                                        </p:tav>
                                        <p:tav tm="100000">
                                          <p:val>
                                            <p:strVal val="#ppt_x"/>
                                          </p:val>
                                        </p:tav>
                                      </p:tavLst>
                                    </p:anim>
                                    <p:anim calcmode="lin" valueType="num">
                                      <p:cBhvr additive="base">
                                        <p:cTn id="14"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18115" y="446314"/>
            <a:ext cx="1676400" cy="769570"/>
          </a:xfrm>
          <a:prstGeom prst="rect">
            <a:avLst/>
          </a:prstGeom>
          <a:noFill/>
        </p:spPr>
        <p:txBody>
          <a:bodyPr wrap="square" rtlCol="0">
            <a:spAutoFit/>
          </a:bodyPr>
          <a:lstStyle/>
          <a:p>
            <a:r>
              <a:rPr lang="zh-CN" altLang="en-US" sz="4401" dirty="0"/>
              <a:t>小结</a:t>
            </a:r>
          </a:p>
        </p:txBody>
      </p:sp>
    </p:spTree>
    <p:extLst>
      <p:ext uri="{BB962C8B-B14F-4D97-AF65-F5344CB8AC3E}">
        <p14:creationId xmlns:p14="http://schemas.microsoft.com/office/powerpoint/2010/main" val="264831953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10_默认设计模板">
  <a:themeElements>
    <a:clrScheme name="10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0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lnDef>
  </a:objectDefaults>
  <a:extraClrSchemeLst>
    <a:extraClrScheme>
      <a:clrScheme name="10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0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0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0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0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0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0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0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0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0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0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0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1_默认设计模板">
  <a:themeElements>
    <a:clrScheme name="1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50000"/>
          </a:lnSpc>
          <a:spcBef>
            <a:spcPct val="0"/>
          </a:spcBef>
          <a:spcAft>
            <a:spcPct val="0"/>
          </a:spcAft>
          <a:buClrTx/>
          <a:buSzTx/>
          <a:buFontTx/>
          <a:buNone/>
          <a:tabLst/>
          <a:def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defRPr>
        </a:defPPr>
      </a:lstStyle>
    </a:lnDef>
  </a:objectDefaults>
  <a:extraClrSchemeLst>
    <a:extraClrScheme>
      <a:clrScheme name="1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3111</TotalTime>
  <Words>622</Words>
  <Application>Microsoft Office PowerPoint</Application>
  <PresentationFormat>自定义</PresentationFormat>
  <Paragraphs>120</Paragraphs>
  <Slides>12</Slides>
  <Notes>0</Notes>
  <HiddenSlides>0</HiddenSlides>
  <MMClips>0</MMClips>
  <ScaleCrop>false</ScaleCrop>
  <HeadingPairs>
    <vt:vector size="6" baseType="variant">
      <vt:variant>
        <vt:lpstr>已用的字体</vt:lpstr>
      </vt:variant>
      <vt:variant>
        <vt:i4>3</vt:i4>
      </vt:variant>
      <vt:variant>
        <vt:lpstr>主题</vt:lpstr>
      </vt:variant>
      <vt:variant>
        <vt:i4>2</vt:i4>
      </vt:variant>
      <vt:variant>
        <vt:lpstr>幻灯片标题</vt:lpstr>
      </vt:variant>
      <vt:variant>
        <vt:i4>12</vt:i4>
      </vt:variant>
    </vt:vector>
  </HeadingPairs>
  <TitlesOfParts>
    <vt:vector size="17" baseType="lpstr">
      <vt:lpstr>宋体</vt:lpstr>
      <vt:lpstr>Arial</vt:lpstr>
      <vt:lpstr>Cambria Math</vt:lpstr>
      <vt:lpstr>10_默认设计模板</vt:lpstr>
      <vt:lpstr>11_默认设计模板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世纪金榜</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http://www.kingedu.net</cp:lastModifiedBy>
  <cp:revision>644</cp:revision>
  <cp:lastPrinted>1601-01-01T00:00:00Z</cp:lastPrinted>
  <dcterms:created xsi:type="dcterms:W3CDTF">1601-01-01T00:00:00Z</dcterms:created>
  <dcterms:modified xsi:type="dcterms:W3CDTF">2021-12-09T13:20:34Z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