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7"/>
  </p:notesMasterIdLst>
  <p:sldIdLst>
    <p:sldId id="439" r:id="rId3"/>
    <p:sldId id="419" r:id="rId4"/>
    <p:sldId id="437" r:id="rId5"/>
    <p:sldId id="297" r:id="rId6"/>
    <p:sldId id="411" r:id="rId7"/>
    <p:sldId id="443" r:id="rId8"/>
    <p:sldId id="412" r:id="rId9"/>
    <p:sldId id="413" r:id="rId10"/>
    <p:sldId id="414" r:id="rId11"/>
    <p:sldId id="415" r:id="rId12"/>
    <p:sldId id="417" r:id="rId13"/>
    <p:sldId id="418" r:id="rId14"/>
    <p:sldId id="440" r:id="rId15"/>
    <p:sldId id="441" r:id="rId16"/>
    <p:sldId id="442" r:id="rId17"/>
    <p:sldId id="399" r:id="rId18"/>
    <p:sldId id="446" r:id="rId19"/>
    <p:sldId id="445" r:id="rId20"/>
    <p:sldId id="447" r:id="rId21"/>
    <p:sldId id="400" r:id="rId22"/>
    <p:sldId id="449" r:id="rId23"/>
    <p:sldId id="450" r:id="rId24"/>
    <p:sldId id="287" r:id="rId25"/>
    <p:sldId id="448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1098" y="72"/>
      </p:cViewPr>
      <p:guideLst>
        <p:guide orient="horz" pos="215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页眉占位符 3891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8915" name="日期占位符 3891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13316" name="幻灯片图像占位符 3891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317" name="文本占位符 38916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38918" name="页脚占位符 3891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8919" name="灯片编号占位符 3891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33914391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765076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307674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16746998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135897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2020/5/7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2020/5/7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2020/5/7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2020/5/7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0694" y="1066862"/>
            <a:ext cx="73917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Unit 3 </a:t>
            </a:r>
          </a:p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FASCINATING PARKS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8160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2"/>
          <p:cNvSpPr txBox="1"/>
          <p:nvPr/>
        </p:nvSpPr>
        <p:spPr>
          <a:xfrm>
            <a:off x="838298" y="2895614"/>
            <a:ext cx="7658100" cy="12741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To learn and </a:t>
            </a:r>
            <a:r>
              <a:rPr lang="en-US" altLang="zh-CN" sz="3200" b="1" dirty="0" err="1" smtClean="0">
                <a:latin typeface="Times New Roman" panose="02020603050405020304" pitchFamily="18" charset="0"/>
                <a:ea typeface="宋体" panose="02010600030101010101" pitchFamily="2" charset="-122"/>
              </a:rPr>
              <a:t>practise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the </a:t>
            </a:r>
            <a:r>
              <a:rPr lang="en-US" altLang="zh-CN" sz="3200" b="1" i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 i="1" dirty="0" err="1" smtClean="0">
                <a:latin typeface="Times New Roman" panose="02020603050405020304" pitchFamily="18" charset="0"/>
                <a:ea typeface="宋体" panose="02010600030101010101" pitchFamily="2" charset="-122"/>
              </a:rPr>
              <a:t>ing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form used as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subject.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962" y="1850837"/>
            <a:ext cx="6152772" cy="1048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文本框 97283"/>
          <p:cNvSpPr txBox="1"/>
          <p:nvPr/>
        </p:nvSpPr>
        <p:spPr>
          <a:xfrm>
            <a:off x="381110" y="1046486"/>
            <a:ext cx="77787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Have you ever seen these signs?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4" y="2248272"/>
            <a:ext cx="2170121" cy="25146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32" y="1777067"/>
            <a:ext cx="2416898" cy="357187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1" t="6668" r="3170" b="3334"/>
          <a:stretch/>
        </p:blipFill>
        <p:spPr>
          <a:xfrm>
            <a:off x="6095960" y="1977452"/>
            <a:ext cx="2544712" cy="3171103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352832" y="5587353"/>
            <a:ext cx="350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</a:rPr>
              <a:t>t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he </a:t>
            </a:r>
            <a:r>
              <a:rPr lang="en-US" altLang="zh-CN" sz="3200" b="1" i="1" dirty="0" smtClean="0">
                <a:solidFill>
                  <a:srgbClr val="0000FF"/>
                </a:solidFill>
              </a:rPr>
              <a:t>–</a:t>
            </a:r>
            <a:r>
              <a:rPr lang="en-US" altLang="zh-CN" sz="3200" b="1" i="1" dirty="0" err="1" smtClean="0">
                <a:solidFill>
                  <a:srgbClr val="0000FF"/>
                </a:solidFill>
              </a:rPr>
              <a:t>ing</a:t>
            </a:r>
            <a:r>
              <a:rPr lang="en-US" altLang="zh-CN" sz="3200" b="1" i="1" dirty="0" smtClean="0">
                <a:solidFill>
                  <a:srgbClr val="0000FF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form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文本框 97283"/>
          <p:cNvSpPr txBox="1"/>
          <p:nvPr/>
        </p:nvSpPr>
        <p:spPr>
          <a:xfrm>
            <a:off x="609704" y="1836826"/>
            <a:ext cx="766889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Identify the function of the </a:t>
            </a:r>
            <a:r>
              <a:rPr lang="en-US" altLang="zh-CN" sz="3200" b="1" i="1" dirty="0">
                <a:solidFill>
                  <a:srgbClr val="0000FF"/>
                </a:solidFill>
                <a:latin typeface="Arial" panose="020B0604020202020204" pitchFamily="34" charset="0"/>
              </a:rPr>
              <a:t>-</a:t>
            </a:r>
            <a:r>
              <a:rPr lang="en-US" altLang="zh-CN" sz="3200" b="1" i="1" dirty="0" err="1">
                <a:solidFill>
                  <a:srgbClr val="0000FF"/>
                </a:solidFill>
                <a:latin typeface="Arial" panose="020B0604020202020204" pitchFamily="34" charset="0"/>
              </a:rPr>
              <a:t>ing</a:t>
            </a:r>
            <a:r>
              <a:rPr lang="en-US" altLang="zh-CN" sz="3200" b="1" i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form in the sentence below. 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609704" y="2948012"/>
            <a:ext cx="6250249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Getting here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is quite difficult.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9704" y="3677626"/>
            <a:ext cx="737679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Being in such a beautiful and wild place</a:t>
            </a:r>
            <a:r>
              <a:rPr lang="zh-CN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me feel blesses to be alive.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021775" y="2946802"/>
            <a:ext cx="142058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作主语</a:t>
            </a:r>
            <a:endParaRPr lang="zh-CN" altLang="en-US" sz="3200" dirty="0"/>
          </a:p>
        </p:txBody>
      </p:sp>
      <p:sp>
        <p:nvSpPr>
          <p:cNvPr id="8" name="文本框 7"/>
          <p:cNvSpPr txBox="1"/>
          <p:nvPr/>
        </p:nvSpPr>
        <p:spPr>
          <a:xfrm>
            <a:off x="6939384" y="4215789"/>
            <a:ext cx="142058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作主语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09704" y="1371654"/>
            <a:ext cx="7924592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</a:rPr>
              <a:t>Find more sentences with the </a:t>
            </a:r>
            <a:r>
              <a:rPr lang="en-US" altLang="zh-CN" sz="3200" b="1" i="1" dirty="0" smtClean="0">
                <a:solidFill>
                  <a:srgbClr val="0000FF"/>
                </a:solidFill>
              </a:rPr>
              <a:t>–</a:t>
            </a:r>
            <a:r>
              <a:rPr lang="en-US" altLang="zh-CN" sz="3200" b="1" i="1" dirty="0" err="1" smtClean="0">
                <a:solidFill>
                  <a:srgbClr val="0000FF"/>
                </a:solidFill>
              </a:rPr>
              <a:t>ing</a:t>
            </a:r>
            <a:r>
              <a:rPr lang="en-US" altLang="zh-CN" sz="3200" b="1" i="1" dirty="0" smtClean="0">
                <a:solidFill>
                  <a:srgbClr val="0000FF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form as the subject from the reading passage.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704" y="3076381"/>
            <a:ext cx="8000790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hundreds of years,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looking after reindeer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a way of life for the Sami.</a:t>
            </a:r>
          </a:p>
        </p:txBody>
      </p:sp>
    </p:spTree>
    <p:extLst>
      <p:ext uri="{BB962C8B-B14F-4D97-AF65-F5344CB8AC3E}">
        <p14:creationId xmlns:p14="http://schemas.microsoft.com/office/powerpoint/2010/main" val="199424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/>
          </p:cNvSpPr>
          <p:nvPr>
            <p:ph type="title"/>
          </p:nvPr>
        </p:nvSpPr>
        <p:spPr>
          <a:xfrm>
            <a:off x="533506" y="762070"/>
            <a:ext cx="7086414" cy="1143000"/>
          </a:xfrm>
        </p:spPr>
        <p:txBody>
          <a:bodyPr vert="horz" wrap="square" lIns="91440" tIns="45720" rIns="91440" bIns="45720" anchor="ctr"/>
          <a:lstStyle/>
          <a:p>
            <a:pPr algn="l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读书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hobby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742" name="Rectangle 6"/>
          <p:cNvSpPr/>
          <p:nvPr/>
        </p:nvSpPr>
        <p:spPr>
          <a:xfrm>
            <a:off x="1066892" y="1028565"/>
            <a:ext cx="1745991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78" y="1905040"/>
            <a:ext cx="5714850" cy="42861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830896" y="818194"/>
            <a:ext cx="7703400" cy="1143000"/>
          </a:xfrm>
        </p:spPr>
        <p:txBody>
          <a:bodyPr vert="horz" wrap="square" lIns="91440" tIns="45720" rIns="91440" bIns="45720" anchor="ctr"/>
          <a:lstStyle/>
          <a:p>
            <a:pPr marL="355600" indent="-355600" algn="l"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en-US" altLang="zh-CN" sz="3200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3200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waste of time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玩电脑游戏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18789" name="Rectangle 5"/>
          <p:cNvSpPr/>
          <p:nvPr/>
        </p:nvSpPr>
        <p:spPr>
          <a:xfrm>
            <a:off x="1295485" y="808102"/>
            <a:ext cx="5029069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Playing computer games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77" y="2103468"/>
            <a:ext cx="6099600" cy="40686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8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/>
          </p:cNvSpPr>
          <p:nvPr>
            <p:ph type="title"/>
          </p:nvPr>
        </p:nvSpPr>
        <p:spPr>
          <a:xfrm>
            <a:off x="838298" y="1038053"/>
            <a:ext cx="7696423" cy="1189037"/>
          </a:xfrm>
        </p:spPr>
        <p:txBody>
          <a:bodyPr vert="horz" wrap="square" lIns="91440" tIns="45720" rIns="91440" bIns="45720" anchor="ctr"/>
          <a:lstStyle/>
          <a:p>
            <a:pPr algn="l"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dangerous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开车开得太快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844" y="2386081"/>
            <a:ext cx="5981330" cy="3633651"/>
          </a:xfrm>
          <a:prstGeom prst="rect">
            <a:avLst/>
          </a:prstGeom>
        </p:spPr>
      </p:pic>
      <p:sp>
        <p:nvSpPr>
          <p:cNvPr id="138244" name="Rectangle 4"/>
          <p:cNvSpPr/>
          <p:nvPr/>
        </p:nvSpPr>
        <p:spPr>
          <a:xfrm>
            <a:off x="1384619" y="1000860"/>
            <a:ext cx="3276514" cy="6317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Driving too fast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/>
          </p:cNvSpPr>
          <p:nvPr>
            <p:ph type="title"/>
          </p:nvPr>
        </p:nvSpPr>
        <p:spPr>
          <a:xfrm>
            <a:off x="773744" y="931130"/>
            <a:ext cx="7760552" cy="1188720"/>
          </a:xfrm>
        </p:spPr>
        <p:txBody>
          <a:bodyPr vert="horz" wrap="square" lIns="91440" tIns="45720" rIns="91440" bIns="45720" anchor="ctr"/>
          <a:lstStyle/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happy.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打篮球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38244" name="Rectangle 4"/>
          <p:cNvSpPr/>
          <p:nvPr/>
        </p:nvSpPr>
        <p:spPr>
          <a:xfrm>
            <a:off x="1220353" y="893779"/>
            <a:ext cx="3408305" cy="63171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Playing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basketball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80" y="2231959"/>
            <a:ext cx="6190702" cy="36461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/>
          </p:cNvSpPr>
          <p:nvPr>
            <p:ph type="title"/>
          </p:nvPr>
        </p:nvSpPr>
        <p:spPr>
          <a:xfrm>
            <a:off x="761872" y="1066862"/>
            <a:ext cx="7315236" cy="1188720"/>
          </a:xfrm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good way to relax.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旅游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38244" name="Rectangle 4"/>
          <p:cNvSpPr/>
          <p:nvPr/>
        </p:nvSpPr>
        <p:spPr>
          <a:xfrm>
            <a:off x="1219168" y="1122808"/>
            <a:ext cx="2560320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Travelling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72" y="2286030"/>
            <a:ext cx="5867246" cy="39114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/>
          </p:cNvSpPr>
          <p:nvPr>
            <p:ph type="title"/>
          </p:nvPr>
        </p:nvSpPr>
        <p:spPr>
          <a:xfrm>
            <a:off x="431750" y="838269"/>
            <a:ext cx="7950150" cy="1447762"/>
          </a:xfrm>
        </p:spPr>
        <p:txBody>
          <a:bodyPr vert="horz" wrap="square" lIns="91440" tIns="45720" rIns="91440" bIns="45720" anchor="ctr"/>
          <a:lstStyle/>
          <a:p>
            <a:pPr marL="355600" indent="-355600" algn="l"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can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bring you into different </a:t>
            </a:r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world.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参观主题公园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38244" name="Rectangle 4"/>
          <p:cNvSpPr/>
          <p:nvPr/>
        </p:nvSpPr>
        <p:spPr>
          <a:xfrm>
            <a:off x="762100" y="939275"/>
            <a:ext cx="5052060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Visiting theme parks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76" y="2286031"/>
            <a:ext cx="5638652" cy="3947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7" name="Rectangle 5">
            <a:extLst>
              <a:ext uri="{FF2B5EF4-FFF2-40B4-BE49-F238E27FC236}">
                <a16:creationId xmlns="" xmlns:a16="http://schemas.microsoft.com/office/drawing/2014/main" id="{4EB6B3A6-75B3-42DB-8D97-8E6D5FAED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1387000"/>
            <a:ext cx="8047038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450850" indent="-4508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302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动词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ing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形式作主语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动词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ing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形式作主语，表示一般或抽象的习惯性行为，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谓语动词用单数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Reading aloud is </a:t>
            </a:r>
            <a:r>
              <a:rPr lang="en-US" altLang="zh-CN" sz="3200" b="1" dirty="0">
                <a:latin typeface="Times New Roman" panose="02020603050405020304" pitchFamily="18" charset="0"/>
              </a:rPr>
              <a:t>very important for us to learn a foreign language.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Going to bed early and getting up early is </a:t>
            </a:r>
            <a:r>
              <a:rPr lang="en-US" altLang="zh-CN" sz="3200" b="1" dirty="0">
                <a:latin typeface="Times New Roman" panose="02020603050405020304" pitchFamily="18" charset="0"/>
              </a:rPr>
              <a:t>considered to be a good habit.</a:t>
            </a:r>
          </a:p>
        </p:txBody>
      </p:sp>
    </p:spTree>
    <p:extLst>
      <p:ext uri="{BB962C8B-B14F-4D97-AF65-F5344CB8AC3E}">
        <p14:creationId xmlns:p14="http://schemas.microsoft.com/office/powerpoint/2010/main" val="41647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>
            <a:extLst>
              <a:ext uri="{FF2B5EF4-FFF2-40B4-BE49-F238E27FC236}">
                <a16:creationId xmlns="" xmlns:a16="http://schemas.microsoft.com/office/drawing/2014/main" id="{3839D577-D768-4909-8A7B-05C8E823F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704" y="2258651"/>
            <a:ext cx="7905750" cy="1975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450850" indent="-4508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302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在一些句子中，常用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作形式主语放在句首，而把真正的主语放到句末。 如：</a:t>
            </a:r>
          </a:p>
          <a:p>
            <a:pPr>
              <a:lnSpc>
                <a:spcPct val="120000"/>
              </a:lnSpc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It is no use crying </a:t>
            </a:r>
            <a:r>
              <a:rPr lang="en-US" altLang="zh-CN" sz="3400" b="1" dirty="0">
                <a:latin typeface="Times New Roman" panose="02020603050405020304" pitchFamily="18" charset="0"/>
              </a:rPr>
              <a:t>over spilt milk. </a:t>
            </a:r>
          </a:p>
        </p:txBody>
      </p:sp>
    </p:spTree>
    <p:extLst>
      <p:ext uri="{BB962C8B-B14F-4D97-AF65-F5344CB8AC3E}">
        <p14:creationId xmlns:p14="http://schemas.microsoft.com/office/powerpoint/2010/main" val="216130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>
            <a:extLst>
              <a:ext uri="{FF2B5EF4-FFF2-40B4-BE49-F238E27FC236}">
                <a16:creationId xmlns="" xmlns:a16="http://schemas.microsoft.com/office/drawing/2014/main" id="{173AC4C2-5E26-4385-ABE7-B7874924E70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33506" y="1219258"/>
            <a:ext cx="7961407" cy="5509200"/>
          </a:xfrm>
          <a:noFill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+ be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a 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waste of time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doing</a:t>
            </a:r>
            <a:r>
              <a:rPr lang="en-US" altLang="zh-CN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altLang="zh-CN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是浪费时间的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/ was 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/ use 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doing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altLang="zh-CN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是没益</a:t>
            </a:r>
            <a:r>
              <a:rPr lang="en-US" altLang="zh-CN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用处的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/ was hardly / scarcely 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worth doing</a:t>
            </a:r>
            <a:r>
              <a:rPr lang="en-US" altLang="zh-CN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altLang="zh-CN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不值得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/ was worth / worthwhile 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doing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altLang="zh-CN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是值得的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is no sense in 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doing …</a:t>
            </a:r>
            <a:r>
              <a:rPr lang="en-US" altLang="zh-CN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zh-CN" altLang="en-US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没有道理</a:t>
            </a:r>
          </a:p>
        </p:txBody>
      </p:sp>
      <p:sp>
        <p:nvSpPr>
          <p:cNvPr id="147459" name="Rectangle 3">
            <a:extLst>
              <a:ext uri="{FF2B5EF4-FFF2-40B4-BE49-F238E27FC236}">
                <a16:creationId xmlns="" xmlns:a16="http://schemas.microsoft.com/office/drawing/2014/main" id="{1EFE5F2D-9A8C-41A0-A7BB-6F2CE3AFE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505" y="607441"/>
            <a:ext cx="6361249" cy="589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常用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形式作主语的句型有：</a:t>
            </a:r>
          </a:p>
        </p:txBody>
      </p:sp>
    </p:spTree>
    <p:extLst>
      <p:ext uri="{BB962C8B-B14F-4D97-AF65-F5344CB8AC3E}">
        <p14:creationId xmlns:p14="http://schemas.microsoft.com/office/powerpoint/2010/main" val="224956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85902" y="1506466"/>
            <a:ext cx="8068208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Rewrite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each of the following sentences using the </a:t>
            </a:r>
            <a:r>
              <a:rPr 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sz="32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ing</a:t>
            </a:r>
            <a:r>
              <a:rPr 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form as the subject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5902" y="2582791"/>
            <a:ext cx="80935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challenging yet really fascinating to hike through the mountains in the pathless Sarek.</a:t>
            </a:r>
          </a:p>
          <a:p>
            <a:r>
              <a:rPr lang="zh-CN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Hiking through the mountains in the pathless Sarek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challenging yet really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fascinating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110" y="685872"/>
            <a:ext cx="8229384" cy="4928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It is both challenging and rewarding to study abroad.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It would hardly be possible to go on a hiking tour in Sarek in winter due to the extreme cold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62100" y="1752644"/>
            <a:ext cx="7315008" cy="113595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Studying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abroad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both challenging and rewarding.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2100" y="4375412"/>
            <a:ext cx="7842250" cy="171739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Going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a hiking tour in </a:t>
            </a:r>
            <a:r>
              <a:rPr lang="en-US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Sarek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winter 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hardly be 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possible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due to the extreme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98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308" y="947365"/>
            <a:ext cx="8229384" cy="4386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Honestly, it can be both exciting and terrifying to explore a vast unknown land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It is good to adopt a positive attitude, even when things are difficult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lnSpc>
                <a:spcPct val="110000"/>
              </a:lnSpc>
            </a:pP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5273" y="2004705"/>
            <a:ext cx="8220710" cy="113595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Honestly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exploring a vast unknown land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can be both exciting and terrifying.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5273" y="4158244"/>
            <a:ext cx="7789024" cy="11757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Adopting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positive attitude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good,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 when things are difficult.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48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308" y="1173558"/>
            <a:ext cx="8229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/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strongly advised to hire local guides, because they can offer accurate knowledge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Sarek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and history.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62100" y="2697518"/>
            <a:ext cx="7924592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Hiring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 guides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strongly advised because they can offer accurate knowledge of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Sarek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culture and history.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2100" y="4279856"/>
            <a:ext cx="7924592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</a:rPr>
              <a:t>Discuss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: How does the sentence focus change.  </a:t>
            </a:r>
          </a:p>
        </p:txBody>
      </p:sp>
    </p:spTree>
    <p:extLst>
      <p:ext uri="{BB962C8B-B14F-4D97-AF65-F5344CB8AC3E}">
        <p14:creationId xmlns:p14="http://schemas.microsoft.com/office/powerpoint/2010/main" val="353722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1839" y="546705"/>
            <a:ext cx="8434705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Fill in the blanks using the</a:t>
            </a:r>
            <a:r>
              <a:rPr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-ing </a:t>
            </a:r>
            <a:r>
              <a:rPr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 of a verb from the box and state its function. 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word will be used twice.</a:t>
            </a:r>
            <a:endParaRPr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401839" y="3134467"/>
            <a:ext cx="8589645" cy="334245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Xixi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National Wetland Park, </a:t>
            </a:r>
            <a:r>
              <a:rPr 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10 square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kilometres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western Hangzhou, is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wetland park in China.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city life, nature, and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wetlands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the park a popular destination both for tourists and local residents. At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Xixi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boat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tour,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408133" y="3122166"/>
            <a:ext cx="1689886" cy="59477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covering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984869" y="4185144"/>
            <a:ext cx="2226300" cy="59477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Combining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305346" y="2145078"/>
            <a:ext cx="6536470" cy="97708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combine   cover   grow   take   limit   </a:t>
            </a:r>
          </a:p>
          <a:p>
            <a:pPr algn="ctr"/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   experience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581426" y="5788652"/>
            <a:ext cx="1402948" cy="59477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taking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文本框 104"/>
          <p:cNvSpPr txBox="1"/>
          <p:nvPr/>
        </p:nvSpPr>
        <p:spPr>
          <a:xfrm>
            <a:off x="478037" y="1456641"/>
            <a:ext cx="8437249" cy="496751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along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paths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local customs and traditions of the villages in this park are at the top of the list of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favourite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activities. With trees, bushes, and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colourful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flowers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along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riversides, the park shows different sides of beauty in different seasons. In order to better develop as well as preserve this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place,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impact on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Xixi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Wetland was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considered by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90030" y="1456641"/>
            <a:ext cx="2929890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experiencing	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81426" y="3581396"/>
            <a:ext cx="2113545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growing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275271" y="5181554"/>
            <a:ext cx="2420847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limiting	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369963" y="441387"/>
            <a:ext cx="6536470" cy="97708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combine   cover   grow   take   limit   </a:t>
            </a:r>
          </a:p>
          <a:p>
            <a:pPr algn="ctr"/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   experience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22277" y="1431197"/>
            <a:ext cx="2300587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walking	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1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文本框 104"/>
          <p:cNvSpPr txBox="1"/>
          <p:nvPr/>
        </p:nvSpPr>
        <p:spPr>
          <a:xfrm>
            <a:off x="533506" y="1822499"/>
            <a:ext cx="8437249" cy="442582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designers. All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new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buildings were designed in a traditional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way to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fit into the natural environment. This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green, watery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world is home to many birds and fishes. With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trees</a:t>
            </a:r>
          </a:p>
          <a:p>
            <a:pPr>
              <a:lnSpc>
                <a:spcPct val="110000"/>
              </a:lnSpc>
            </a:pP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shallows, the wetland is a natural system for providing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clean water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producing oxygen, which makes it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“green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lungs of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Hangzhou”.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33506" y="3937950"/>
            <a:ext cx="2057346" cy="63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growing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371684" y="762070"/>
            <a:ext cx="6536470" cy="97708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combine   cover   grow   take   limit   </a:t>
            </a:r>
          </a:p>
          <a:p>
            <a:pPr algn="ctr"/>
            <a:r>
              <a:rPr lang="en-US" altLang="zh-CN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   experience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38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矩形 36868"/>
          <p:cNvSpPr/>
          <p:nvPr/>
        </p:nvSpPr>
        <p:spPr>
          <a:xfrm>
            <a:off x="685902" y="2743218"/>
            <a:ext cx="8000790" cy="206210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Choose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 place in your city or town as a destination for a school trip. Use the passage above as an example and write about your choice.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936" y="1524050"/>
            <a:ext cx="5790721" cy="1401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34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846</Words>
  <Application>Microsoft Office PowerPoint</Application>
  <PresentationFormat>全屏显示(4:3)</PresentationFormat>
  <Paragraphs>88</Paragraphs>
  <Slides>24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9" baseType="lpstr">
      <vt:lpstr>宋体</vt:lpstr>
      <vt:lpstr>Arial</vt:lpstr>
      <vt:lpstr>Times New Roman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1.                 (读书) is her hobby. </vt:lpstr>
      <vt:lpstr>2.                                             is a waste of time. (玩电脑游戏)</vt:lpstr>
      <vt:lpstr>3.                                is dangerous.     (开车开得太快)</vt:lpstr>
      <vt:lpstr>4.                                  makes me happy.   (打篮球)</vt:lpstr>
      <vt:lpstr>5.                     is a good way to relax.     (旅游)</vt:lpstr>
      <vt:lpstr>6.                                     can bring you into different world. (参观主题公园)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Sky123.Org</cp:lastModifiedBy>
  <cp:revision>51</cp:revision>
  <dcterms:created xsi:type="dcterms:W3CDTF">2020-01-09T01:04:00Z</dcterms:created>
  <dcterms:modified xsi:type="dcterms:W3CDTF">2020-05-07T03:29:15Z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2052-11.1.0.9440</vt:lpwstr>
  </property>
</Properties>
</file>