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59" r:id="rId4"/>
    <p:sldId id="261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9" d="100"/>
          <a:sy n="99" d="100"/>
        </p:scale>
        <p:origin x="90" y="4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F78AE15-85F6-4E50-94CF-7A6FED7C48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834C436-F041-4A40-BF7E-D94B43EAE0A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4E9DB990-5389-4183-8A7A-5C2F010A29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CAF5ABD-63A6-4023-BD85-D42727417B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645FF25-8B3C-4B2D-9258-B7563CE9A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8926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318A1F6-936A-44DE-A57C-E25D1E517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DF898DF-7A2C-457D-B758-BF10A7C154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EBF081D-4917-4251-AECE-3C1A813E47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6C857D3-2BBF-4369-B0EF-C999AD83B7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702B84C-306C-434C-AAC1-2077C84751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19615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E19F8B4-BF68-464B-8644-4AA2FE445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8972E4B-2A63-4ED8-A6DE-FE9B365AE9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018C56A0-63C5-4E74-9A91-05882B1D1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51E82D47-B579-4DAD-AE8B-748B9A212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4C4C5B7-4FA8-4CE3-B83F-9CBA8DCA0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6355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4C5461E-36FA-41B7-96B2-50B519507C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ABEFE2-EA49-4084-A9AA-236752E6E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61359C78-DF01-43E8-8A11-255FBE9B8E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75E7C48-F9BE-44EB-AA19-DECA91100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F85F9F52-02BF-45DA-A2F6-5A75F5D7C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3F01511-E29F-4197-B7D9-D8CC542B6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9402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71DEEFA-6222-47CE-8ACC-57E5ED185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9C98AAF-EBF8-4F2A-8ED5-54BB82608E9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94B19246-59BB-47AC-A1F7-89BB635704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0D70E302-88F5-4FF4-8EF8-DAE3984E04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E051B6B7-AB0D-4698-8430-66480D244E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4D00AF0-DAE5-4FDB-8B66-9D6AD21FE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4CAD8DAB-8040-400D-B6D9-34941E2CD1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D1A1140-1536-4DB3-94D3-3E9BA0F4D3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3582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7290269-E069-4CFD-99EE-7CBF3CD3C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7DF95C2-ADB1-4734-9BB9-AAF4CE6CF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BFA05613-5AC6-43AC-9811-4F153E92E7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14258764-8314-4C8D-A634-917A64187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8316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73772793-D530-4A58-8713-F21D9A178E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C4FD315-F7CC-46C4-A029-D41ADF0073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1BC2707-67F7-41AB-A1D0-7C48EA1E7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6230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474C35B-269E-495C-92D5-39F838B52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E0C7BA3-40A4-4871-A005-359497299F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F7D2EB8A-DF66-49EC-97FD-EAF38F0F81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849EF198-1499-43AD-B4D8-70CB65916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573E6A7C-B40E-490B-A4CB-5E5823B2FD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16CE63D-3D04-44F1-8B1F-B4AFDDD18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04377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FEEE953-EB3D-4934-B7AC-04D9634186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C33F6693-409F-44B9-94CA-143F8B0818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B0C639E8-B7B2-42F0-B480-CEE46C6AAB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BD348D16-96BF-4369-8985-77C9892457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223C8254-ADCD-40D0-9CD1-760DB3BD60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A3C15BB-944D-4809-9D1C-B1D676028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5831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DC7A27A-C27B-43BE-B44E-E03A120D7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0B3058F-1E8D-466E-8977-EEE4AFDFC0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BC8FF62-35D9-49D5-8170-33CEC5DDF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01A85AF-3F7A-44E9-8566-E5FA59497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EB37B44-AB35-45BE-80AF-076307BAD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7006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25449A06-0D0C-4B79-B324-DA0F4C180A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1172A2F-C94B-4067-A59B-2DFECD1B20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D53483E-A5EF-4C33-819B-B53271A48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D7BDCCCE-1210-46C2-831E-43D5394FB6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E62E53D-33E8-456D-804D-29E4D0249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840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6777CE18-7A6F-42BC-BB24-DA9011C10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39E5093C-A5CF-4EEE-B92A-56BDC6FC15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6B62E33-4B00-4C61-B609-22965C584D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E6EB87-403B-4EA9-A9D9-DBC97E469B3F}" type="datetimeFigureOut">
              <a:rPr lang="zh-CN" altLang="en-US" smtClean="0"/>
              <a:t>2020/9/3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029C4820-0D6F-434E-93DA-AFD8F6A347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3D02E30-23F5-4936-9B53-14C7D2FD34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19282C-D9CB-44A6-B21D-E1D9613D39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231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figure">
            <a:extLst>
              <a:ext uri="{FF2B5EF4-FFF2-40B4-BE49-F238E27FC236}">
                <a16:creationId xmlns:a16="http://schemas.microsoft.com/office/drawing/2014/main" id="{6F967950-54AE-4586-A28A-DF71F2A88F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28161" y="98658"/>
            <a:ext cx="11533204" cy="3139491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65466EFB-09DA-4A1D-B7E9-9517CF0B4483}"/>
              </a:ext>
            </a:extLst>
          </p:cNvPr>
          <p:cNvSpPr txBox="1"/>
          <p:nvPr/>
        </p:nvSpPr>
        <p:spPr>
          <a:xfrm>
            <a:off x="897622" y="3136612"/>
            <a:ext cx="20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50.15mm</a:t>
            </a:r>
            <a:endParaRPr lang="zh-CN" altLang="en-US" sz="3200" dirty="0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1428FC6E-E01B-46DD-937D-8CB83DAEB716}"/>
              </a:ext>
            </a:extLst>
          </p:cNvPr>
          <p:cNvSpPr txBox="1"/>
          <p:nvPr/>
        </p:nvSpPr>
        <p:spPr>
          <a:xfrm>
            <a:off x="897622" y="3721387"/>
            <a:ext cx="20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5.015cm</a:t>
            </a:r>
            <a:endParaRPr lang="zh-CN" altLang="en-US" sz="32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4C7A593-B1F6-43C1-A4FF-F71898135C47}"/>
              </a:ext>
            </a:extLst>
          </p:cNvPr>
          <p:cNvSpPr/>
          <p:nvPr/>
        </p:nvSpPr>
        <p:spPr>
          <a:xfrm>
            <a:off x="1694575" y="3136612"/>
            <a:ext cx="260059" cy="1242441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箭头连接符 14">
            <a:extLst>
              <a:ext uri="{FF2B5EF4-FFF2-40B4-BE49-F238E27FC236}">
                <a16:creationId xmlns:a16="http://schemas.microsoft.com/office/drawing/2014/main" id="{16DBAF96-3E6D-4AF5-9064-5E8B680B8874}"/>
              </a:ext>
            </a:extLst>
          </p:cNvPr>
          <p:cNvCxnSpPr/>
          <p:nvPr/>
        </p:nvCxnSpPr>
        <p:spPr>
          <a:xfrm>
            <a:off x="780176" y="1778466"/>
            <a:ext cx="243281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箭头: 上 16">
            <a:extLst>
              <a:ext uri="{FF2B5EF4-FFF2-40B4-BE49-F238E27FC236}">
                <a16:creationId xmlns:a16="http://schemas.microsoft.com/office/drawing/2014/main" id="{19837942-5C83-4704-9576-E755787429FF}"/>
              </a:ext>
            </a:extLst>
          </p:cNvPr>
          <p:cNvSpPr/>
          <p:nvPr/>
        </p:nvSpPr>
        <p:spPr>
          <a:xfrm rot="19890692">
            <a:off x="1125219" y="1840153"/>
            <a:ext cx="335560" cy="134860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38687279-4BB8-421D-AE0B-7460411C75DE}"/>
                  </a:ext>
                </a:extLst>
              </p:cNvPr>
              <p:cNvSpPr txBox="1"/>
              <p:nvPr/>
            </p:nvSpPr>
            <p:spPr>
              <a:xfrm>
                <a:off x="3514987" y="2948380"/>
                <a:ext cx="2885085" cy="80945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n-US" altLang="zh-CN" sz="280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19</m:t>
                          </m:r>
                        </m:num>
                        <m:den>
                          <m:r>
                            <a:rPr lang="en-US" altLang="zh-CN" sz="2800" b="0" i="1" smtClean="0">
                              <a:latin typeface="Cambria Math" panose="02040503050406030204" pitchFamily="18" charset="0"/>
                            </a:rPr>
                            <m:t>20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mm</m:t>
                      </m:r>
                      <m: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=0.95</m:t>
                      </m:r>
                      <m:r>
                        <m:rPr>
                          <m:sty m:val="p"/>
                        </m:rPr>
                        <a:rPr lang="en-US" altLang="zh-CN" sz="2800" b="0" i="0" smtClean="0">
                          <a:latin typeface="Cambria Math" panose="02040503050406030204" pitchFamily="18" charset="0"/>
                        </a:rPr>
                        <m:t>mm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38687279-4BB8-421D-AE0B-7460411C75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14987" y="2948380"/>
                <a:ext cx="2885085" cy="80945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0" name="连接符: 曲线 19">
            <a:extLst>
              <a:ext uri="{FF2B5EF4-FFF2-40B4-BE49-F238E27FC236}">
                <a16:creationId xmlns:a16="http://schemas.microsoft.com/office/drawing/2014/main" id="{7DC466FD-8645-4E51-9283-BBCC29D78585}"/>
              </a:ext>
            </a:extLst>
          </p:cNvPr>
          <p:cNvCxnSpPr>
            <a:cxnSpLocks/>
            <a:stCxn id="24" idx="0"/>
            <a:endCxn id="10" idx="0"/>
          </p:cNvCxnSpPr>
          <p:nvPr/>
        </p:nvCxnSpPr>
        <p:spPr>
          <a:xfrm rot="16200000" flipH="1" flipV="1">
            <a:off x="3746301" y="1240954"/>
            <a:ext cx="66241" cy="3725074"/>
          </a:xfrm>
          <a:prstGeom prst="curvedConnector3">
            <a:avLst>
              <a:gd name="adj1" fmla="val -345103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>
            <a:extLst>
              <a:ext uri="{FF2B5EF4-FFF2-40B4-BE49-F238E27FC236}">
                <a16:creationId xmlns:a16="http://schemas.microsoft.com/office/drawing/2014/main" id="{A7343900-6E6B-4564-9207-329266CCA222}"/>
              </a:ext>
            </a:extLst>
          </p:cNvPr>
          <p:cNvSpPr/>
          <p:nvPr/>
        </p:nvSpPr>
        <p:spPr>
          <a:xfrm>
            <a:off x="5511929" y="3070371"/>
            <a:ext cx="260059" cy="651016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79336283-A6F8-4F55-B203-C119C19B59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146" y="3741364"/>
            <a:ext cx="5707339" cy="302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22">
            <a:extLst>
              <a:ext uri="{FF2B5EF4-FFF2-40B4-BE49-F238E27FC236}">
                <a16:creationId xmlns:a16="http://schemas.microsoft.com/office/drawing/2014/main" id="{B6D48D32-3F8C-4C89-B72C-FAD24350F2CE}"/>
              </a:ext>
            </a:extLst>
          </p:cNvPr>
          <p:cNvSpPr txBox="1"/>
          <p:nvPr/>
        </p:nvSpPr>
        <p:spPr>
          <a:xfrm>
            <a:off x="9090193" y="4013774"/>
            <a:ext cx="22041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不要</a:t>
            </a:r>
            <a:r>
              <a:rPr lang="zh-CN" altLang="en-US" sz="2800" b="1" u="sng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迷信</a:t>
            </a:r>
            <a:r>
              <a:rPr lang="zh-CN" altLang="en-US" sz="2800" dirty="0"/>
              <a:t>副尺上的数字</a:t>
            </a:r>
          </a:p>
        </p:txBody>
      </p:sp>
    </p:spTree>
    <p:extLst>
      <p:ext uri="{BB962C8B-B14F-4D97-AF65-F5344CB8AC3E}">
        <p14:creationId xmlns:p14="http://schemas.microsoft.com/office/powerpoint/2010/main" val="2890401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7" grpId="0" animBg="1"/>
      <p:bldP spid="24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 descr="figure">
            <a:extLst>
              <a:ext uri="{FF2B5EF4-FFF2-40B4-BE49-F238E27FC236}">
                <a16:creationId xmlns:a16="http://schemas.microsoft.com/office/drawing/2014/main" id="{6F967950-54AE-4586-A28A-DF71F2A88FB0}"/>
              </a:ext>
            </a:extLst>
          </p:cNvPr>
          <p:cNvPicPr/>
          <p:nvPr/>
        </p:nvPicPr>
        <p:blipFill rotWithShape="1">
          <a:blip r:embed="rId2"/>
          <a:srcRect l="64370"/>
          <a:stretch/>
        </p:blipFill>
        <p:spPr>
          <a:xfrm>
            <a:off x="558264" y="117909"/>
            <a:ext cx="4109281" cy="3139491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93A915B5-9F5B-42CF-9B4A-C15D0F124FD2}"/>
              </a:ext>
            </a:extLst>
          </p:cNvPr>
          <p:cNvSpPr txBox="1"/>
          <p:nvPr/>
        </p:nvSpPr>
        <p:spPr>
          <a:xfrm>
            <a:off x="1280159" y="3429000"/>
            <a:ext cx="1015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4.5mm+20.0*0.01mm=4.5mm+0.200mm=4.700mm</a:t>
            </a:r>
            <a:endParaRPr lang="zh-CN" altLang="en-US" sz="3200" dirty="0"/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39C3A6B0-9AFB-4468-90AC-745024DF6DA4}"/>
              </a:ext>
            </a:extLst>
          </p:cNvPr>
          <p:cNvSpPr/>
          <p:nvPr/>
        </p:nvSpPr>
        <p:spPr>
          <a:xfrm>
            <a:off x="3350120" y="3429000"/>
            <a:ext cx="260059" cy="584775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" name="连接符: 曲线 3">
            <a:extLst>
              <a:ext uri="{FF2B5EF4-FFF2-40B4-BE49-F238E27FC236}">
                <a16:creationId xmlns:a16="http://schemas.microsoft.com/office/drawing/2014/main" id="{F889A7A0-A86F-42F6-980C-0A35F5A2DA19}"/>
              </a:ext>
            </a:extLst>
          </p:cNvPr>
          <p:cNvCxnSpPr>
            <a:cxnSpLocks/>
            <a:stCxn id="14" idx="2"/>
            <a:endCxn id="19" idx="2"/>
          </p:cNvCxnSpPr>
          <p:nvPr/>
        </p:nvCxnSpPr>
        <p:spPr>
          <a:xfrm rot="16200000" flipH="1">
            <a:off x="5412241" y="2081684"/>
            <a:ext cx="13645" cy="3877826"/>
          </a:xfrm>
          <a:prstGeom prst="curvedConnector3">
            <a:avLst>
              <a:gd name="adj1" fmla="val 1775339"/>
            </a:avLst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>
            <a:extLst>
              <a:ext uri="{FF2B5EF4-FFF2-40B4-BE49-F238E27FC236}">
                <a16:creationId xmlns:a16="http://schemas.microsoft.com/office/drawing/2014/main" id="{BD5F4C2C-678F-40F1-B2FD-919BD5009E97}"/>
              </a:ext>
            </a:extLst>
          </p:cNvPr>
          <p:cNvSpPr/>
          <p:nvPr/>
        </p:nvSpPr>
        <p:spPr>
          <a:xfrm>
            <a:off x="6871362" y="3442645"/>
            <a:ext cx="973227" cy="584775"/>
          </a:xfrm>
          <a:prstGeom prst="rect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16CDF3C2-CDA3-4C11-9D83-610971B186D2}"/>
              </a:ext>
            </a:extLst>
          </p:cNvPr>
          <p:cNvSpPr txBox="1"/>
          <p:nvPr/>
        </p:nvSpPr>
        <p:spPr>
          <a:xfrm>
            <a:off x="3028837" y="4360244"/>
            <a:ext cx="49312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/>
              <a:t>移动小数点，保证位数</a:t>
            </a:r>
          </a:p>
        </p:txBody>
      </p:sp>
    </p:spTree>
    <p:extLst>
      <p:ext uri="{BB962C8B-B14F-4D97-AF65-F5344CB8AC3E}">
        <p14:creationId xmlns:p14="http://schemas.microsoft.com/office/powerpoint/2010/main" val="17238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9" grpId="0" animBg="1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5DC4270D-75DA-4C9B-9C31-94C2855BDC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060" y="590215"/>
            <a:ext cx="4879139" cy="3183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03F89CD-D6B0-48C6-BFA7-3F3F9B17DE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441" y="167072"/>
            <a:ext cx="3548083" cy="3886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对话气泡: 椭圆形 1">
            <a:extLst>
              <a:ext uri="{FF2B5EF4-FFF2-40B4-BE49-F238E27FC236}">
                <a16:creationId xmlns:a16="http://schemas.microsoft.com/office/drawing/2014/main" id="{D7E240FE-90B2-42EC-A7CB-9FB7DF1EE557}"/>
              </a:ext>
            </a:extLst>
          </p:cNvPr>
          <p:cNvSpPr/>
          <p:nvPr/>
        </p:nvSpPr>
        <p:spPr>
          <a:xfrm>
            <a:off x="5861785" y="590215"/>
            <a:ext cx="1268368" cy="843949"/>
          </a:xfrm>
          <a:prstGeom prst="wedgeEllipseCallout">
            <a:avLst>
              <a:gd name="adj1" fmla="val -94421"/>
              <a:gd name="adj2" fmla="val 6934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欧姆档的刻度</a:t>
            </a:r>
          </a:p>
        </p:txBody>
      </p:sp>
      <p:sp>
        <p:nvSpPr>
          <p:cNvPr id="3" name="对话气泡: 椭圆形 2">
            <a:extLst>
              <a:ext uri="{FF2B5EF4-FFF2-40B4-BE49-F238E27FC236}">
                <a16:creationId xmlns:a16="http://schemas.microsoft.com/office/drawing/2014/main" id="{5404CF6B-72CE-4B18-8256-C1CD5E4C7282}"/>
              </a:ext>
            </a:extLst>
          </p:cNvPr>
          <p:cNvSpPr/>
          <p:nvPr/>
        </p:nvSpPr>
        <p:spPr>
          <a:xfrm>
            <a:off x="5861785" y="1688445"/>
            <a:ext cx="1268368" cy="843949"/>
          </a:xfrm>
          <a:prstGeom prst="wedgeEllipseCallout">
            <a:avLst>
              <a:gd name="adj1" fmla="val -128570"/>
              <a:gd name="adj2" fmla="val -1619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电流、电压档的刻度</a:t>
            </a:r>
          </a:p>
        </p:txBody>
      </p:sp>
      <p:sp>
        <p:nvSpPr>
          <p:cNvPr id="4" name="对话气泡: 椭圆形 3">
            <a:extLst>
              <a:ext uri="{FF2B5EF4-FFF2-40B4-BE49-F238E27FC236}">
                <a16:creationId xmlns:a16="http://schemas.microsoft.com/office/drawing/2014/main" id="{33B13C2F-BC2A-47CC-B88D-0875CBB8D957}"/>
              </a:ext>
            </a:extLst>
          </p:cNvPr>
          <p:cNvSpPr/>
          <p:nvPr/>
        </p:nvSpPr>
        <p:spPr>
          <a:xfrm>
            <a:off x="5861785" y="2786675"/>
            <a:ext cx="1078030" cy="843949"/>
          </a:xfrm>
          <a:prstGeom prst="wedgeEllipseCallout">
            <a:avLst>
              <a:gd name="adj1" fmla="val -172184"/>
              <a:gd name="adj2" fmla="val -8234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/>
              <a:t>高中不学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5C405AE6-2A94-4EFC-90C4-88D13863FBF2}"/>
              </a:ext>
            </a:extLst>
          </p:cNvPr>
          <p:cNvSpPr/>
          <p:nvPr/>
        </p:nvSpPr>
        <p:spPr>
          <a:xfrm rot="1555083">
            <a:off x="4590747" y="1744456"/>
            <a:ext cx="260059" cy="736176"/>
          </a:xfrm>
          <a:prstGeom prst="rect">
            <a:avLst/>
          </a:prstGeom>
          <a:noFill/>
          <a:ln w="571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对话气泡: 矩形 4">
            <a:extLst>
              <a:ext uri="{FF2B5EF4-FFF2-40B4-BE49-F238E27FC236}">
                <a16:creationId xmlns:a16="http://schemas.microsoft.com/office/drawing/2014/main" id="{FECAD847-C359-424C-A871-FB53781E68DC}"/>
              </a:ext>
            </a:extLst>
          </p:cNvPr>
          <p:cNvSpPr/>
          <p:nvPr/>
        </p:nvSpPr>
        <p:spPr>
          <a:xfrm>
            <a:off x="4812631" y="4340994"/>
            <a:ext cx="1992429" cy="972151"/>
          </a:xfrm>
          <a:prstGeom prst="wedgeRectCallout">
            <a:avLst>
              <a:gd name="adj1" fmla="val -47248"/>
              <a:gd name="adj2" fmla="val -273144"/>
            </a:avLst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>
                <a:solidFill>
                  <a:srgbClr val="FF0000"/>
                </a:solidFill>
              </a:rPr>
              <a:t>250</a:t>
            </a:r>
            <a:r>
              <a:rPr lang="zh-CN" altLang="en-US" dirty="0">
                <a:solidFill>
                  <a:srgbClr val="FF0000"/>
                </a:solidFill>
              </a:rPr>
              <a:t>、</a:t>
            </a:r>
            <a:r>
              <a:rPr lang="en-US" altLang="zh-CN" dirty="0">
                <a:solidFill>
                  <a:srgbClr val="FF0000"/>
                </a:solidFill>
              </a:rPr>
              <a:t>50</a:t>
            </a:r>
            <a:r>
              <a:rPr lang="zh-CN" altLang="en-US" dirty="0">
                <a:solidFill>
                  <a:srgbClr val="FF0000"/>
                </a:solidFill>
              </a:rPr>
              <a:t>、</a:t>
            </a:r>
            <a:r>
              <a:rPr lang="en-US" altLang="zh-CN" dirty="0">
                <a:solidFill>
                  <a:srgbClr val="FF0000"/>
                </a:solidFill>
              </a:rPr>
              <a:t>10</a:t>
            </a:r>
            <a:r>
              <a:rPr lang="zh-CN" altLang="en-US" dirty="0">
                <a:solidFill>
                  <a:srgbClr val="FF0000"/>
                </a:solidFill>
              </a:rPr>
              <a:t>标度是第二圈刻度的数值</a:t>
            </a:r>
          </a:p>
        </p:txBody>
      </p:sp>
    </p:spTree>
    <p:extLst>
      <p:ext uri="{BB962C8B-B14F-4D97-AF65-F5344CB8AC3E}">
        <p14:creationId xmlns:p14="http://schemas.microsoft.com/office/powerpoint/2010/main" val="4174453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6AEEFA17-06F0-4D9D-A876-72A5621133B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14"/>
          <a:stretch/>
        </p:blipFill>
        <p:spPr bwMode="auto">
          <a:xfrm>
            <a:off x="2656573" y="475700"/>
            <a:ext cx="5678827" cy="2125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矩形 3">
            <a:extLst>
              <a:ext uri="{FF2B5EF4-FFF2-40B4-BE49-F238E27FC236}">
                <a16:creationId xmlns:a16="http://schemas.microsoft.com/office/drawing/2014/main" id="{0CEF4D51-DD76-4C10-B212-588C8685D67D}"/>
              </a:ext>
            </a:extLst>
          </p:cNvPr>
          <p:cNvSpPr/>
          <p:nvPr/>
        </p:nvSpPr>
        <p:spPr>
          <a:xfrm>
            <a:off x="6545178" y="1790299"/>
            <a:ext cx="1472665" cy="3080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165591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51</Words>
  <Application>Microsoft Office PowerPoint</Application>
  <PresentationFormat>宽屏</PresentationFormat>
  <Paragraphs>10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等线</vt:lpstr>
      <vt:lpstr>等线 Light</vt:lpstr>
      <vt:lpstr>楷体</vt:lpstr>
      <vt:lpstr>Arial</vt:lpstr>
      <vt:lpstr>Cambria Math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3</cp:revision>
  <dcterms:created xsi:type="dcterms:W3CDTF">2020-09-03T10:23:42Z</dcterms:created>
  <dcterms:modified xsi:type="dcterms:W3CDTF">2020-09-03T10:47:03Z</dcterms:modified>
</cp:coreProperties>
</file>