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png" ContentType="image/png"/>
  <Default Extension="wdp" ContentType="image/vnd.ms-photo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tags/tag134.xml" ContentType="application/vnd.openxmlformats-officedocument.presentationml.tags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tags/tag138.xml" ContentType="application/vnd.openxmlformats-officedocument.presentationml.tags+xml"/>
  <Override PartName="/ppt/tags/tag139.xml" ContentType="application/vnd.openxmlformats-officedocument.presentationml.tags+xml"/>
  <Override PartName="/ppt/tags/tag14.xml" ContentType="application/vnd.openxmlformats-officedocument.presentationml.tags+xml"/>
  <Override PartName="/ppt/tags/tag140.xml" ContentType="application/vnd.openxmlformats-officedocument.presentationml.tags+xml"/>
  <Override PartName="/ppt/tags/tag141.xml" ContentType="application/vnd.openxmlformats-officedocument.presentationml.tags+xml"/>
  <Override PartName="/ppt/tags/tag142.xml" ContentType="application/vnd.openxmlformats-officedocument.presentationml.tags+xml"/>
  <Override PartName="/ppt/tags/tag143.xml" ContentType="application/vnd.openxmlformats-officedocument.presentationml.tags+xml"/>
  <Override PartName="/ppt/tags/tag144.xml" ContentType="application/vnd.openxmlformats-officedocument.presentationml.tags+xml"/>
  <Override PartName="/ppt/tags/tag145.xml" ContentType="application/vnd.openxmlformats-officedocument.presentationml.tags+xml"/>
  <Override PartName="/ppt/tags/tag146.xml" ContentType="application/vnd.openxmlformats-officedocument.presentationml.tags+xml"/>
  <Override PartName="/ppt/tags/tag147.xml" ContentType="application/vnd.openxmlformats-officedocument.presentationml.tags+xml"/>
  <Override PartName="/ppt/tags/tag148.xml" ContentType="application/vnd.openxmlformats-officedocument.presentationml.tags+xml"/>
  <Override PartName="/ppt/tags/tag149.xml" ContentType="application/vnd.openxmlformats-officedocument.presentationml.tags+xml"/>
  <Override PartName="/ppt/tags/tag15.xml" ContentType="application/vnd.openxmlformats-officedocument.presentationml.tags+xml"/>
  <Override PartName="/ppt/tags/tag150.xml" ContentType="application/vnd.openxmlformats-officedocument.presentationml.tags+xml"/>
  <Override PartName="/ppt/tags/tag151.xml" ContentType="application/vnd.openxmlformats-officedocument.presentationml.tags+xml"/>
  <Override PartName="/ppt/tags/tag152.xml" ContentType="application/vnd.openxmlformats-officedocument.presentationml.tags+xml"/>
  <Override PartName="/ppt/tags/tag153.xml" ContentType="application/vnd.openxmlformats-officedocument.presentationml.tags+xml"/>
  <Override PartName="/ppt/tags/tag154.xml" ContentType="application/vnd.openxmlformats-officedocument.presentationml.tags+xml"/>
  <Override PartName="/ppt/tags/tag155.xml" ContentType="application/vnd.openxmlformats-officedocument.presentationml.tags+xml"/>
  <Override PartName="/ppt/tags/tag156.xml" ContentType="application/vnd.openxmlformats-officedocument.presentationml.tags+xml"/>
  <Override PartName="/ppt/tags/tag157.xml" ContentType="application/vnd.openxmlformats-officedocument.presentationml.tags+xml"/>
  <Override PartName="/ppt/tags/tag158.xml" ContentType="application/vnd.openxmlformats-officedocument.presentationml.tags+xml"/>
  <Override PartName="/ppt/tags/tag159.xml" ContentType="application/vnd.openxmlformats-officedocument.presentationml.tags+xml"/>
  <Override PartName="/ppt/tags/tag16.xml" ContentType="application/vnd.openxmlformats-officedocument.presentationml.tags+xml"/>
  <Override PartName="/ppt/tags/tag160.xml" ContentType="application/vnd.openxmlformats-officedocument.presentationml.tags+xml"/>
  <Override PartName="/ppt/tags/tag161.xml" ContentType="application/vnd.openxmlformats-officedocument.presentationml.tags+xml"/>
  <Override PartName="/ppt/tags/tag162.xml" ContentType="application/vnd.openxmlformats-officedocument.presentationml.tags+xml"/>
  <Override PartName="/ppt/tags/tag163.xml" ContentType="application/vnd.openxmlformats-officedocument.presentationml.tags+xml"/>
  <Override PartName="/ppt/tags/tag164.xml" ContentType="application/vnd.openxmlformats-officedocument.presentationml.tags+xml"/>
  <Override PartName="/ppt/tags/tag165.xml" ContentType="application/vnd.openxmlformats-officedocument.presentationml.tags+xml"/>
  <Override PartName="/ppt/tags/tag166.xml" ContentType="application/vnd.openxmlformats-officedocument.presentationml.tags+xml"/>
  <Override PartName="/ppt/tags/tag167.xml" ContentType="application/vnd.openxmlformats-officedocument.presentationml.tags+xml"/>
  <Override PartName="/ppt/tags/tag168.xml" ContentType="application/vnd.openxmlformats-officedocument.presentationml.tags+xml"/>
  <Override PartName="/ppt/tags/tag169.xml" ContentType="application/vnd.openxmlformats-officedocument.presentationml.tags+xml"/>
  <Override PartName="/ppt/tags/tag17.xml" ContentType="application/vnd.openxmlformats-officedocument.presentationml.tags+xml"/>
  <Override PartName="/ppt/tags/tag170.xml" ContentType="application/vnd.openxmlformats-officedocument.presentationml.tags+xml"/>
  <Override PartName="/ppt/tags/tag171.xml" ContentType="application/vnd.openxmlformats-officedocument.presentationml.tags+xml"/>
  <Override PartName="/ppt/tags/tag172.xml" ContentType="application/vnd.openxmlformats-officedocument.presentationml.tags+xml"/>
  <Override PartName="/ppt/tags/tag173.xml" ContentType="application/vnd.openxmlformats-officedocument.presentationml.tags+xml"/>
  <Override PartName="/ppt/tags/tag174.xml" ContentType="application/vnd.openxmlformats-officedocument.presentationml.tags+xml"/>
  <Override PartName="/ppt/tags/tag175.xml" ContentType="application/vnd.openxmlformats-officedocument.presentationml.tags+xml"/>
  <Override PartName="/ppt/tags/tag176.xml" ContentType="application/vnd.openxmlformats-officedocument.presentationml.tags+xml"/>
  <Override PartName="/ppt/tags/tag177.xml" ContentType="application/vnd.openxmlformats-officedocument.presentationml.tags+xml"/>
  <Override PartName="/ppt/tags/tag178.xml" ContentType="application/vnd.openxmlformats-officedocument.presentationml.tags+xml"/>
  <Override PartName="/ppt/tags/tag179.xml" ContentType="application/vnd.openxmlformats-officedocument.presentationml.tags+xml"/>
  <Override PartName="/ppt/tags/tag18.xml" ContentType="application/vnd.openxmlformats-officedocument.presentationml.tags+xml"/>
  <Override PartName="/ppt/tags/tag180.xml" ContentType="application/vnd.openxmlformats-officedocument.presentationml.tags+xml"/>
  <Override PartName="/ppt/tags/tag181.xml" ContentType="application/vnd.openxmlformats-officedocument.presentationml.tags+xml"/>
  <Override PartName="/ppt/tags/tag182.xml" ContentType="application/vnd.openxmlformats-officedocument.presentationml.tags+xml"/>
  <Override PartName="/ppt/tags/tag183.xml" ContentType="application/vnd.openxmlformats-officedocument.presentationml.tags+xml"/>
  <Override PartName="/ppt/tags/tag184.xml" ContentType="application/vnd.openxmlformats-officedocument.presentationml.tags+xml"/>
  <Override PartName="/ppt/tags/tag185.xml" ContentType="application/vnd.openxmlformats-officedocument.presentationml.tags+xml"/>
  <Override PartName="/ppt/tags/tag186.xml" ContentType="application/vnd.openxmlformats-officedocument.presentationml.tags+xml"/>
  <Override PartName="/ppt/tags/tag187.xml" ContentType="application/vnd.openxmlformats-officedocument.presentationml.tags+xml"/>
  <Override PartName="/ppt/tags/tag188.xml" ContentType="application/vnd.openxmlformats-officedocument.presentationml.tags+xml"/>
  <Override PartName="/ppt/tags/tag189.xml" ContentType="application/vnd.openxmlformats-officedocument.presentationml.tags+xml"/>
  <Override PartName="/ppt/tags/tag19.xml" ContentType="application/vnd.openxmlformats-officedocument.presentationml.tags+xml"/>
  <Override PartName="/ppt/tags/tag190.xml" ContentType="application/vnd.openxmlformats-officedocument.presentationml.tags+xml"/>
  <Override PartName="/ppt/tags/tag191.xml" ContentType="application/vnd.openxmlformats-officedocument.presentationml.tags+xml"/>
  <Override PartName="/ppt/tags/tag192.xml" ContentType="application/vnd.openxmlformats-officedocument.presentationml.tags+xml"/>
  <Override PartName="/ppt/tags/tag193.xml" ContentType="application/vnd.openxmlformats-officedocument.presentationml.tags+xml"/>
  <Override PartName="/ppt/tags/tag194.xml" ContentType="application/vnd.openxmlformats-officedocument.presentationml.tags+xml"/>
  <Override PartName="/ppt/tags/tag195.xml" ContentType="application/vnd.openxmlformats-officedocument.presentationml.tags+xml"/>
  <Override PartName="/ppt/tags/tag196.xml" ContentType="application/vnd.openxmlformats-officedocument.presentationml.tags+xml"/>
  <Override PartName="/ppt/tags/tag197.xml" ContentType="application/vnd.openxmlformats-officedocument.presentationml.tags+xml"/>
  <Override PartName="/ppt/tags/tag198.xml" ContentType="application/vnd.openxmlformats-officedocument.presentationml.tags+xml"/>
  <Override PartName="/ppt/tags/tag19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00.xml" ContentType="application/vnd.openxmlformats-officedocument.presentationml.tags+xml"/>
  <Override PartName="/ppt/tags/tag201.xml" ContentType="application/vnd.openxmlformats-officedocument.presentationml.tags+xml"/>
  <Override PartName="/ppt/tags/tag202.xml" ContentType="application/vnd.openxmlformats-officedocument.presentationml.tags+xml"/>
  <Override PartName="/ppt/tags/tag203.xml" ContentType="application/vnd.openxmlformats-officedocument.presentationml.tags+xml"/>
  <Override PartName="/ppt/tags/tag204.xml" ContentType="application/vnd.openxmlformats-officedocument.presentationml.tags+xml"/>
  <Override PartName="/ppt/tags/tag205.xml" ContentType="application/vnd.openxmlformats-officedocument.presentationml.tags+xml"/>
  <Override PartName="/ppt/tags/tag206.xml" ContentType="application/vnd.openxmlformats-officedocument.presentationml.tags+xml"/>
  <Override PartName="/ppt/tags/tag207.xml" ContentType="application/vnd.openxmlformats-officedocument.presentationml.tags+xml"/>
  <Override PartName="/ppt/tags/tag208.xml" ContentType="application/vnd.openxmlformats-officedocument.presentationml.tags+xml"/>
  <Override PartName="/ppt/tags/tag209.xml" ContentType="application/vnd.openxmlformats-officedocument.presentationml.tags+xml"/>
  <Override PartName="/ppt/tags/tag21.xml" ContentType="application/vnd.openxmlformats-officedocument.presentationml.tags+xml"/>
  <Override PartName="/ppt/tags/tag210.xml" ContentType="application/vnd.openxmlformats-officedocument.presentationml.tags+xml"/>
  <Override PartName="/ppt/tags/tag211.xml" ContentType="application/vnd.openxmlformats-officedocument.presentationml.tags+xml"/>
  <Override PartName="/ppt/tags/tag212.xml" ContentType="application/vnd.openxmlformats-officedocument.presentationml.tags+xml"/>
  <Override PartName="/ppt/tags/tag213.xml" ContentType="application/vnd.openxmlformats-officedocument.presentationml.tags+xml"/>
  <Override PartName="/ppt/tags/tag214.xml" ContentType="application/vnd.openxmlformats-officedocument.presentationml.tags+xml"/>
  <Override PartName="/ppt/tags/tag215.xml" ContentType="application/vnd.openxmlformats-officedocument.presentationml.tags+xml"/>
  <Override PartName="/ppt/tags/tag216.xml" ContentType="application/vnd.openxmlformats-officedocument.presentationml.tags+xml"/>
  <Override PartName="/ppt/tags/tag217.xml" ContentType="application/vnd.openxmlformats-officedocument.presentationml.tags+xml"/>
  <Override PartName="/ppt/tags/tag218.xml" ContentType="application/vnd.openxmlformats-officedocument.presentationml.tags+xml"/>
  <Override PartName="/ppt/tags/tag219.xml" ContentType="application/vnd.openxmlformats-officedocument.presentationml.tags+xml"/>
  <Override PartName="/ppt/tags/tag22.xml" ContentType="application/vnd.openxmlformats-officedocument.presentationml.tags+xml"/>
  <Override PartName="/ppt/tags/tag220.xml" ContentType="application/vnd.openxmlformats-officedocument.presentationml.tags+xml"/>
  <Override PartName="/ppt/tags/tag221.xml" ContentType="application/vnd.openxmlformats-officedocument.presentationml.tags+xml"/>
  <Override PartName="/ppt/tags/tag222.xml" ContentType="application/vnd.openxmlformats-officedocument.presentationml.tags+xml"/>
  <Override PartName="/ppt/tags/tag223.xml" ContentType="application/vnd.openxmlformats-officedocument.presentationml.tags+xml"/>
  <Override PartName="/ppt/tags/tag224.xml" ContentType="application/vnd.openxmlformats-officedocument.presentationml.tags+xml"/>
  <Override PartName="/ppt/tags/tag225.xml" ContentType="application/vnd.openxmlformats-officedocument.presentationml.tags+xml"/>
  <Override PartName="/ppt/tags/tag226.xml" ContentType="application/vnd.openxmlformats-officedocument.presentationml.tags+xml"/>
  <Override PartName="/ppt/tags/tag227.xml" ContentType="application/vnd.openxmlformats-officedocument.presentationml.tags+xml"/>
  <Override PartName="/ppt/tags/tag228.xml" ContentType="application/vnd.openxmlformats-officedocument.presentationml.tags+xml"/>
  <Override PartName="/ppt/tags/tag229.xml" ContentType="application/vnd.openxmlformats-officedocument.presentationml.tags+xml"/>
  <Override PartName="/ppt/tags/tag23.xml" ContentType="application/vnd.openxmlformats-officedocument.presentationml.tags+xml"/>
  <Override PartName="/ppt/tags/tag230.xml" ContentType="application/vnd.openxmlformats-officedocument.presentationml.tags+xml"/>
  <Override PartName="/ppt/tags/tag231.xml" ContentType="application/vnd.openxmlformats-officedocument.presentationml.tags+xml"/>
  <Override PartName="/ppt/tags/tag232.xml" ContentType="application/vnd.openxmlformats-officedocument.presentationml.tags+xml"/>
  <Override PartName="/ppt/tags/tag233.xml" ContentType="application/vnd.openxmlformats-officedocument.presentationml.tags+xml"/>
  <Override PartName="/ppt/tags/tag234.xml" ContentType="application/vnd.openxmlformats-officedocument.presentationml.tags+xml"/>
  <Override PartName="/ppt/tags/tag235.xml" ContentType="application/vnd.openxmlformats-officedocument.presentationml.tags+xml"/>
  <Override PartName="/ppt/tags/tag236.xml" ContentType="application/vnd.openxmlformats-officedocument.presentationml.tags+xml"/>
  <Override PartName="/ppt/tags/tag237.xml" ContentType="application/vnd.openxmlformats-officedocument.presentationml.tags+xml"/>
  <Override PartName="/ppt/tags/tag238.xml" ContentType="application/vnd.openxmlformats-officedocument.presentationml.tags+xml"/>
  <Override PartName="/ppt/tags/tag239.xml" ContentType="application/vnd.openxmlformats-officedocument.presentationml.tags+xml"/>
  <Override PartName="/ppt/tags/tag24.xml" ContentType="application/vnd.openxmlformats-officedocument.presentationml.tags+xml"/>
  <Override PartName="/ppt/tags/tag240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20.11-->
<p:presentation xmlns:r="http://schemas.openxmlformats.org/officeDocument/2006/relationships" xmlns:a="http://schemas.openxmlformats.org/drawingml/2006/main" xmlns:p="http://schemas.openxmlformats.org/presentationml/2006/main" saveSubsetFonts="1">
  <p:sldMasterIdLst>
    <p:sldMasterId id="2147483648" r:id="rId1"/>
  </p:sldMasterIdLst>
  <p:sldIdLst>
    <p:sldId id="256" r:id="rId2"/>
    <p:sldId id="268" r:id="rId3"/>
    <p:sldId id="282" r:id="rId4"/>
    <p:sldId id="275" r:id="rId5"/>
    <p:sldId id="276" r:id="rId6"/>
    <p:sldId id="277" r:id="rId7"/>
    <p:sldId id="283" r:id="rId8"/>
    <p:sldId id="284" r:id="rId9"/>
    <p:sldId id="285" r:id="rId10"/>
    <p:sldId id="269" r:id="rId11"/>
    <p:sldId id="278" r:id="rId12"/>
    <p:sldId id="286" r:id="rId13"/>
    <p:sldId id="279" r:id="rId14"/>
    <p:sldId id="287" r:id="rId15"/>
    <p:sldId id="280" r:id="rId16"/>
    <p:sldId id="290" r:id="rId17"/>
    <p:sldId id="274" r:id="rId18"/>
    <p:sldId id="289" r:id="rId19"/>
    <p:sldId id="288" r:id="rId20"/>
    <p:sldId id="292" r:id="rId21"/>
    <p:sldId id="293" r:id="rId22"/>
    <p:sldId id="291" r:id="rId23"/>
    <p:sldId id="263" r:id="rId24"/>
    <p:sldId id="296" r:id="rId25"/>
    <p:sldId id="294" r:id="rId26"/>
    <p:sldId id="297" r:id="rId27"/>
    <p:sldId id="295" r:id="rId28"/>
    <p:sldId id="298" r:id="rId29"/>
  </p:sldIdLst>
  <p:sldSz cx="9144000" cy="6858000" type="screen4x3"/>
  <p:notesSz cx="6858000" cy="9144000"/>
  <p:custDataLst>
    <p:tags r:id="rId30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564" y="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>
        <p:scale>
          <a:sx n="1" d="100"/>
          <a:sy n="1" d="100"/>
        </p:scale>
        <p:origin x="0" y="0"/>
      </p:cViewPr>
    </p:cSldViewPr>
  </p:notesViewPr>
  <p:gridSpacing cx="72008" cy="72008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9.xml" /><Relationship Id="rId11" Type="http://schemas.openxmlformats.org/officeDocument/2006/relationships/slide" Target="slides/slide10.xml" /><Relationship Id="rId12" Type="http://schemas.openxmlformats.org/officeDocument/2006/relationships/slide" Target="slides/slide11.xml" /><Relationship Id="rId13" Type="http://schemas.openxmlformats.org/officeDocument/2006/relationships/slide" Target="slides/slide12.xml" /><Relationship Id="rId14" Type="http://schemas.openxmlformats.org/officeDocument/2006/relationships/slide" Target="slides/slide13.xml" /><Relationship Id="rId15" Type="http://schemas.openxmlformats.org/officeDocument/2006/relationships/slide" Target="slides/slide14.xml" /><Relationship Id="rId16" Type="http://schemas.openxmlformats.org/officeDocument/2006/relationships/slide" Target="slides/slide15.xml" /><Relationship Id="rId17" Type="http://schemas.openxmlformats.org/officeDocument/2006/relationships/slide" Target="slides/slide16.xml" /><Relationship Id="rId18" Type="http://schemas.openxmlformats.org/officeDocument/2006/relationships/slide" Target="slides/slide17.xml" /><Relationship Id="rId19" Type="http://schemas.openxmlformats.org/officeDocument/2006/relationships/slide" Target="slides/slide18.xml" /><Relationship Id="rId2" Type="http://schemas.openxmlformats.org/officeDocument/2006/relationships/slide" Target="slides/slide1.xml" /><Relationship Id="rId20" Type="http://schemas.openxmlformats.org/officeDocument/2006/relationships/slide" Target="slides/slide19.xml" /><Relationship Id="rId21" Type="http://schemas.openxmlformats.org/officeDocument/2006/relationships/slide" Target="slides/slide20.xml" /><Relationship Id="rId22" Type="http://schemas.openxmlformats.org/officeDocument/2006/relationships/slide" Target="slides/slide21.xml" /><Relationship Id="rId23" Type="http://schemas.openxmlformats.org/officeDocument/2006/relationships/slide" Target="slides/slide22.xml" /><Relationship Id="rId24" Type="http://schemas.openxmlformats.org/officeDocument/2006/relationships/slide" Target="slides/slide23.xml" /><Relationship Id="rId25" Type="http://schemas.openxmlformats.org/officeDocument/2006/relationships/slide" Target="slides/slide24.xml" /><Relationship Id="rId26" Type="http://schemas.openxmlformats.org/officeDocument/2006/relationships/slide" Target="slides/slide25.xml" /><Relationship Id="rId27" Type="http://schemas.openxmlformats.org/officeDocument/2006/relationships/slide" Target="slides/slide26.xml" /><Relationship Id="rId28" Type="http://schemas.openxmlformats.org/officeDocument/2006/relationships/slide" Target="slides/slide27.xml" /><Relationship Id="rId29" Type="http://schemas.openxmlformats.org/officeDocument/2006/relationships/slide" Target="slides/slide28.xml" /><Relationship Id="rId3" Type="http://schemas.openxmlformats.org/officeDocument/2006/relationships/slide" Target="slides/slide2.xml" /><Relationship Id="rId30" Type="http://schemas.openxmlformats.org/officeDocument/2006/relationships/tags" Target="tags/tag240.xml" /><Relationship Id="rId31" Type="http://schemas.openxmlformats.org/officeDocument/2006/relationships/presProps" Target="presProps.xml" /><Relationship Id="rId32" Type="http://schemas.openxmlformats.org/officeDocument/2006/relationships/viewProps" Target="viewProps.xml" /><Relationship Id="rId33" Type="http://schemas.openxmlformats.org/officeDocument/2006/relationships/theme" Target="theme/theme1.xml" /><Relationship Id="rId34" Type="http://schemas.openxmlformats.org/officeDocument/2006/relationships/tableStyles" Target="tableStyles.xml" /><Relationship Id="rId4" Type="http://schemas.openxmlformats.org/officeDocument/2006/relationships/slide" Target="slides/slide3.xml" /><Relationship Id="rId5" Type="http://schemas.openxmlformats.org/officeDocument/2006/relationships/slide" Target="slides/slide4.xml" /><Relationship Id="rId6" Type="http://schemas.openxmlformats.org/officeDocument/2006/relationships/slide" Target="slides/slide5.xml" /><Relationship Id="rId7" Type="http://schemas.openxmlformats.org/officeDocument/2006/relationships/slide" Target="slides/slide6.xml" /><Relationship Id="rId8" Type="http://schemas.openxmlformats.org/officeDocument/2006/relationships/slide" Target="slides/slide7.xml" /><Relationship Id="rId9" Type="http://schemas.openxmlformats.org/officeDocument/2006/relationships/slide" Target="slides/slide8.xml" /></Relationship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.xml" /><Relationship Id="rId2" Type="http://schemas.openxmlformats.org/officeDocument/2006/relationships/tags" Target="../tags/tag2.xml" /><Relationship Id="rId3" Type="http://schemas.openxmlformats.org/officeDocument/2006/relationships/tags" Target="../tags/tag3.xml" /><Relationship Id="rId4" Type="http://schemas.openxmlformats.org/officeDocument/2006/relationships/tags" Target="../tags/tag4.xml" /><Relationship Id="rId5" Type="http://schemas.openxmlformats.org/officeDocument/2006/relationships/tags" Target="../tags/tag5.xml" /><Relationship Id="rId6" Type="http://schemas.openxmlformats.org/officeDocument/2006/relationships/tags" Target="../tags/tag6.xml" /><Relationship Id="rId7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7.xml" /><Relationship Id="rId2" Type="http://schemas.openxmlformats.org/officeDocument/2006/relationships/tags" Target="../tags/tag8.xml" /><Relationship Id="rId3" Type="http://schemas.openxmlformats.org/officeDocument/2006/relationships/tags" Target="../tags/tag9.xml" /><Relationship Id="rId4" Type="http://schemas.openxmlformats.org/officeDocument/2006/relationships/tags" Target="../tags/tag10.xml" /><Relationship Id="rId5" Type="http://schemas.openxmlformats.org/officeDocument/2006/relationships/tags" Target="../tags/tag11.xml" /><Relationship Id="rId6" Type="http://schemas.openxmlformats.org/officeDocument/2006/relationships/tags" Target="../tags/tag12.xml" /><Relationship Id="rId7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3.xml" /><Relationship Id="rId2" Type="http://schemas.openxmlformats.org/officeDocument/2006/relationships/tags" Target="../tags/tag14.xml" /><Relationship Id="rId3" Type="http://schemas.openxmlformats.org/officeDocument/2006/relationships/tags" Target="../tags/tag15.xml" /><Relationship Id="rId4" Type="http://schemas.openxmlformats.org/officeDocument/2006/relationships/tags" Target="../tags/tag16.xml" /><Relationship Id="rId5" Type="http://schemas.openxmlformats.org/officeDocument/2006/relationships/tags" Target="../tags/tag17.xml" /><Relationship Id="rId6" Type="http://schemas.openxmlformats.org/officeDocument/2006/relationships/tags" Target="../tags/tag18.xml" /><Relationship Id="rId7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9.xml" /><Relationship Id="rId2" Type="http://schemas.openxmlformats.org/officeDocument/2006/relationships/tags" Target="../tags/tag20.xml" /><Relationship Id="rId3" Type="http://schemas.openxmlformats.org/officeDocument/2006/relationships/tags" Target="../tags/tag21.xml" /><Relationship Id="rId4" Type="http://schemas.openxmlformats.org/officeDocument/2006/relationships/tags" Target="../tags/tag22.xml" /><Relationship Id="rId5" Type="http://schemas.openxmlformats.org/officeDocument/2006/relationships/tags" Target="../tags/tag23.xml" /><Relationship Id="rId6" Type="http://schemas.openxmlformats.org/officeDocument/2006/relationships/tags" Target="../tags/tag24.xml" /><Relationship Id="rId7" Type="http://schemas.openxmlformats.org/officeDocument/2006/relationships/tags" Target="../tags/tag25.xml" /><Relationship Id="rId8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26.xml" /><Relationship Id="rId10" Type="http://schemas.openxmlformats.org/officeDocument/2006/relationships/slideMaster" Target="../slideMasters/slideMaster1.xml" /><Relationship Id="rId2" Type="http://schemas.openxmlformats.org/officeDocument/2006/relationships/tags" Target="../tags/tag27.xml" /><Relationship Id="rId3" Type="http://schemas.openxmlformats.org/officeDocument/2006/relationships/tags" Target="../tags/tag28.xml" /><Relationship Id="rId4" Type="http://schemas.openxmlformats.org/officeDocument/2006/relationships/tags" Target="../tags/tag29.xml" /><Relationship Id="rId5" Type="http://schemas.openxmlformats.org/officeDocument/2006/relationships/tags" Target="../tags/tag30.xml" /><Relationship Id="rId6" Type="http://schemas.openxmlformats.org/officeDocument/2006/relationships/tags" Target="../tags/tag31.xml" /><Relationship Id="rId7" Type="http://schemas.openxmlformats.org/officeDocument/2006/relationships/tags" Target="../tags/tag32.xml" /><Relationship Id="rId8" Type="http://schemas.openxmlformats.org/officeDocument/2006/relationships/tags" Target="../tags/tag33.xml" /><Relationship Id="rId9" Type="http://schemas.openxmlformats.org/officeDocument/2006/relationships/tags" Target="../tags/tag34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35.xml" /><Relationship Id="rId2" Type="http://schemas.openxmlformats.org/officeDocument/2006/relationships/tags" Target="../tags/tag36.xml" /><Relationship Id="rId3" Type="http://schemas.openxmlformats.org/officeDocument/2006/relationships/tags" Target="../tags/tag37.xml" /><Relationship Id="rId4" Type="http://schemas.openxmlformats.org/officeDocument/2006/relationships/tags" Target="../tags/tag38.xml" /><Relationship Id="rId5" Type="http://schemas.openxmlformats.org/officeDocument/2006/relationships/tags" Target="../tags/tag39.xml" /><Relationship Id="rId6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40.xml" /><Relationship Id="rId2" Type="http://schemas.openxmlformats.org/officeDocument/2006/relationships/tags" Target="../tags/tag41.xml" /><Relationship Id="rId3" Type="http://schemas.openxmlformats.org/officeDocument/2006/relationships/tags" Target="../tags/tag42.xml" /><Relationship Id="rId4" Type="http://schemas.openxmlformats.org/officeDocument/2006/relationships/tags" Target="../tags/tag43.xml" /><Relationship Id="rId5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44.xml" /><Relationship Id="rId2" Type="http://schemas.openxmlformats.org/officeDocument/2006/relationships/tags" Target="../tags/tag45.xml" /><Relationship Id="rId3" Type="http://schemas.openxmlformats.org/officeDocument/2006/relationships/tags" Target="../tags/tag46.xml" /><Relationship Id="rId4" Type="http://schemas.openxmlformats.org/officeDocument/2006/relationships/tags" Target="../tags/tag47.xml" /><Relationship Id="rId5" Type="http://schemas.openxmlformats.org/officeDocument/2006/relationships/tags" Target="../tags/tag48.xml" /><Relationship Id="rId6" Type="http://schemas.openxmlformats.org/officeDocument/2006/relationships/tags" Target="../tags/tag49.xml" /><Relationship Id="rId7" Type="http://schemas.openxmlformats.org/officeDocument/2006/relationships/tags" Target="../tags/tag50.xml" /><Relationship Id="rId8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51.xml" /><Relationship Id="rId2" Type="http://schemas.openxmlformats.org/officeDocument/2006/relationships/tags" Target="../tags/tag52.xml" /><Relationship Id="rId3" Type="http://schemas.openxmlformats.org/officeDocument/2006/relationships/tags" Target="../tags/tag53.xml" /><Relationship Id="rId4" Type="http://schemas.openxmlformats.org/officeDocument/2006/relationships/tags" Target="../tags/tag54.xml" /><Relationship Id="rId5" Type="http://schemas.openxmlformats.org/officeDocument/2006/relationships/tags" Target="../tags/tag55.xml" /><Relationship Id="rId6" Type="http://schemas.openxmlformats.org/officeDocument/2006/relationships/tags" Target="../tags/tag56.xml" /><Relationship Id="rId7" Type="http://schemas.openxmlformats.org/officeDocument/2006/relationships/tags" Target="../tags/tag57.xml" /><Relationship Id="rId8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58.xml" /><Relationship Id="rId2" Type="http://schemas.openxmlformats.org/officeDocument/2006/relationships/tags" Target="../tags/tag59.xml" /><Relationship Id="rId3" Type="http://schemas.openxmlformats.org/officeDocument/2006/relationships/tags" Target="../tags/tag60.xml" /><Relationship Id="rId4" Type="http://schemas.openxmlformats.org/officeDocument/2006/relationships/tags" Target="../tags/tag61.xml" /><Relationship Id="rId5" Type="http://schemas.openxmlformats.org/officeDocument/2006/relationships/tags" Target="../tags/tag62.xml" /><Relationship Id="rId6" Type="http://schemas.openxmlformats.org/officeDocument/2006/relationships/tags" Target="../tags/tag63.xml" /><Relationship Id="rId7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64.xml" /><Relationship Id="rId2" Type="http://schemas.openxmlformats.org/officeDocument/2006/relationships/tags" Target="../tags/tag65.xml" /><Relationship Id="rId3" Type="http://schemas.openxmlformats.org/officeDocument/2006/relationships/tags" Target="../tags/tag66.xml" /><Relationship Id="rId4" Type="http://schemas.openxmlformats.org/officeDocument/2006/relationships/tags" Target="../tags/tag67.xml" /><Relationship Id="rId5" Type="http://schemas.openxmlformats.org/officeDocument/2006/relationships/tags" Target="../tags/tag68.xml" /><Relationship Id="rId6" Type="http://schemas.openxmlformats.org/officeDocument/2006/relationships/tags" Target="../tags/tag69.xml" /><Relationship Id="rId7" Type="http://schemas.openxmlformats.org/officeDocument/2006/relationships/slideMaster" Target="../slideMasters/slideMaster1.xml" /></Relationships>
</file>

<file path=ppt/slideLayouts/_rels/slideLayout12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70.xml" /><Relationship Id="rId2" Type="http://schemas.openxmlformats.org/officeDocument/2006/relationships/tags" Target="../tags/tag71.xml" /><Relationship Id="rId3" Type="http://schemas.openxmlformats.org/officeDocument/2006/relationships/tags" Target="../tags/tag72.xml" /><Relationship Id="rId4" Type="http://schemas.openxmlformats.org/officeDocument/2006/relationships/tags" Target="../tags/tag73.xml" /><Relationship Id="rId5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  <p:custDataLst>
              <p:tags r:id="rId2"/>
            </p:custDataLst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  <p:custDataLst>
              <p:tags r:id="rId3"/>
            </p:custDataLst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2021/6/7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2021/6/7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节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2021/6/7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2021/6/7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  <p:custDataLst>
              <p:tags r:id="rId5"/>
            </p:custDataLst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2021/6/7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Only" preserve="1">
  <p:cSld name="仅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2021/6/7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2021/6/7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Tx" preserve="1">
  <p:cSld name="内容与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4"/>
            </p:custDataLst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2021/6/7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picTx" preserve="1">
  <p:cSld name="图片与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3"/>
            </p:custDataLst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4"/>
            </p:custDataLst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2021/6/7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x" preserve="1">
  <p:cSld name="标题和竖排文字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2021/6/7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itleAndTx" preserve="1">
  <p:cSld name="垂直排列标题与文本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2"/>
            </p:custDataLst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2021/6/7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>
  <p:cSld name="1_标题和内容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9C556A41-0999-4870-B561-7B169035C83B}" type="datetimeFigureOut">
              <a:rPr lang="zh-CN" altLang="en-US" smtClean="0"/>
              <a:t>2021/6/7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803A2C0A-4855-49D5-9F88-7D97FAC33DB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99767849"/>
      </p:ext>
    </p:extLst>
  </p:cSld>
  <p:clrMapOvr>
    <a:masterClrMapping/>
  </p:clrMapOvr>
  <mc:AlternateContent>
    <mc:Choice xmlns:p14="http://schemas.microsoft.com/office/powerpoint/2010/main" Requires="p14">
      <p:transition spd="slow" advClick="0" p14:dur="2000"/>
    </mc:Choice>
    <mc:Fallback>
      <p:transition spd="slow" advClick="0"/>
    </mc:Fallback>
  </mc:AlternateContent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slideLayout" Target="../slideLayouts/slideLayout12.xml" /><Relationship Id="rId13" Type="http://schemas.openxmlformats.org/officeDocument/2006/relationships/tags" Target="../tags/tag74.xml" /><Relationship Id="rId14" Type="http://schemas.openxmlformats.org/officeDocument/2006/relationships/tags" Target="../tags/tag75.xml" /><Relationship Id="rId15" Type="http://schemas.openxmlformats.org/officeDocument/2006/relationships/tags" Target="../tags/tag76.xml" /><Relationship Id="rId16" Type="http://schemas.openxmlformats.org/officeDocument/2006/relationships/tags" Target="../tags/tag77.xml" /><Relationship Id="rId17" Type="http://schemas.openxmlformats.org/officeDocument/2006/relationships/tags" Target="../tags/tag78.xml" /><Relationship Id="rId18" Type="http://schemas.openxmlformats.org/officeDocument/2006/relationships/tags" Target="../tags/tag79.xml" /><Relationship Id="rId19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>
          <p:custDataLst>
            <p:tags r:id="rId13"/>
          </p:custDataLst>
        </p:nvPr>
      </p:nvGrpSpPr>
      <p:grpSpPr>
        <a:xfrm>
          <a:off x="0" y="0"/>
          <a: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4"/>
            </p:custDataLst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5"/>
            </p:custDataLst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6"/>
            </p:custDataLst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2021/6/7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7"/>
            </p:custDataLst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8"/>
            </p:custDataLst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72" r:id="rId12"/>
  </p:sldLayoutIdLst>
  <p:transition/>
  <p:timing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tags" Target="../tags/tag80.xml" /><Relationship Id="rId3" Type="http://schemas.openxmlformats.org/officeDocument/2006/relationships/image" Target="../media/image1.png" /><Relationship Id="rId4" Type="http://schemas.microsoft.com/office/2007/relationships/hdphoto" Target="../media/image2.wdp" /><Relationship Id="rId5" Type="http://schemas.openxmlformats.org/officeDocument/2006/relationships/tags" Target="../tags/tag81.xml" /><Relationship Id="rId6" Type="http://schemas.openxmlformats.org/officeDocument/2006/relationships/tags" Target="../tags/tag82.xml" /><Relationship Id="rId7" Type="http://schemas.openxmlformats.org/officeDocument/2006/relationships/tags" Target="../tags/tag83.xml" /><Relationship Id="rId8" Type="http://schemas.openxmlformats.org/officeDocument/2006/relationships/tags" Target="../tags/tag84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10" Type="http://schemas.openxmlformats.org/officeDocument/2006/relationships/tags" Target="../tags/tag91.xml" /><Relationship Id="rId2" Type="http://schemas.openxmlformats.org/officeDocument/2006/relationships/tags" Target="../tags/tag85.xml" /><Relationship Id="rId3" Type="http://schemas.openxmlformats.org/officeDocument/2006/relationships/tags" Target="../tags/tag86.xml" /><Relationship Id="rId4" Type="http://schemas.openxmlformats.org/officeDocument/2006/relationships/tags" Target="../tags/tag87.xml" /><Relationship Id="rId5" Type="http://schemas.openxmlformats.org/officeDocument/2006/relationships/tags" Target="../tags/tag88.xml" /><Relationship Id="rId6" Type="http://schemas.openxmlformats.org/officeDocument/2006/relationships/image" Target="../media/image3.jpeg" /><Relationship Id="rId7" Type="http://schemas.microsoft.com/office/2007/relationships/hdphoto" Target="../media/image4.wdp" /><Relationship Id="rId8" Type="http://schemas.openxmlformats.org/officeDocument/2006/relationships/tags" Target="../tags/tag89.xml" /><Relationship Id="rId9" Type="http://schemas.openxmlformats.org/officeDocument/2006/relationships/tags" Target="../tags/tag90.xm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10" Type="http://schemas.openxmlformats.org/officeDocument/2006/relationships/tags" Target="../tags/tag98.xml" /><Relationship Id="rId11" Type="http://schemas.openxmlformats.org/officeDocument/2006/relationships/tags" Target="../tags/tag99.xml" /><Relationship Id="rId2" Type="http://schemas.openxmlformats.org/officeDocument/2006/relationships/tags" Target="../tags/tag92.xml" /><Relationship Id="rId3" Type="http://schemas.openxmlformats.org/officeDocument/2006/relationships/tags" Target="../tags/tag93.xml" /><Relationship Id="rId4" Type="http://schemas.openxmlformats.org/officeDocument/2006/relationships/tags" Target="../tags/tag94.xml" /><Relationship Id="rId5" Type="http://schemas.openxmlformats.org/officeDocument/2006/relationships/image" Target="../media/image5.jpeg" /><Relationship Id="rId6" Type="http://schemas.openxmlformats.org/officeDocument/2006/relationships/tags" Target="../tags/tag95.xml" /><Relationship Id="rId7" Type="http://schemas.openxmlformats.org/officeDocument/2006/relationships/tags" Target="../tags/tag96.xml" /><Relationship Id="rId8" Type="http://schemas.openxmlformats.org/officeDocument/2006/relationships/image" Target="../media/image6.jpeg" /><Relationship Id="rId9" Type="http://schemas.openxmlformats.org/officeDocument/2006/relationships/tags" Target="../tags/tag97.xm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10" Type="http://schemas.openxmlformats.org/officeDocument/2006/relationships/tags" Target="../tags/tag105.xml" /><Relationship Id="rId2" Type="http://schemas.openxmlformats.org/officeDocument/2006/relationships/tags" Target="../tags/tag100.xml" /><Relationship Id="rId3" Type="http://schemas.openxmlformats.org/officeDocument/2006/relationships/image" Target="../media/image7.jpeg" /><Relationship Id="rId4" Type="http://schemas.microsoft.com/office/2007/relationships/hdphoto" Target="../media/image8.wdp" /><Relationship Id="rId5" Type="http://schemas.openxmlformats.org/officeDocument/2006/relationships/tags" Target="../tags/tag101.xml" /><Relationship Id="rId6" Type="http://schemas.openxmlformats.org/officeDocument/2006/relationships/image" Target="../media/image9.jpeg" /><Relationship Id="rId7" Type="http://schemas.openxmlformats.org/officeDocument/2006/relationships/tags" Target="../tags/tag102.xml" /><Relationship Id="rId8" Type="http://schemas.openxmlformats.org/officeDocument/2006/relationships/tags" Target="../tags/tag103.xml" /><Relationship Id="rId9" Type="http://schemas.openxmlformats.org/officeDocument/2006/relationships/tags" Target="../tags/tag104.xm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tags" Target="../tags/tag106.xml" /><Relationship Id="rId3" Type="http://schemas.openxmlformats.org/officeDocument/2006/relationships/image" Target="../media/image10.jpeg" /><Relationship Id="rId4" Type="http://schemas.microsoft.com/office/2007/relationships/hdphoto" Target="../media/image11.wdp" /><Relationship Id="rId5" Type="http://schemas.openxmlformats.org/officeDocument/2006/relationships/tags" Target="../tags/tag107.xml" /><Relationship Id="rId6" Type="http://schemas.openxmlformats.org/officeDocument/2006/relationships/tags" Target="../tags/tag108.xml" /><Relationship Id="rId7" Type="http://schemas.openxmlformats.org/officeDocument/2006/relationships/tags" Target="../tags/tag109.xml" /><Relationship Id="rId8" Type="http://schemas.openxmlformats.org/officeDocument/2006/relationships/tags" Target="../tags/tag110.xm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tags" Target="../tags/tag111.xml" /><Relationship Id="rId3" Type="http://schemas.openxmlformats.org/officeDocument/2006/relationships/image" Target="../media/image12.png" /><Relationship Id="rId4" Type="http://schemas.openxmlformats.org/officeDocument/2006/relationships/tags" Target="../tags/tag112.xml" /><Relationship Id="rId5" Type="http://schemas.openxmlformats.org/officeDocument/2006/relationships/tags" Target="../tags/tag113.xml" /><Relationship Id="rId6" Type="http://schemas.openxmlformats.org/officeDocument/2006/relationships/tags" Target="../tags/tag114.xml" /><Relationship Id="rId7" Type="http://schemas.openxmlformats.org/officeDocument/2006/relationships/tags" Target="../tags/tag115.xml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tags" Target="../tags/tag116.xml" /><Relationship Id="rId3" Type="http://schemas.openxmlformats.org/officeDocument/2006/relationships/tags" Target="../tags/tag117.xml" /><Relationship Id="rId4" Type="http://schemas.openxmlformats.org/officeDocument/2006/relationships/tags" Target="../tags/tag118.xml" /><Relationship Id="rId5" Type="http://schemas.openxmlformats.org/officeDocument/2006/relationships/tags" Target="../tags/tag119.xml" /><Relationship Id="rId6" Type="http://schemas.openxmlformats.org/officeDocument/2006/relationships/image" Target="../media/image13.jpeg" /><Relationship Id="rId7" Type="http://schemas.microsoft.com/office/2007/relationships/hdphoto" Target="../media/image14.wdp" /><Relationship Id="rId8" Type="http://schemas.openxmlformats.org/officeDocument/2006/relationships/tags" Target="../tags/tag120.xm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tags" Target="../tags/tag121.xml" /><Relationship Id="rId3" Type="http://schemas.openxmlformats.org/officeDocument/2006/relationships/tags" Target="../tags/tag122.xml" /><Relationship Id="rId4" Type="http://schemas.openxmlformats.org/officeDocument/2006/relationships/tags" Target="../tags/tag123.xml" /><Relationship Id="rId5" Type="http://schemas.openxmlformats.org/officeDocument/2006/relationships/image" Target="../media/image15.jpeg" /><Relationship Id="rId6" Type="http://schemas.openxmlformats.org/officeDocument/2006/relationships/tags" Target="../tags/tag124.xml" /><Relationship Id="rId7" Type="http://schemas.openxmlformats.org/officeDocument/2006/relationships/image" Target="../media/image16.jpeg" /><Relationship Id="rId8" Type="http://schemas.openxmlformats.org/officeDocument/2006/relationships/tags" Target="../tags/tag125.xml" /><Relationship Id="rId9" Type="http://schemas.openxmlformats.org/officeDocument/2006/relationships/tags" Target="../tags/tag126.xml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tags" Target="../tags/tag127.xml" /><Relationship Id="rId3" Type="http://schemas.openxmlformats.org/officeDocument/2006/relationships/tags" Target="../tags/tag128.xml" /><Relationship Id="rId4" Type="http://schemas.openxmlformats.org/officeDocument/2006/relationships/tags" Target="../tags/tag129.xml" /><Relationship Id="rId5" Type="http://schemas.openxmlformats.org/officeDocument/2006/relationships/tags" Target="../tags/tag130.xml" /><Relationship Id="rId6" Type="http://schemas.openxmlformats.org/officeDocument/2006/relationships/image" Target="../media/image17.jpeg" /><Relationship Id="rId7" Type="http://schemas.openxmlformats.org/officeDocument/2006/relationships/tags" Target="../tags/tag131.xm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tags" Target="../tags/tag132.xml" /><Relationship Id="rId3" Type="http://schemas.openxmlformats.org/officeDocument/2006/relationships/tags" Target="../tags/tag133.xml" /><Relationship Id="rId4" Type="http://schemas.openxmlformats.org/officeDocument/2006/relationships/tags" Target="../tags/tag134.xml" /><Relationship Id="rId5" Type="http://schemas.openxmlformats.org/officeDocument/2006/relationships/image" Target="../media/image18.jpeg" /><Relationship Id="rId6" Type="http://schemas.openxmlformats.org/officeDocument/2006/relationships/tags" Target="../tags/tag135.xml" /><Relationship Id="rId7" Type="http://schemas.openxmlformats.org/officeDocument/2006/relationships/image" Target="../media/image19.jpeg" /><Relationship Id="rId8" Type="http://schemas.openxmlformats.org/officeDocument/2006/relationships/tags" Target="../tags/tag136.xml" /><Relationship Id="rId9" Type="http://schemas.openxmlformats.org/officeDocument/2006/relationships/tags" Target="../tags/tag137.xml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tags" Target="../tags/tag138.xml" /><Relationship Id="rId3" Type="http://schemas.openxmlformats.org/officeDocument/2006/relationships/image" Target="../media/image20.jpeg" /><Relationship Id="rId4" Type="http://schemas.openxmlformats.org/officeDocument/2006/relationships/tags" Target="../tags/tag139.xml" /><Relationship Id="rId5" Type="http://schemas.openxmlformats.org/officeDocument/2006/relationships/tags" Target="../tags/tag140.xml" /><Relationship Id="rId6" Type="http://schemas.openxmlformats.org/officeDocument/2006/relationships/tags" Target="../tags/tag141.xml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tags" Target="../tags/tag142.xml" /><Relationship Id="rId3" Type="http://schemas.openxmlformats.org/officeDocument/2006/relationships/image" Target="../media/image20.jpeg" /><Relationship Id="rId4" Type="http://schemas.openxmlformats.org/officeDocument/2006/relationships/tags" Target="../tags/tag143.xml" /><Relationship Id="rId5" Type="http://schemas.openxmlformats.org/officeDocument/2006/relationships/tags" Target="../tags/tag144.xml" /><Relationship Id="rId6" Type="http://schemas.openxmlformats.org/officeDocument/2006/relationships/tags" Target="../tags/tag145.xml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10" Type="http://schemas.openxmlformats.org/officeDocument/2006/relationships/tags" Target="../tags/tag150.xml" /><Relationship Id="rId2" Type="http://schemas.openxmlformats.org/officeDocument/2006/relationships/tags" Target="../tags/tag146.xml" /><Relationship Id="rId3" Type="http://schemas.openxmlformats.org/officeDocument/2006/relationships/image" Target="../media/image21.jpeg" /><Relationship Id="rId4" Type="http://schemas.microsoft.com/office/2007/relationships/hdphoto" Target="../media/image22.wdp" /><Relationship Id="rId5" Type="http://schemas.openxmlformats.org/officeDocument/2006/relationships/tags" Target="../tags/tag147.xml" /><Relationship Id="rId6" Type="http://schemas.openxmlformats.org/officeDocument/2006/relationships/image" Target="../media/image23.jpeg" /><Relationship Id="rId7" Type="http://schemas.microsoft.com/office/2007/relationships/hdphoto" Target="../media/image24.wdp" /><Relationship Id="rId8" Type="http://schemas.openxmlformats.org/officeDocument/2006/relationships/tags" Target="../tags/tag148.xml" /><Relationship Id="rId9" Type="http://schemas.openxmlformats.org/officeDocument/2006/relationships/tags" Target="../tags/tag149.xml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tags" Target="../tags/tag151.xml" /><Relationship Id="rId3" Type="http://schemas.openxmlformats.org/officeDocument/2006/relationships/tags" Target="../tags/tag152.xml" /><Relationship Id="rId4" Type="http://schemas.openxmlformats.org/officeDocument/2006/relationships/tags" Target="../tags/tag153.xml" /><Relationship Id="rId5" Type="http://schemas.openxmlformats.org/officeDocument/2006/relationships/image" Target="../media/image25.png" /><Relationship Id="rId6" Type="http://schemas.microsoft.com/office/2007/relationships/hdphoto" Target="../media/image26.wdp" /><Relationship Id="rId7" Type="http://schemas.openxmlformats.org/officeDocument/2006/relationships/tags" Target="../tags/tag154.xml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tags" Target="../tags/tag155.xml" /><Relationship Id="rId3" Type="http://schemas.openxmlformats.org/officeDocument/2006/relationships/tags" Target="../tags/tag156.xml" /><Relationship Id="rId4" Type="http://schemas.openxmlformats.org/officeDocument/2006/relationships/tags" Target="../tags/tag157.xml" /><Relationship Id="rId5" Type="http://schemas.openxmlformats.org/officeDocument/2006/relationships/image" Target="../media/image27.jpeg" /><Relationship Id="rId6" Type="http://schemas.openxmlformats.org/officeDocument/2006/relationships/tags" Target="../tags/tag158.xml" /><Relationship Id="rId7" Type="http://schemas.openxmlformats.org/officeDocument/2006/relationships/tags" Target="../tags/tag159.xml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tags" Target="../tags/tag160.xml" /><Relationship Id="rId3" Type="http://schemas.openxmlformats.org/officeDocument/2006/relationships/tags" Target="../tags/tag161.xml" /><Relationship Id="rId4" Type="http://schemas.openxmlformats.org/officeDocument/2006/relationships/tags" Target="../tags/tag162.xml" /><Relationship Id="rId5" Type="http://schemas.openxmlformats.org/officeDocument/2006/relationships/tags" Target="../tags/tag163.xml" /><Relationship Id="rId6" Type="http://schemas.openxmlformats.org/officeDocument/2006/relationships/image" Target="../media/image28.jpeg" /><Relationship Id="rId7" Type="http://schemas.openxmlformats.org/officeDocument/2006/relationships/tags" Target="../tags/tag164.xml" /><Relationship Id="rId8" Type="http://schemas.openxmlformats.org/officeDocument/2006/relationships/image" Target="../media/image29.png" /><Relationship Id="rId9" Type="http://schemas.openxmlformats.org/officeDocument/2006/relationships/tags" Target="../tags/tag165.xml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tags" Target="../tags/tag166.xml" /><Relationship Id="rId3" Type="http://schemas.openxmlformats.org/officeDocument/2006/relationships/image" Target="../media/image30.jpeg" /><Relationship Id="rId4" Type="http://schemas.openxmlformats.org/officeDocument/2006/relationships/tags" Target="../tags/tag167.xml" /><Relationship Id="rId5" Type="http://schemas.openxmlformats.org/officeDocument/2006/relationships/image" Target="../media/image31.jpeg" /><Relationship Id="rId6" Type="http://schemas.openxmlformats.org/officeDocument/2006/relationships/tags" Target="../tags/tag168.xml" /><Relationship Id="rId7" Type="http://schemas.openxmlformats.org/officeDocument/2006/relationships/tags" Target="../tags/tag169.xml" /><Relationship Id="rId8" Type="http://schemas.openxmlformats.org/officeDocument/2006/relationships/tags" Target="../tags/tag170.xml" /><Relationship Id="rId9" Type="http://schemas.openxmlformats.org/officeDocument/2006/relationships/tags" Target="../tags/tag171.xml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tags" Target="../tags/tag172.xml" /><Relationship Id="rId3" Type="http://schemas.openxmlformats.org/officeDocument/2006/relationships/tags" Target="../tags/tag173.xml" /><Relationship Id="rId4" Type="http://schemas.openxmlformats.org/officeDocument/2006/relationships/image" Target="../media/image32.jpeg" /><Relationship Id="rId5" Type="http://schemas.microsoft.com/office/2007/relationships/hdphoto" Target="../media/image33.wdp" /><Relationship Id="rId6" Type="http://schemas.openxmlformats.org/officeDocument/2006/relationships/tags" Target="../tags/tag174.xml" /><Relationship Id="rId7" Type="http://schemas.openxmlformats.org/officeDocument/2006/relationships/tags" Target="../tags/tag175.xml" /><Relationship Id="rId8" Type="http://schemas.openxmlformats.org/officeDocument/2006/relationships/tags" Target="../tags/tag176.xml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tags" Target="../tags/tag177.xml" /><Relationship Id="rId3" Type="http://schemas.openxmlformats.org/officeDocument/2006/relationships/tags" Target="../tags/tag178.xml" /><Relationship Id="rId4" Type="http://schemas.openxmlformats.org/officeDocument/2006/relationships/tags" Target="../tags/tag179.xml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tags" Target="../tags/tag180.xml" /><Relationship Id="rId3" Type="http://schemas.openxmlformats.org/officeDocument/2006/relationships/tags" Target="../tags/tag181.xml" /><Relationship Id="rId4" Type="http://schemas.openxmlformats.org/officeDocument/2006/relationships/tags" Target="../tags/tag182.xml" /><Relationship Id="rId5" Type="http://schemas.openxmlformats.org/officeDocument/2006/relationships/tags" Target="../tags/tag183.xml" /><Relationship Id="rId6" Type="http://schemas.openxmlformats.org/officeDocument/2006/relationships/image" Target="../media/image34.jpeg" /><Relationship Id="rId7" Type="http://schemas.microsoft.com/office/2007/relationships/hdphoto" Target="../media/image35.wdp" /><Relationship Id="rId8" Type="http://schemas.openxmlformats.org/officeDocument/2006/relationships/tags" Target="../tags/tag184.xml" /><Relationship Id="rId9" Type="http://schemas.openxmlformats.org/officeDocument/2006/relationships/tags" Target="../tags/tag185.xml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tags" Target="../tags/tag186.xml" /><Relationship Id="rId3" Type="http://schemas.openxmlformats.org/officeDocument/2006/relationships/image" Target="../media/image36.jpeg" /><Relationship Id="rId4" Type="http://schemas.openxmlformats.org/officeDocument/2006/relationships/tags" Target="../tags/tag187.xml" /><Relationship Id="rId5" Type="http://schemas.openxmlformats.org/officeDocument/2006/relationships/tags" Target="../tags/tag188.xml" /><Relationship Id="rId6" Type="http://schemas.openxmlformats.org/officeDocument/2006/relationships/tags" Target="../tags/tag189.xml" /><Relationship Id="rId7" Type="http://schemas.openxmlformats.org/officeDocument/2006/relationships/tags" Target="../tags/tag190.xml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tags" Target="../tags/tag191.xml" /><Relationship Id="rId3" Type="http://schemas.openxmlformats.org/officeDocument/2006/relationships/tags" Target="../tags/tag192.xml" /><Relationship Id="rId4" Type="http://schemas.openxmlformats.org/officeDocument/2006/relationships/tags" Target="../tags/tag193.xml" /><Relationship Id="rId5" Type="http://schemas.openxmlformats.org/officeDocument/2006/relationships/tags" Target="../tags/tag194.xml" /><Relationship Id="rId6" Type="http://schemas.openxmlformats.org/officeDocument/2006/relationships/tags" Target="../tags/tag195.xml" /></Relationships>
</file>

<file path=ppt/slides/_rels/slide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tags" Target="../tags/tag196.xml" /><Relationship Id="rId3" Type="http://schemas.openxmlformats.org/officeDocument/2006/relationships/tags" Target="../tags/tag197.xml" /><Relationship Id="rId4" Type="http://schemas.openxmlformats.org/officeDocument/2006/relationships/tags" Target="../tags/tag198.xml" /><Relationship Id="rId5" Type="http://schemas.openxmlformats.org/officeDocument/2006/relationships/image" Target="../media/image37.jpeg" /><Relationship Id="rId6" Type="http://schemas.openxmlformats.org/officeDocument/2006/relationships/tags" Target="../tags/tag199.xml" /></Relationships>
</file>

<file path=ppt/slides/_rels/slide2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10" Type="http://schemas.openxmlformats.org/officeDocument/2006/relationships/tags" Target="../tags/tag206.xml" /><Relationship Id="rId2" Type="http://schemas.openxmlformats.org/officeDocument/2006/relationships/tags" Target="../tags/tag200.xml" /><Relationship Id="rId3" Type="http://schemas.openxmlformats.org/officeDocument/2006/relationships/tags" Target="../tags/tag201.xml" /><Relationship Id="rId4" Type="http://schemas.openxmlformats.org/officeDocument/2006/relationships/tags" Target="../tags/tag202.xml" /><Relationship Id="rId5" Type="http://schemas.openxmlformats.org/officeDocument/2006/relationships/tags" Target="../tags/tag203.xml" /><Relationship Id="rId6" Type="http://schemas.openxmlformats.org/officeDocument/2006/relationships/tags" Target="../tags/tag204.xml" /><Relationship Id="rId7" Type="http://schemas.openxmlformats.org/officeDocument/2006/relationships/tags" Target="../tags/tag205.xml" /><Relationship Id="rId8" Type="http://schemas.openxmlformats.org/officeDocument/2006/relationships/image" Target="../media/image38.png" /><Relationship Id="rId9" Type="http://schemas.microsoft.com/office/2007/relationships/hdphoto" Target="../media/image39.wdp" /></Relationships>
</file>

<file path=ppt/slides/_rels/slide2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2" Type="http://schemas.openxmlformats.org/officeDocument/2006/relationships/tags" Target="../tags/tag207.xml" /><Relationship Id="rId3" Type="http://schemas.openxmlformats.org/officeDocument/2006/relationships/tags" Target="../tags/tag208.xml" /><Relationship Id="rId4" Type="http://schemas.openxmlformats.org/officeDocument/2006/relationships/tags" Target="../tags/tag209.xml" /></Relationships>
</file>

<file path=ppt/slides/_rels/slide2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2" Type="http://schemas.openxmlformats.org/officeDocument/2006/relationships/tags" Target="../tags/tag210.xml" /><Relationship Id="rId3" Type="http://schemas.openxmlformats.org/officeDocument/2006/relationships/tags" Target="../tags/tag211.xml" /><Relationship Id="rId4" Type="http://schemas.openxmlformats.org/officeDocument/2006/relationships/tags" Target="../tags/tag212.xml" /></Relationships>
</file>

<file path=ppt/slides/_rels/slide2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2" Type="http://schemas.openxmlformats.org/officeDocument/2006/relationships/tags" Target="../tags/tag213.xml" /><Relationship Id="rId3" Type="http://schemas.openxmlformats.org/officeDocument/2006/relationships/tags" Target="../tags/tag214.xml" /><Relationship Id="rId4" Type="http://schemas.openxmlformats.org/officeDocument/2006/relationships/tags" Target="../tags/tag215.xml" /></Relationships>
</file>

<file path=ppt/slides/_rels/slide2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10" Type="http://schemas.openxmlformats.org/officeDocument/2006/relationships/tags" Target="../tags/tag224.xml" /><Relationship Id="rId11" Type="http://schemas.openxmlformats.org/officeDocument/2006/relationships/tags" Target="../tags/tag225.xml" /><Relationship Id="rId12" Type="http://schemas.openxmlformats.org/officeDocument/2006/relationships/tags" Target="../tags/tag226.xml" /><Relationship Id="rId13" Type="http://schemas.openxmlformats.org/officeDocument/2006/relationships/tags" Target="../tags/tag227.xml" /><Relationship Id="rId14" Type="http://schemas.openxmlformats.org/officeDocument/2006/relationships/tags" Target="../tags/tag228.xml" /><Relationship Id="rId15" Type="http://schemas.openxmlformats.org/officeDocument/2006/relationships/tags" Target="../tags/tag229.xml" /><Relationship Id="rId16" Type="http://schemas.openxmlformats.org/officeDocument/2006/relationships/tags" Target="../tags/tag230.xml" /><Relationship Id="rId17" Type="http://schemas.openxmlformats.org/officeDocument/2006/relationships/tags" Target="../tags/tag231.xml" /><Relationship Id="rId18" Type="http://schemas.openxmlformats.org/officeDocument/2006/relationships/tags" Target="../tags/tag232.xml" /><Relationship Id="rId19" Type="http://schemas.openxmlformats.org/officeDocument/2006/relationships/tags" Target="../tags/tag233.xml" /><Relationship Id="rId2" Type="http://schemas.openxmlformats.org/officeDocument/2006/relationships/tags" Target="../tags/tag216.xml" /><Relationship Id="rId20" Type="http://schemas.openxmlformats.org/officeDocument/2006/relationships/tags" Target="../tags/tag234.xml" /><Relationship Id="rId21" Type="http://schemas.openxmlformats.org/officeDocument/2006/relationships/tags" Target="../tags/tag235.xml" /><Relationship Id="rId22" Type="http://schemas.openxmlformats.org/officeDocument/2006/relationships/tags" Target="../tags/tag236.xml" /><Relationship Id="rId23" Type="http://schemas.openxmlformats.org/officeDocument/2006/relationships/tags" Target="../tags/tag237.xml" /><Relationship Id="rId24" Type="http://schemas.openxmlformats.org/officeDocument/2006/relationships/tags" Target="../tags/tag238.xml" /><Relationship Id="rId25" Type="http://schemas.openxmlformats.org/officeDocument/2006/relationships/image" Target="../media/image40.png" /><Relationship Id="rId26" Type="http://schemas.openxmlformats.org/officeDocument/2006/relationships/tags" Target="../tags/tag239.xml" /><Relationship Id="rId3" Type="http://schemas.openxmlformats.org/officeDocument/2006/relationships/tags" Target="../tags/tag217.xml" /><Relationship Id="rId4" Type="http://schemas.openxmlformats.org/officeDocument/2006/relationships/tags" Target="../tags/tag218.xml" /><Relationship Id="rId5" Type="http://schemas.openxmlformats.org/officeDocument/2006/relationships/tags" Target="../tags/tag219.xml" /><Relationship Id="rId6" Type="http://schemas.openxmlformats.org/officeDocument/2006/relationships/tags" Target="../tags/tag220.xml" /><Relationship Id="rId7" Type="http://schemas.openxmlformats.org/officeDocument/2006/relationships/tags" Target="../tags/tag221.xml" /><Relationship Id="rId8" Type="http://schemas.openxmlformats.org/officeDocument/2006/relationships/tags" Target="../tags/tag222.xml" /><Relationship Id="rId9" Type="http://schemas.openxmlformats.org/officeDocument/2006/relationships/tags" Target="../tags/tag223.xml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pic>
        <p:nvPicPr>
          <p:cNvPr id="1026" name="Picture 2" descr="https://bpic.588ku.com/back_pic/19/03/26/127befac37f240e85f477920d4072c8a.jpg"/>
          <p:cNvPicPr>
            <a:picLocks noChangeAspect="1" noChangeArrowheads="1"/>
          </p:cNvPicPr>
          <p:nvPr>
            <p:custDataLst>
              <p:tags r:id="rId5"/>
            </p:custDataLst>
          </p:nvPr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42154" b="100000" l="0" r="100000"/>
                    </a14:imgEffect>
                    <a14:imgEffect>
                      <a14:colorTemperature colorTemp="72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-1371" t="41915" r="487" b="-447"/>
          <a:stretch>
            <a:fillRect/>
          </a:stretch>
        </p:blipFill>
        <p:spPr bwMode="auto">
          <a:xfrm>
            <a:off x="2915816" y="3717032"/>
            <a:ext cx="3312368" cy="2849761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矩形 1"/>
          <p:cNvSpPr/>
          <p:nvPr>
            <p:custDataLst>
              <p:tags r:id="rId6"/>
            </p:custDataLst>
          </p:nvPr>
        </p:nvSpPr>
        <p:spPr>
          <a:xfrm>
            <a:off x="0" y="1340768"/>
            <a:ext cx="9144000" cy="2448272"/>
          </a:xfrm>
          <a:prstGeom prst="rect">
            <a:avLst/>
          </a:prstGeom>
          <a:solidFill>
            <a:srgbClr val="92D050">
              <a:alpha val="31000"/>
            </a:srgbClr>
          </a:soli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TextBox 2"/>
          <p:cNvSpPr txBox="1"/>
          <p:nvPr>
            <p:custDataLst>
              <p:tags r:id="rId7"/>
            </p:custDataLst>
          </p:nvPr>
        </p:nvSpPr>
        <p:spPr>
          <a:xfrm>
            <a:off x="1115616" y="2564904"/>
            <a:ext cx="69127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smtClean="0"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第七章    人类活动对生物圈的影响</a:t>
            </a:r>
            <a:endParaRPr lang="zh-CN" altLang="en-US" sz="3200">
              <a:latin typeface="方正粗黑宋简体" panose="02000000000000000000" pitchFamily="2" charset="-122"/>
              <a:ea typeface="方正粗黑宋简体" panose="02000000000000000000" pitchFamily="2" charset="-122"/>
            </a:endParaRPr>
          </a:p>
        </p:txBody>
      </p:sp>
      <p:sp>
        <p:nvSpPr>
          <p:cNvPr id="4" name="TextBox 3"/>
          <p:cNvSpPr txBox="1"/>
          <p:nvPr>
            <p:custDataLst>
              <p:tags r:id="rId8"/>
            </p:custDataLst>
          </p:nvPr>
        </p:nvSpPr>
        <p:spPr>
          <a:xfrm>
            <a:off x="2519772" y="1887215"/>
            <a:ext cx="41044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b="1"/>
              <a:t>七</a:t>
            </a:r>
            <a:r>
              <a:rPr lang="zh-CN" altLang="en-US" sz="2400" b="1" smtClean="0"/>
              <a:t>年级下册    第四单元</a:t>
            </a:r>
            <a:endParaRPr lang="zh-CN" altLang="en-US" sz="2400" b="1"/>
          </a:p>
        </p:txBody>
      </p:sp>
    </p:spTree>
    <p:extLst>
      <p:ext uri="{BB962C8B-B14F-4D97-AF65-F5344CB8AC3E}">
        <p14:creationId xmlns:p14="http://schemas.microsoft.com/office/powerpoint/2010/main" val="3104450152"/>
      </p:ext>
    </p:extLst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2" name="TextBox 1"/>
          <p:cNvSpPr txBox="1"/>
          <p:nvPr>
            <p:custDataLst>
              <p:tags r:id="rId3"/>
            </p:custDataLst>
          </p:nvPr>
        </p:nvSpPr>
        <p:spPr>
          <a:xfrm>
            <a:off x="179512" y="260648"/>
            <a:ext cx="67687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smtClean="0"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一、探究人口增长及其对环境的影响</a:t>
            </a:r>
            <a:endParaRPr lang="zh-CN" altLang="en-US" sz="2800">
              <a:latin typeface="方正粗黑宋简体" panose="02000000000000000000" pitchFamily="2" charset="-122"/>
              <a:ea typeface="方正粗黑宋简体" panose="02000000000000000000" pitchFamily="2" charset="-122"/>
            </a:endParaRPr>
          </a:p>
        </p:txBody>
      </p:sp>
      <p:sp>
        <p:nvSpPr>
          <p:cNvPr id="3" name="TextBox 2"/>
          <p:cNvSpPr txBox="1"/>
          <p:nvPr>
            <p:custDataLst>
              <p:tags r:id="rId4"/>
            </p:custDataLst>
          </p:nvPr>
        </p:nvSpPr>
        <p:spPr>
          <a:xfrm>
            <a:off x="179512" y="1196752"/>
            <a:ext cx="554461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smtClean="0"/>
              <a:t>1.  </a:t>
            </a:r>
            <a:r>
              <a:rPr lang="zh-CN" altLang="en-US" sz="3200" smtClean="0"/>
              <a:t>人口增长对环境的影响：</a:t>
            </a:r>
            <a:endParaRPr lang="en-US" altLang="zh-CN" sz="3200" smtClean="0"/>
          </a:p>
          <a:p>
            <a:endParaRPr lang="en-US" altLang="zh-CN" sz="3200" smtClean="0"/>
          </a:p>
        </p:txBody>
      </p:sp>
      <p:grpSp>
        <p:nvGrpSpPr>
          <p:cNvPr id="8" name="组合 7"/>
          <p:cNvGrpSpPr/>
          <p:nvPr>
            <p:custDataLst>
              <p:tags r:id="rId5"/>
            </p:custDataLst>
          </p:nvPr>
        </p:nvGrpSpPr>
        <p:grpSpPr>
          <a:xfrm>
            <a:off x="5868144" y="3429000"/>
            <a:ext cx="2898485" cy="3362730"/>
            <a:chOff x="5652120" y="3284984"/>
            <a:chExt cx="2898485" cy="3362730"/>
          </a:xfrm>
        </p:grpSpPr>
        <p:pic>
          <p:nvPicPr>
            <p:cNvPr id="10246" name="Picture 6" descr="https://p1.ssl.qhmsg.com/dr/220__/t0166bb83676c9262b9.jpg"/>
            <p:cNvPicPr>
              <a:picLocks noChangeAspect="1" noChangeArrowheads="1"/>
            </p:cNvPicPr>
            <p:nvPr>
              <p:custDataLst>
                <p:tags r:id="rId8"/>
              </p:custDataLst>
            </p:nvPr>
          </p:nvPicPr>
          <p:blipFill>
            <a:blip r:embed="rId6"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artisticFilmGrain/>
                      </a14:imgEffect>
                      <a14:imgEffect>
                        <a14:sharpenSoften amount="50000"/>
                      </a14:imgEffect>
                      <a14:imgEffect>
                        <a14:saturation sat="200000"/>
                      </a14:imgEffect>
                      <a14:imgEffect>
                        <a14:brightnessContrast bright="40000"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12202"/>
            <a:stretch>
              <a:fillRect/>
            </a:stretch>
          </p:blipFill>
          <p:spPr bwMode="auto">
            <a:xfrm>
              <a:off x="5652120" y="3284984"/>
              <a:ext cx="2898485" cy="336273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" name="TextBox 6"/>
            <p:cNvSpPr txBox="1"/>
            <p:nvPr>
              <p:custDataLst>
                <p:tags r:id="rId9"/>
              </p:custDataLst>
            </p:nvPr>
          </p:nvSpPr>
          <p:spPr>
            <a:xfrm rot="20990208">
              <a:off x="6777312" y="5087267"/>
              <a:ext cx="720080" cy="369332"/>
            </a:xfrm>
            <a:prstGeom prst="rect">
              <a:avLst/>
            </a:prstGeom>
            <a:solidFill>
              <a:schemeClr val="bg1">
                <a:alpha val="84000"/>
              </a:schemeClr>
            </a:solidFill>
          </p:spPr>
          <p:txBody>
            <a:bodyPr wrap="square" rtlCol="0">
              <a:spAutoFit/>
            </a:bodyPr>
            <a:lstStyle/>
            <a:p>
              <a:r>
                <a:rPr lang="zh-CN" altLang="en-US" b="1" smtClean="0"/>
                <a:t>客满</a:t>
              </a:r>
              <a:endParaRPr lang="zh-CN" altLang="en-US" b="1"/>
            </a:p>
          </p:txBody>
        </p:sp>
      </p:grpSp>
      <p:sp>
        <p:nvSpPr>
          <p:cNvPr id="4" name="TextBox 3"/>
          <p:cNvSpPr txBox="1"/>
          <p:nvPr>
            <p:custDataLst>
              <p:tags r:id="rId10"/>
            </p:custDataLst>
          </p:nvPr>
        </p:nvSpPr>
        <p:spPr>
          <a:xfrm>
            <a:off x="179512" y="1913930"/>
            <a:ext cx="9217024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sz="2800" b="1" smtClean="0"/>
              <a:t>人口增长会对</a:t>
            </a:r>
            <a:r>
              <a:rPr lang="zh-CN" altLang="en-US" sz="2800" b="1" smtClean="0">
                <a:solidFill>
                  <a:srgbClr val="FF0000"/>
                </a:solidFill>
              </a:rPr>
              <a:t>资源、环境、社</a:t>
            </a:r>
            <a:r>
              <a:rPr lang="zh-CN" altLang="en-US" sz="2800" b="1" smtClean="0"/>
              <a:t>会产生巨大的影响。</a:t>
            </a:r>
            <a:endParaRPr lang="en-US" altLang="zh-CN" sz="2800" b="1" smtClean="0"/>
          </a:p>
          <a:p>
            <a:pPr>
              <a:lnSpc>
                <a:spcPct val="200000"/>
              </a:lnSpc>
            </a:pPr>
            <a:r>
              <a:rPr lang="zh-CN" altLang="en-US" sz="2800" b="1" smtClean="0"/>
              <a:t>为了人类的</a:t>
            </a:r>
            <a:r>
              <a:rPr lang="zh-CN" altLang="en-US" sz="2800" b="1" smtClean="0">
                <a:solidFill>
                  <a:srgbClr val="FF0000"/>
                </a:solidFill>
              </a:rPr>
              <a:t>可持续发展</a:t>
            </a:r>
            <a:r>
              <a:rPr lang="zh-CN" altLang="en-US" sz="2800" b="1" smtClean="0"/>
              <a:t>，人类必须控制人口的增长。</a:t>
            </a:r>
            <a:endParaRPr lang="zh-CN" altLang="en-US" sz="2800" b="1"/>
          </a:p>
        </p:txBody>
      </p:sp>
    </p:spTree>
    <p:extLst>
      <p:ext uri="{BB962C8B-B14F-4D97-AF65-F5344CB8AC3E}">
        <p14:creationId xmlns:p14="http://schemas.microsoft.com/office/powerpoint/2010/main" val="203364980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2" name="TextBox 1"/>
          <p:cNvSpPr txBox="1"/>
          <p:nvPr>
            <p:custDataLst>
              <p:tags r:id="rId3"/>
            </p:custDataLst>
          </p:nvPr>
        </p:nvSpPr>
        <p:spPr>
          <a:xfrm>
            <a:off x="395536" y="404664"/>
            <a:ext cx="67687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smtClean="0"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一、探究人口增长及其对环境的影响</a:t>
            </a:r>
            <a:endParaRPr lang="zh-CN" altLang="en-US" sz="2800">
              <a:latin typeface="方正粗黑宋简体" panose="02000000000000000000" pitchFamily="2" charset="-122"/>
              <a:ea typeface="方正粗黑宋简体" panose="02000000000000000000" pitchFamily="2" charset="-122"/>
            </a:endParaRPr>
          </a:p>
        </p:txBody>
      </p:sp>
      <p:sp>
        <p:nvSpPr>
          <p:cNvPr id="4" name="TextBox 3"/>
          <p:cNvSpPr txBox="1"/>
          <p:nvPr>
            <p:custDataLst>
              <p:tags r:id="rId4"/>
            </p:custDataLst>
          </p:nvPr>
        </p:nvSpPr>
        <p:spPr>
          <a:xfrm>
            <a:off x="395536" y="1124744"/>
            <a:ext cx="554461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/>
              <a:t>2</a:t>
            </a:r>
            <a:r>
              <a:rPr lang="en-US" altLang="zh-CN" sz="3200" smtClean="0"/>
              <a:t>.  </a:t>
            </a:r>
            <a:r>
              <a:rPr lang="zh-CN" altLang="en-US" sz="3200" smtClean="0"/>
              <a:t>计划生育：</a:t>
            </a:r>
            <a:endParaRPr lang="en-US" altLang="zh-CN" sz="3200" smtClean="0"/>
          </a:p>
          <a:p>
            <a:endParaRPr lang="en-US" altLang="zh-CN" sz="3200" smtClean="0"/>
          </a:p>
        </p:txBody>
      </p:sp>
      <p:pic>
        <p:nvPicPr>
          <p:cNvPr id="10242" name="Picture 2" descr="http://5b0988e595225.cdn.sohucs.com/images/20180815/6c58b9ac582e4ba9895fed3df9357772.jpeg"/>
          <p:cNvPicPr>
            <a:picLocks noChangeAspect="1" noChangeArrowheads="1"/>
          </p:cNvPicPr>
          <p:nvPr>
            <p:custDataLst>
              <p:tags r:id="rId6"/>
            </p:custDataLst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27584" y="3507954"/>
            <a:ext cx="2952328" cy="21158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6" name="组合 5"/>
          <p:cNvGrpSpPr/>
          <p:nvPr>
            <p:custDataLst>
              <p:tags r:id="rId7"/>
            </p:custDataLst>
          </p:nvPr>
        </p:nvGrpSpPr>
        <p:grpSpPr>
          <a:xfrm>
            <a:off x="4932040" y="3346350"/>
            <a:ext cx="3658567" cy="2962970"/>
            <a:chOff x="4932040" y="3077482"/>
            <a:chExt cx="3658567" cy="2962970"/>
          </a:xfrm>
        </p:grpSpPr>
        <p:pic>
          <p:nvPicPr>
            <p:cNvPr id="10244" name="Picture 4" descr="http://n.sinaimg.cn/sinacn/20170503/1af3-fyetwtf9849619.jpg"/>
            <p:cNvPicPr>
              <a:picLocks noChangeAspect="1" noChangeArrowheads="1"/>
            </p:cNvPicPr>
            <p:nvPr>
              <p:custDataLst>
                <p:tags r:id="rId9"/>
              </p:custDataLst>
            </p:nvPr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4932040" y="3077482"/>
              <a:ext cx="3658567" cy="243904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5" name="TextBox 4"/>
            <p:cNvSpPr txBox="1"/>
            <p:nvPr>
              <p:custDataLst>
                <p:tags r:id="rId10"/>
              </p:custDataLst>
            </p:nvPr>
          </p:nvSpPr>
          <p:spPr>
            <a:xfrm>
              <a:off x="5436096" y="5517232"/>
              <a:ext cx="273630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b="1" smtClean="0"/>
                <a:t>三胎</a:t>
              </a:r>
              <a:endParaRPr lang="zh-CN" altLang="en-US" sz="2800" b="1"/>
            </a:p>
          </p:txBody>
        </p:sp>
      </p:grpSp>
      <p:sp>
        <p:nvSpPr>
          <p:cNvPr id="3" name="TextBox 2"/>
          <p:cNvSpPr txBox="1"/>
          <p:nvPr>
            <p:custDataLst>
              <p:tags r:id="rId11"/>
            </p:custDataLst>
          </p:nvPr>
        </p:nvSpPr>
        <p:spPr>
          <a:xfrm>
            <a:off x="395536" y="2060848"/>
            <a:ext cx="84249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smtClean="0"/>
              <a:t>我国实行计划生育政策，鼓励</a:t>
            </a:r>
            <a:r>
              <a:rPr lang="zh-CN" altLang="en-US" sz="2800" b="1" smtClean="0">
                <a:solidFill>
                  <a:srgbClr val="FF0000"/>
                </a:solidFill>
              </a:rPr>
              <a:t>晚婚晚育、少生优生</a:t>
            </a:r>
            <a:r>
              <a:rPr lang="zh-CN" altLang="en-US" sz="2800" b="1" smtClean="0"/>
              <a:t>。</a:t>
            </a:r>
            <a:endParaRPr lang="zh-CN" altLang="en-US" sz="2800" b="1"/>
          </a:p>
        </p:txBody>
      </p:sp>
    </p:spTree>
    <p:extLst>
      <p:ext uri="{BB962C8B-B14F-4D97-AF65-F5344CB8AC3E}">
        <p14:creationId xmlns:p14="http://schemas.microsoft.com/office/powerpoint/2010/main" val="255972378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pic>
        <p:nvPicPr>
          <p:cNvPr id="7170" name="Picture 2" descr="https://ss0.bdstatic.com/70cFvHSh_Q1YnxGkpoWK1HF6hhy/it/u=2699935198,645265058&amp;fm=26&amp;gp=0.jpg"/>
          <p:cNvPicPr>
            <a:picLocks noChangeAspect="1" noChangeArrowheads="1"/>
          </p:cNvPicPr>
          <p:nvPr>
            <p:custDataLst>
              <p:tags r:id="rId5"/>
            </p:custDataLst>
          </p:nvPr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  <a14:imgEffect>
                      <a14:colorTemperature colorTemp="72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16042" y="1916832"/>
            <a:ext cx="4183950" cy="2736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https://ss1.bdstatic.com/70cFuXSh_Q1YnxGkpoWK1HF6hhy/it/u=1620860228,1687970247&amp;fm=26&amp;gp=0.jpg"/>
          <p:cNvPicPr>
            <a:picLocks noChangeAspect="1" noChangeArrowheads="1"/>
          </p:cNvPicPr>
          <p:nvPr>
            <p:custDataLst>
              <p:tags r:id="rId7"/>
            </p:custDataLst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644008" y="1916832"/>
            <a:ext cx="4183950" cy="2736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>
            <p:custDataLst>
              <p:tags r:id="rId8"/>
            </p:custDataLst>
          </p:nvPr>
        </p:nvSpPr>
        <p:spPr>
          <a:xfrm>
            <a:off x="251520" y="277198"/>
            <a:ext cx="67687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二</a:t>
            </a:r>
            <a:r>
              <a:rPr lang="zh-CN" altLang="en-US" sz="2800" smtClean="0"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、分析人类活动影响生态环境的事例</a:t>
            </a:r>
            <a:endParaRPr lang="zh-CN" altLang="en-US" sz="2800">
              <a:latin typeface="方正粗黑宋简体" panose="02000000000000000000" pitchFamily="2" charset="-122"/>
              <a:ea typeface="方正粗黑宋简体" panose="02000000000000000000" pitchFamily="2" charset="-122"/>
            </a:endParaRPr>
          </a:p>
        </p:txBody>
      </p:sp>
      <p:sp>
        <p:nvSpPr>
          <p:cNvPr id="5" name="TextBox 4"/>
          <p:cNvSpPr txBox="1"/>
          <p:nvPr>
            <p:custDataLst>
              <p:tags r:id="rId9"/>
            </p:custDataLst>
          </p:nvPr>
        </p:nvSpPr>
        <p:spPr>
          <a:xfrm>
            <a:off x="251520" y="962725"/>
            <a:ext cx="554461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smtClean="0"/>
              <a:t>1.  </a:t>
            </a:r>
            <a:r>
              <a:rPr lang="zh-CN" altLang="en-US" sz="2800" smtClean="0"/>
              <a:t>人类破坏生态环境的事例：</a:t>
            </a:r>
            <a:endParaRPr lang="en-US" altLang="zh-CN" sz="2800" smtClean="0"/>
          </a:p>
          <a:p>
            <a:endParaRPr lang="en-US" altLang="zh-CN" sz="2800" smtClean="0"/>
          </a:p>
        </p:txBody>
      </p:sp>
      <p:sp>
        <p:nvSpPr>
          <p:cNvPr id="2" name="TextBox 1"/>
          <p:cNvSpPr txBox="1"/>
          <p:nvPr>
            <p:custDataLst>
              <p:tags r:id="rId10"/>
            </p:custDataLst>
          </p:nvPr>
        </p:nvSpPr>
        <p:spPr>
          <a:xfrm>
            <a:off x="1727684" y="5085184"/>
            <a:ext cx="56886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 smtClean="0">
                <a:solidFill>
                  <a:srgbClr val="0000FF"/>
                </a:solidFill>
              </a:rPr>
              <a:t>滥伐森林</a:t>
            </a:r>
            <a:endParaRPr lang="zh-CN" altLang="en-US" sz="3200" b="1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499616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pic>
        <p:nvPicPr>
          <p:cNvPr id="8194" name="Picture 2" descr="http://images.china.cn/attachement/jpg/site1000/20110322/001ec94a24510ef28cb90f.jpg"/>
          <p:cNvPicPr>
            <a:picLocks noChangeAspect="1" noChangeArrowheads="1"/>
          </p:cNvPicPr>
          <p:nvPr>
            <p:custDataLst>
              <p:tags r:id="rId5"/>
            </p:custDataLst>
          </p:nvPr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120117" y="1556792"/>
            <a:ext cx="6903767" cy="42484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>
            <p:custDataLst>
              <p:tags r:id="rId6"/>
            </p:custDataLst>
          </p:nvPr>
        </p:nvSpPr>
        <p:spPr>
          <a:xfrm>
            <a:off x="1907704" y="5796553"/>
            <a:ext cx="52565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 smtClean="0">
                <a:solidFill>
                  <a:srgbClr val="0000FF"/>
                </a:solidFill>
              </a:rPr>
              <a:t>日本福岛核电站爆炸</a:t>
            </a:r>
            <a:endParaRPr lang="zh-CN" altLang="en-US" sz="3200" b="1">
              <a:solidFill>
                <a:srgbClr val="0000FF"/>
              </a:solidFill>
            </a:endParaRPr>
          </a:p>
        </p:txBody>
      </p:sp>
      <p:sp>
        <p:nvSpPr>
          <p:cNvPr id="4" name="TextBox 3"/>
          <p:cNvSpPr txBox="1"/>
          <p:nvPr>
            <p:custDataLst>
              <p:tags r:id="rId7"/>
            </p:custDataLst>
          </p:nvPr>
        </p:nvSpPr>
        <p:spPr>
          <a:xfrm>
            <a:off x="251520" y="277198"/>
            <a:ext cx="67687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二</a:t>
            </a:r>
            <a:r>
              <a:rPr lang="zh-CN" altLang="en-US" sz="2800" smtClean="0"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、分析人类活动影响生态环境的事例</a:t>
            </a:r>
            <a:endParaRPr lang="zh-CN" altLang="en-US" sz="2800">
              <a:latin typeface="方正粗黑宋简体" panose="02000000000000000000" pitchFamily="2" charset="-122"/>
              <a:ea typeface="方正粗黑宋简体" panose="02000000000000000000" pitchFamily="2" charset="-122"/>
            </a:endParaRPr>
          </a:p>
        </p:txBody>
      </p:sp>
      <p:sp>
        <p:nvSpPr>
          <p:cNvPr id="5" name="TextBox 4"/>
          <p:cNvSpPr txBox="1"/>
          <p:nvPr>
            <p:custDataLst>
              <p:tags r:id="rId8"/>
            </p:custDataLst>
          </p:nvPr>
        </p:nvSpPr>
        <p:spPr>
          <a:xfrm>
            <a:off x="251520" y="962725"/>
            <a:ext cx="554461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smtClean="0"/>
              <a:t>1.  </a:t>
            </a:r>
            <a:r>
              <a:rPr lang="zh-CN" altLang="en-US" sz="2800" smtClean="0"/>
              <a:t>人类破坏生态环境的事例：</a:t>
            </a:r>
            <a:endParaRPr lang="en-US" altLang="zh-CN" sz="2800" smtClean="0"/>
          </a:p>
          <a:p>
            <a:endParaRPr lang="en-US" altLang="zh-CN" sz="2800" smtClean="0"/>
          </a:p>
        </p:txBody>
      </p:sp>
    </p:spTree>
    <p:extLst>
      <p:ext uri="{BB962C8B-B14F-4D97-AF65-F5344CB8AC3E}">
        <p14:creationId xmlns:p14="http://schemas.microsoft.com/office/powerpoint/2010/main" val="450127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pic>
        <p:nvPicPr>
          <p:cNvPr id="9218" name="Picture 2" descr="https://inews.gtimg.com/newsapp_bt/0/11144430216/1000"/>
          <p:cNvPicPr>
            <a:picLocks noChangeAspect="1" noChangeArrowheads="1"/>
          </p:cNvPicPr>
          <p:nvPr>
            <p:custDataLst>
              <p:tags r:id="rId4"/>
            </p:custData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14525" y="1801227"/>
            <a:ext cx="5314950" cy="3552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>
            <p:custDataLst>
              <p:tags r:id="rId5"/>
            </p:custDataLst>
          </p:nvPr>
        </p:nvSpPr>
        <p:spPr>
          <a:xfrm>
            <a:off x="1259632" y="5426060"/>
            <a:ext cx="66247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smtClean="0">
                <a:solidFill>
                  <a:srgbClr val="0000FF"/>
                </a:solidFill>
              </a:rPr>
              <a:t>澳大利亚山火导致约</a:t>
            </a:r>
            <a:r>
              <a:rPr lang="en-US" altLang="zh-CN" sz="2800" b="1" smtClean="0">
                <a:solidFill>
                  <a:srgbClr val="0000FF"/>
                </a:solidFill>
              </a:rPr>
              <a:t>5</a:t>
            </a:r>
            <a:r>
              <a:rPr lang="zh-CN" altLang="en-US" sz="2800" b="1" smtClean="0">
                <a:solidFill>
                  <a:srgbClr val="0000FF"/>
                </a:solidFill>
              </a:rPr>
              <a:t>亿动物死亡</a:t>
            </a:r>
            <a:endParaRPr lang="zh-CN" altLang="en-US" sz="2800" b="1">
              <a:solidFill>
                <a:srgbClr val="0000FF"/>
              </a:solidFill>
            </a:endParaRPr>
          </a:p>
        </p:txBody>
      </p:sp>
      <p:sp>
        <p:nvSpPr>
          <p:cNvPr id="4" name="TextBox 3"/>
          <p:cNvSpPr txBox="1"/>
          <p:nvPr>
            <p:custDataLst>
              <p:tags r:id="rId6"/>
            </p:custDataLst>
          </p:nvPr>
        </p:nvSpPr>
        <p:spPr>
          <a:xfrm>
            <a:off x="251520" y="277198"/>
            <a:ext cx="67687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二</a:t>
            </a:r>
            <a:r>
              <a:rPr lang="zh-CN" altLang="en-US" sz="2800" smtClean="0"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、分析人类活动影响生态环境的事例</a:t>
            </a:r>
            <a:endParaRPr lang="zh-CN" altLang="en-US" sz="2800">
              <a:latin typeface="方正粗黑宋简体" panose="02000000000000000000" pitchFamily="2" charset="-122"/>
              <a:ea typeface="方正粗黑宋简体" panose="02000000000000000000" pitchFamily="2" charset="-122"/>
            </a:endParaRPr>
          </a:p>
        </p:txBody>
      </p:sp>
      <p:sp>
        <p:nvSpPr>
          <p:cNvPr id="5" name="TextBox 4"/>
          <p:cNvSpPr txBox="1"/>
          <p:nvPr>
            <p:custDataLst>
              <p:tags r:id="rId7"/>
            </p:custDataLst>
          </p:nvPr>
        </p:nvSpPr>
        <p:spPr>
          <a:xfrm>
            <a:off x="251520" y="962725"/>
            <a:ext cx="554461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smtClean="0"/>
              <a:t>1.  </a:t>
            </a:r>
            <a:r>
              <a:rPr lang="zh-CN" altLang="en-US" sz="2800" smtClean="0"/>
              <a:t>人类破坏生态环境的事例：</a:t>
            </a:r>
            <a:endParaRPr lang="en-US" altLang="zh-CN" sz="2800" smtClean="0"/>
          </a:p>
          <a:p>
            <a:endParaRPr lang="en-US" altLang="zh-CN" sz="2800" smtClean="0"/>
          </a:p>
        </p:txBody>
      </p:sp>
    </p:spTree>
    <p:extLst>
      <p:ext uri="{BB962C8B-B14F-4D97-AF65-F5344CB8AC3E}">
        <p14:creationId xmlns:p14="http://schemas.microsoft.com/office/powerpoint/2010/main" val="286718432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2" name="TextBox 1"/>
          <p:cNvSpPr txBox="1"/>
          <p:nvPr>
            <p:custDataLst>
              <p:tags r:id="rId3"/>
            </p:custDataLst>
          </p:nvPr>
        </p:nvSpPr>
        <p:spPr>
          <a:xfrm>
            <a:off x="5148064" y="1033572"/>
            <a:ext cx="2540025" cy="523220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ctr"/>
            <a:r>
              <a:rPr lang="zh-CN" altLang="en-US" sz="2800" b="1" smtClean="0">
                <a:solidFill>
                  <a:srgbClr val="0000FF"/>
                </a:solidFill>
              </a:rPr>
              <a:t>捕杀鸟类</a:t>
            </a:r>
            <a:endParaRPr lang="zh-CN" altLang="en-US" sz="2800" b="1">
              <a:solidFill>
                <a:srgbClr val="0000FF"/>
              </a:solidFill>
            </a:endParaRPr>
          </a:p>
        </p:txBody>
      </p:sp>
      <p:sp>
        <p:nvSpPr>
          <p:cNvPr id="4" name="TextBox 3"/>
          <p:cNvSpPr txBox="1"/>
          <p:nvPr>
            <p:custDataLst>
              <p:tags r:id="rId4"/>
            </p:custDataLst>
          </p:nvPr>
        </p:nvSpPr>
        <p:spPr>
          <a:xfrm>
            <a:off x="251520" y="277198"/>
            <a:ext cx="67687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二</a:t>
            </a:r>
            <a:r>
              <a:rPr lang="zh-CN" altLang="en-US" sz="2800" smtClean="0"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、分析人类活动影响生态环境的事例</a:t>
            </a:r>
            <a:endParaRPr lang="zh-CN" altLang="en-US" sz="2800">
              <a:latin typeface="方正粗黑宋简体" panose="02000000000000000000" pitchFamily="2" charset="-122"/>
              <a:ea typeface="方正粗黑宋简体" panose="02000000000000000000" pitchFamily="2" charset="-122"/>
            </a:endParaRPr>
          </a:p>
        </p:txBody>
      </p:sp>
      <p:sp>
        <p:nvSpPr>
          <p:cNvPr id="5" name="TextBox 4"/>
          <p:cNvSpPr txBox="1"/>
          <p:nvPr>
            <p:custDataLst>
              <p:tags r:id="rId5"/>
            </p:custDataLst>
          </p:nvPr>
        </p:nvSpPr>
        <p:spPr>
          <a:xfrm>
            <a:off x="251520" y="962725"/>
            <a:ext cx="554461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smtClean="0"/>
              <a:t>1.  </a:t>
            </a:r>
            <a:r>
              <a:rPr lang="zh-CN" altLang="en-US" sz="2800" smtClean="0"/>
              <a:t>人类破坏生态环境的事例：</a:t>
            </a:r>
            <a:endParaRPr lang="en-US" altLang="zh-CN" sz="2800" smtClean="0"/>
          </a:p>
          <a:p>
            <a:endParaRPr lang="en-US" altLang="zh-CN" sz="2800" smtClean="0"/>
          </a:p>
        </p:txBody>
      </p:sp>
      <p:pic>
        <p:nvPicPr>
          <p:cNvPr id="1026" name="Picture 2" descr="http://i.ce.cn/ce/xwzx/gnsz/gdxw/201612/03/W020161203271251879039.jpg"/>
          <p:cNvPicPr>
            <a:picLocks noChangeAspect="1" noChangeArrowheads="1"/>
          </p:cNvPicPr>
          <p:nvPr>
            <p:custDataLst>
              <p:tags r:id="rId8"/>
            </p:custDataLst>
          </p:nvPr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25000"/>
                    </a14:imgEffect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79712" y="1628800"/>
            <a:ext cx="5112568" cy="49911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8914064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2" name="TextBox 1"/>
          <p:cNvSpPr txBox="1"/>
          <p:nvPr>
            <p:custDataLst>
              <p:tags r:id="rId3"/>
            </p:custDataLst>
          </p:nvPr>
        </p:nvSpPr>
        <p:spPr>
          <a:xfrm>
            <a:off x="395536" y="404664"/>
            <a:ext cx="67687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二</a:t>
            </a:r>
            <a:r>
              <a:rPr lang="zh-CN" altLang="en-US" sz="2800" smtClean="0"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、分析人类活动影响生态环境的事例</a:t>
            </a:r>
            <a:endParaRPr lang="zh-CN" altLang="en-US" sz="2800">
              <a:latin typeface="方正粗黑宋简体" panose="02000000000000000000" pitchFamily="2" charset="-122"/>
              <a:ea typeface="方正粗黑宋简体" panose="02000000000000000000" pitchFamily="2" charset="-122"/>
            </a:endParaRPr>
          </a:p>
        </p:txBody>
      </p:sp>
      <p:sp>
        <p:nvSpPr>
          <p:cNvPr id="4" name="TextBox 3"/>
          <p:cNvSpPr txBox="1"/>
          <p:nvPr>
            <p:custDataLst>
              <p:tags r:id="rId4"/>
            </p:custDataLst>
          </p:nvPr>
        </p:nvSpPr>
        <p:spPr>
          <a:xfrm>
            <a:off x="376784" y="1034733"/>
            <a:ext cx="554461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/>
              <a:t>2</a:t>
            </a:r>
            <a:r>
              <a:rPr lang="en-US" altLang="zh-CN" sz="2800" smtClean="0"/>
              <a:t>.  </a:t>
            </a:r>
            <a:r>
              <a:rPr lang="zh-CN" altLang="en-US" sz="2800" smtClean="0"/>
              <a:t>人类改善生态环境的事例：</a:t>
            </a:r>
            <a:endParaRPr lang="en-US" altLang="zh-CN" sz="2800" smtClean="0"/>
          </a:p>
          <a:p>
            <a:endParaRPr lang="en-US" altLang="zh-CN" sz="2800" smtClean="0"/>
          </a:p>
        </p:txBody>
      </p:sp>
      <p:pic>
        <p:nvPicPr>
          <p:cNvPr id="2050" name="Picture 2" descr="http://5b0988e595225.cdn.sohucs.com/images/20180827/b3b896bd7dff42f7a0d1fc7dd278600e.jpeg"/>
          <p:cNvPicPr>
            <a:picLocks noChangeAspect="1" noChangeArrowheads="1"/>
          </p:cNvPicPr>
          <p:nvPr>
            <p:custDataLst>
              <p:tags r:id="rId6"/>
            </p:custDataLst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216"/>
          <a:stretch>
            <a:fillRect/>
          </a:stretch>
        </p:blipFill>
        <p:spPr bwMode="auto">
          <a:xfrm>
            <a:off x="57065" y="2020934"/>
            <a:ext cx="4082887" cy="36255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://n.sinaimg.cn/nm/crawl/96/w512h384/20201127/f782-kentcvx8227311.jpg"/>
          <p:cNvPicPr>
            <a:picLocks noChangeAspect="1" noChangeArrowheads="1"/>
          </p:cNvPicPr>
          <p:nvPr>
            <p:custDataLst>
              <p:tags r:id="rId8"/>
            </p:custData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211960" y="1988840"/>
            <a:ext cx="4876800" cy="3657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>
            <p:custDataLst>
              <p:tags r:id="rId9"/>
            </p:custDataLst>
          </p:nvPr>
        </p:nvSpPr>
        <p:spPr>
          <a:xfrm>
            <a:off x="2447764" y="5930116"/>
            <a:ext cx="42484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smtClean="0">
                <a:solidFill>
                  <a:srgbClr val="0000FF"/>
                </a:solidFill>
              </a:rPr>
              <a:t>蚂蚁森林公益活动</a:t>
            </a:r>
            <a:endParaRPr lang="zh-CN" altLang="en-US" sz="2800" b="1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492307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2" name="TextBox 1"/>
          <p:cNvSpPr txBox="1"/>
          <p:nvPr>
            <p:custDataLst>
              <p:tags r:id="rId3"/>
            </p:custDataLst>
          </p:nvPr>
        </p:nvSpPr>
        <p:spPr>
          <a:xfrm>
            <a:off x="395536" y="404664"/>
            <a:ext cx="67687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二</a:t>
            </a:r>
            <a:r>
              <a:rPr lang="zh-CN" altLang="en-US" sz="2800" smtClean="0"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、分析人类活动影响生态环境的事例</a:t>
            </a:r>
            <a:endParaRPr lang="zh-CN" altLang="en-US" sz="2800">
              <a:latin typeface="方正粗黑宋简体" panose="02000000000000000000" pitchFamily="2" charset="-122"/>
              <a:ea typeface="方正粗黑宋简体" panose="02000000000000000000" pitchFamily="2" charset="-122"/>
            </a:endParaRPr>
          </a:p>
        </p:txBody>
      </p:sp>
      <p:sp>
        <p:nvSpPr>
          <p:cNvPr id="4" name="TextBox 3"/>
          <p:cNvSpPr txBox="1"/>
          <p:nvPr>
            <p:custDataLst>
              <p:tags r:id="rId4"/>
            </p:custDataLst>
          </p:nvPr>
        </p:nvSpPr>
        <p:spPr>
          <a:xfrm>
            <a:off x="376784" y="1034733"/>
            <a:ext cx="554461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/>
              <a:t>2</a:t>
            </a:r>
            <a:r>
              <a:rPr lang="en-US" altLang="zh-CN" sz="2800" smtClean="0"/>
              <a:t>.  </a:t>
            </a:r>
            <a:r>
              <a:rPr lang="zh-CN" altLang="en-US" sz="2800" smtClean="0"/>
              <a:t>人类改善生态环境的事例：</a:t>
            </a:r>
            <a:endParaRPr lang="en-US" altLang="zh-CN" sz="2800" smtClean="0"/>
          </a:p>
          <a:p>
            <a:endParaRPr lang="en-US" altLang="zh-CN" sz="2800" smtClean="0"/>
          </a:p>
        </p:txBody>
      </p:sp>
      <p:sp>
        <p:nvSpPr>
          <p:cNvPr id="3" name="TextBox 2"/>
          <p:cNvSpPr txBox="1"/>
          <p:nvPr>
            <p:custDataLst>
              <p:tags r:id="rId5"/>
            </p:custDataLst>
          </p:nvPr>
        </p:nvSpPr>
        <p:spPr>
          <a:xfrm>
            <a:off x="2411760" y="5930116"/>
            <a:ext cx="42484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smtClean="0">
                <a:solidFill>
                  <a:srgbClr val="0000FF"/>
                </a:solidFill>
              </a:rPr>
              <a:t>建立自然保护区</a:t>
            </a:r>
            <a:endParaRPr lang="zh-CN" altLang="en-US" sz="2800" b="1">
              <a:solidFill>
                <a:srgbClr val="0000FF"/>
              </a:solidFill>
            </a:endParaRPr>
          </a:p>
        </p:txBody>
      </p:sp>
      <p:pic>
        <p:nvPicPr>
          <p:cNvPr id="3074" name="Picture 2" descr="http://b1-q.mafengwo.net/s11/M00/6A/FC/wKgBEFrNhDaAcnkwAAIRCuIbvFU95.jpeg"/>
          <p:cNvPicPr>
            <a:picLocks noChangeAspect="1" noChangeArrowheads="1"/>
          </p:cNvPicPr>
          <p:nvPr>
            <p:custDataLst>
              <p:tags r:id="rId7"/>
            </p:custDataLst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117588" y="1775158"/>
            <a:ext cx="6908824" cy="41021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8812722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2" name="TextBox 1"/>
          <p:cNvSpPr txBox="1"/>
          <p:nvPr>
            <p:custDataLst>
              <p:tags r:id="rId3"/>
            </p:custDataLst>
          </p:nvPr>
        </p:nvSpPr>
        <p:spPr>
          <a:xfrm>
            <a:off x="395536" y="404664"/>
            <a:ext cx="67687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二</a:t>
            </a:r>
            <a:r>
              <a:rPr lang="zh-CN" altLang="en-US" sz="2800" smtClean="0"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、分析人类活动影响生态环境的事例</a:t>
            </a:r>
            <a:endParaRPr lang="zh-CN" altLang="en-US" sz="2800">
              <a:latin typeface="方正粗黑宋简体" panose="02000000000000000000" pitchFamily="2" charset="-122"/>
              <a:ea typeface="方正粗黑宋简体" panose="02000000000000000000" pitchFamily="2" charset="-122"/>
            </a:endParaRPr>
          </a:p>
        </p:txBody>
      </p:sp>
      <p:sp>
        <p:nvSpPr>
          <p:cNvPr id="5" name="TextBox 4"/>
          <p:cNvSpPr txBox="1"/>
          <p:nvPr>
            <p:custDataLst>
              <p:tags r:id="rId4"/>
            </p:custDataLst>
          </p:nvPr>
        </p:nvSpPr>
        <p:spPr>
          <a:xfrm>
            <a:off x="395536" y="980728"/>
            <a:ext cx="554461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smtClean="0"/>
              <a:t>3.  </a:t>
            </a:r>
            <a:r>
              <a:rPr lang="zh-CN" altLang="en-US" sz="2800" smtClean="0"/>
              <a:t>生物入侵：</a:t>
            </a:r>
            <a:endParaRPr lang="en-US" altLang="zh-CN" sz="2800" smtClean="0"/>
          </a:p>
          <a:p>
            <a:endParaRPr lang="en-US" altLang="zh-CN" sz="2800" smtClean="0"/>
          </a:p>
        </p:txBody>
      </p:sp>
      <p:pic>
        <p:nvPicPr>
          <p:cNvPr id="4098" name="Picture 2" descr="http://photocdn.sohu.com/20120910/Img352782390.jpg"/>
          <p:cNvPicPr>
            <a:picLocks noChangeAspect="1" noChangeArrowheads="1"/>
          </p:cNvPicPr>
          <p:nvPr>
            <p:custDataLst>
              <p:tags r:id="rId6"/>
            </p:custDataLst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483768" y="1772816"/>
            <a:ext cx="6154676" cy="3888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https://www.52zzl.com/uploads/allimg/190115/16-1Z115151J4609.jpg"/>
          <p:cNvPicPr>
            <a:picLocks noChangeAspect="1" noChangeArrowheads="1"/>
          </p:cNvPicPr>
          <p:nvPr>
            <p:custDataLst>
              <p:tags r:id="rId8"/>
            </p:custData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03548" y="2132856"/>
            <a:ext cx="2916324" cy="1944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>
            <p:custDataLst>
              <p:tags r:id="rId9"/>
            </p:custDataLst>
          </p:nvPr>
        </p:nvSpPr>
        <p:spPr>
          <a:xfrm>
            <a:off x="2339752" y="5949280"/>
            <a:ext cx="44644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smtClean="0">
                <a:solidFill>
                  <a:srgbClr val="0000FF"/>
                </a:solidFill>
              </a:rPr>
              <a:t>入侵物种</a:t>
            </a:r>
            <a:r>
              <a:rPr lang="en-US" altLang="zh-CN" sz="2800" b="1" smtClean="0">
                <a:solidFill>
                  <a:srgbClr val="0000FF"/>
                </a:solidFill>
              </a:rPr>
              <a:t>——</a:t>
            </a:r>
            <a:r>
              <a:rPr lang="zh-CN" altLang="en-US" sz="2800" b="1" smtClean="0">
                <a:solidFill>
                  <a:srgbClr val="0000FF"/>
                </a:solidFill>
              </a:rPr>
              <a:t>水葫芦</a:t>
            </a:r>
            <a:endParaRPr lang="zh-CN" altLang="en-US" sz="2800" b="1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654837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pic>
        <p:nvPicPr>
          <p:cNvPr id="3074" name="Picture 2" descr="http://www.coocr.com/wp-content/uploads/2014/09/1366094554_91323700.jpg"/>
          <p:cNvPicPr>
            <a:picLocks noChangeAspect="1" noChangeArrowheads="1"/>
          </p:cNvPicPr>
          <p:nvPr>
            <p:custDataLst>
              <p:tags r:id="rId4"/>
            </p:custData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7504" y="764704"/>
            <a:ext cx="4299359" cy="61363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 Box 2"/>
          <p:cNvSpPr txBox="1"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4515383" y="908720"/>
            <a:ext cx="4737137" cy="4659737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Bef>
                <a:spcPct val="50000"/>
              </a:spcBef>
            </a:pPr>
            <a:r>
              <a:rPr lang="en-US" altLang="zh-CN" sz="2800" b="1" smtClean="0">
                <a:latin typeface="Times New Roman" panose="02020603050405020304" pitchFamily="18" charset="0"/>
                <a:ea typeface="黑体" panose="02010609060101010101" pitchFamily="49" charset="-122"/>
              </a:rPr>
              <a:t>1.  </a:t>
            </a:r>
            <a:r>
              <a:rPr lang="zh-CN" altLang="en-US" sz="2800" b="1" smtClean="0">
                <a:latin typeface="Times New Roman" panose="02020603050405020304" pitchFamily="18" charset="0"/>
                <a:ea typeface="黑体" panose="02010609060101010101" pitchFamily="49" charset="-122"/>
              </a:rPr>
              <a:t>酸雨对生物的影响</a:t>
            </a:r>
            <a:endParaRPr lang="en-US" altLang="zh-CN" sz="2800" b="1" smtClean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15000"/>
              </a:lnSpc>
              <a:spcBef>
                <a:spcPct val="50000"/>
              </a:spcBef>
            </a:pPr>
            <a:r>
              <a:rPr lang="zh-CN" altLang="en-US" sz="2800" smtClean="0">
                <a:latin typeface="Times New Roman" panose="02020603050405020304" pitchFamily="18" charset="0"/>
                <a:ea typeface="黑体" panose="02010609060101010101" pitchFamily="49" charset="-122"/>
              </a:rPr>
              <a:t>结合课本，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回答以下问题：</a:t>
            </a:r>
          </a:p>
          <a:p>
            <a:pPr>
              <a:lnSpc>
                <a:spcPct val="115000"/>
              </a:lnSpc>
              <a:spcBef>
                <a:spcPct val="50000"/>
              </a:spcBef>
            </a:pPr>
            <a:r>
              <a:rPr lang="zh-CN" altLang="en-US" sz="2800" smtClean="0">
                <a:latin typeface="Times New Roman" panose="02020603050405020304" pitchFamily="18" charset="0"/>
                <a:ea typeface="黑体" panose="02010609060101010101" pitchFamily="49" charset="-122"/>
              </a:rPr>
              <a:t>（</a:t>
            </a:r>
            <a:r>
              <a:rPr lang="en-US" altLang="zh-CN" sz="2800" smtClean="0">
                <a:latin typeface="Times New Roman" panose="02020603050405020304" pitchFamily="18" charset="0"/>
                <a:ea typeface="黑体" panose="02010609060101010101" pitchFamily="49" charset="-122"/>
              </a:rPr>
              <a:t>1</a:t>
            </a:r>
            <a:r>
              <a:rPr lang="zh-CN" altLang="en-US" sz="2800" smtClean="0">
                <a:latin typeface="Times New Roman" panose="02020603050405020304" pitchFamily="18" charset="0"/>
                <a:ea typeface="黑体" panose="02010609060101010101" pitchFamily="49" charset="-122"/>
              </a:rPr>
              <a:t>）什么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是酸雨</a:t>
            </a:r>
            <a:r>
              <a:rPr lang="zh-CN" altLang="en-US" sz="2800" smtClean="0">
                <a:latin typeface="Times New Roman" panose="02020603050405020304" pitchFamily="18" charset="0"/>
                <a:ea typeface="黑体" panose="02010609060101010101" pitchFamily="49" charset="-122"/>
              </a:rPr>
              <a:t>？</a:t>
            </a:r>
            <a:endParaRPr lang="en-US" altLang="zh-CN" sz="2800" smtClean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15000"/>
              </a:lnSpc>
              <a:spcBef>
                <a:spcPct val="50000"/>
              </a:spcBef>
            </a:pPr>
            <a:r>
              <a:rPr lang="zh-CN" altLang="en-US" sz="2800" smtClean="0">
                <a:latin typeface="Times New Roman" panose="02020603050405020304" pitchFamily="18" charset="0"/>
                <a:ea typeface="黑体" panose="02010609060101010101" pitchFamily="49" charset="-122"/>
              </a:rPr>
              <a:t>          其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pH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值是多少？</a:t>
            </a:r>
          </a:p>
          <a:p>
            <a:pPr>
              <a:spcBef>
                <a:spcPct val="50000"/>
              </a:spcBef>
            </a:pPr>
            <a:r>
              <a:rPr lang="zh-CN" altLang="en-US" sz="2800" smtClean="0">
                <a:latin typeface="Times New Roman" panose="02020603050405020304" pitchFamily="18" charset="0"/>
                <a:ea typeface="黑体" panose="02010609060101010101" pitchFamily="49" charset="-122"/>
              </a:rPr>
              <a:t>（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zh-CN" altLang="en-US" sz="2800" smtClean="0">
                <a:latin typeface="Times New Roman" panose="02020603050405020304" pitchFamily="18" charset="0"/>
                <a:ea typeface="黑体" panose="02010609060101010101" pitchFamily="49" charset="-122"/>
              </a:rPr>
              <a:t>）酸雨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是怎样形成的？</a:t>
            </a:r>
          </a:p>
          <a:p>
            <a:pPr>
              <a:spcBef>
                <a:spcPct val="50000"/>
              </a:spcBef>
            </a:pPr>
            <a:r>
              <a:rPr lang="zh-CN" altLang="en-US" sz="2800" smtClean="0">
                <a:latin typeface="Times New Roman" panose="02020603050405020304" pitchFamily="18" charset="0"/>
                <a:ea typeface="黑体" panose="02010609060101010101" pitchFamily="49" charset="-122"/>
              </a:rPr>
              <a:t>（</a:t>
            </a:r>
            <a:r>
              <a:rPr lang="en-US" altLang="zh-CN" sz="2800" smtClean="0">
                <a:latin typeface="Times New Roman" panose="02020603050405020304" pitchFamily="18" charset="0"/>
                <a:ea typeface="黑体" panose="02010609060101010101" pitchFamily="49" charset="-122"/>
              </a:rPr>
              <a:t>3</a:t>
            </a:r>
            <a:r>
              <a:rPr lang="zh-CN" altLang="en-US" sz="2800" smtClean="0">
                <a:latin typeface="Times New Roman" panose="02020603050405020304" pitchFamily="18" charset="0"/>
                <a:ea typeface="黑体" panose="02010609060101010101" pitchFamily="49" charset="-122"/>
              </a:rPr>
              <a:t>）酸雨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有什么危害？</a:t>
            </a:r>
          </a:p>
          <a:p>
            <a:pPr>
              <a:spcBef>
                <a:spcPct val="50000"/>
              </a:spcBef>
            </a:pPr>
            <a:r>
              <a:rPr lang="zh-CN" altLang="en-US" sz="2800" smtClean="0">
                <a:latin typeface="Times New Roman" panose="02020603050405020304" pitchFamily="18" charset="0"/>
                <a:ea typeface="黑体" panose="02010609060101010101" pitchFamily="49" charset="-122"/>
              </a:rPr>
              <a:t>（</a:t>
            </a:r>
            <a:r>
              <a:rPr lang="en-US" altLang="zh-CN" sz="2800" smtClean="0">
                <a:latin typeface="Times New Roman" panose="02020603050405020304" pitchFamily="18" charset="0"/>
                <a:ea typeface="黑体" panose="02010609060101010101" pitchFamily="49" charset="-122"/>
              </a:rPr>
              <a:t>4</a:t>
            </a:r>
            <a:r>
              <a:rPr lang="zh-CN" altLang="en-US" sz="2800" smtClean="0">
                <a:latin typeface="Times New Roman" panose="02020603050405020304" pitchFamily="18" charset="0"/>
                <a:ea typeface="黑体" panose="02010609060101010101" pitchFamily="49" charset="-122"/>
              </a:rPr>
              <a:t>）如何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防治酸雨？</a:t>
            </a:r>
          </a:p>
        </p:txBody>
      </p:sp>
      <p:sp>
        <p:nvSpPr>
          <p:cNvPr id="5" name="TextBox 4"/>
          <p:cNvSpPr txBox="1"/>
          <p:nvPr>
            <p:custDataLst>
              <p:tags r:id="rId6"/>
            </p:custDataLst>
          </p:nvPr>
        </p:nvSpPr>
        <p:spPr>
          <a:xfrm>
            <a:off x="107504" y="143054"/>
            <a:ext cx="67687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smtClean="0"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三、环境污染对生物的影响</a:t>
            </a:r>
            <a:endParaRPr lang="zh-CN" altLang="en-US" sz="2800">
              <a:latin typeface="方正粗黑宋简体" panose="02000000000000000000" pitchFamily="2" charset="-122"/>
              <a:ea typeface="方正粗黑宋简体" panose="020000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68867101"/>
      </p:ext>
    </p:extLst>
  </p:cSld>
  <p:clrMapOvr>
    <a:masterClrMapping/>
  </p:clrMapOvr>
  <p:transition spd="slow">
    <p:randomBar dir="vert"/>
  </p:transition>
  <p:timing/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pic>
        <p:nvPicPr>
          <p:cNvPr id="3074" name="Picture 2" descr="http://www.coocr.com/wp-content/uploads/2014/09/1366094554_91323700.jpg"/>
          <p:cNvPicPr>
            <a:picLocks noChangeAspect="1" noChangeArrowheads="1"/>
          </p:cNvPicPr>
          <p:nvPr>
            <p:custDataLst>
              <p:tags r:id="rId4"/>
            </p:custData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7504" y="764704"/>
            <a:ext cx="4299359" cy="61363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 Box 2"/>
          <p:cNvSpPr txBox="1"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4490592" y="1556792"/>
            <a:ext cx="4737137" cy="3431709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Bef>
                <a:spcPct val="50000"/>
              </a:spcBef>
            </a:pPr>
            <a:r>
              <a:rPr lang="en-US" altLang="zh-CN" sz="2800" b="1" smtClean="0">
                <a:latin typeface="Times New Roman" panose="02020603050405020304" pitchFamily="18" charset="0"/>
                <a:ea typeface="黑体" panose="02010609060101010101" pitchFamily="49" charset="-122"/>
              </a:rPr>
              <a:t>1.  </a:t>
            </a:r>
            <a:r>
              <a:rPr lang="zh-CN" altLang="en-US" sz="2800" b="1" smtClean="0">
                <a:latin typeface="Times New Roman" panose="02020603050405020304" pitchFamily="18" charset="0"/>
                <a:ea typeface="黑体" panose="02010609060101010101" pitchFamily="49" charset="-122"/>
              </a:rPr>
              <a:t>酸雨对生物的影响</a:t>
            </a:r>
            <a:endParaRPr lang="en-US" altLang="zh-CN" sz="2800" b="1" smtClean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15000"/>
              </a:lnSpc>
              <a:spcBef>
                <a:spcPct val="50000"/>
              </a:spcBef>
            </a:pPr>
            <a:r>
              <a:rPr lang="zh-CN" altLang="en-US" sz="2800" smtClean="0">
                <a:latin typeface="Times New Roman" panose="02020603050405020304" pitchFamily="18" charset="0"/>
                <a:ea typeface="黑体" panose="02010609060101010101" pitchFamily="49" charset="-122"/>
              </a:rPr>
              <a:t>（</a:t>
            </a:r>
            <a:r>
              <a:rPr lang="en-US" altLang="zh-CN" sz="2800" smtClean="0">
                <a:latin typeface="Times New Roman" panose="02020603050405020304" pitchFamily="18" charset="0"/>
                <a:ea typeface="黑体" panose="02010609060101010101" pitchFamily="49" charset="-122"/>
              </a:rPr>
              <a:t>1</a:t>
            </a:r>
            <a:r>
              <a:rPr lang="zh-CN" altLang="en-US" sz="2800" smtClean="0">
                <a:latin typeface="Times New Roman" panose="02020603050405020304" pitchFamily="18" charset="0"/>
                <a:ea typeface="黑体" panose="02010609060101010101" pitchFamily="49" charset="-122"/>
              </a:rPr>
              <a:t>）具有较强酸性的雨水；</a:t>
            </a:r>
            <a:endParaRPr lang="en-US" altLang="zh-CN" sz="2800" smtClean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15000"/>
              </a:lnSpc>
              <a:spcBef>
                <a:spcPct val="50000"/>
              </a:spcBef>
            </a:pPr>
            <a:r>
              <a:rPr lang="en-US" altLang="zh-CN" sz="2800" smtClean="0">
                <a:latin typeface="Times New Roman" panose="02020603050405020304" pitchFamily="18" charset="0"/>
                <a:ea typeface="黑体" panose="02010609060101010101" pitchFamily="49" charset="-122"/>
              </a:rPr>
              <a:t>           </a:t>
            </a:r>
            <a:r>
              <a:rPr lang="en-US" altLang="zh-CN" sz="2800" smtClean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PH&lt;5.6</a:t>
            </a:r>
          </a:p>
          <a:p>
            <a:pPr>
              <a:lnSpc>
                <a:spcPct val="115000"/>
              </a:lnSpc>
              <a:spcBef>
                <a:spcPct val="50000"/>
              </a:spcBef>
            </a:pPr>
            <a:r>
              <a:rPr lang="zh-CN" altLang="en-US" sz="2800" smtClean="0">
                <a:latin typeface="Times New Roman" panose="02020603050405020304" pitchFamily="18" charset="0"/>
                <a:ea typeface="黑体" panose="02010609060101010101" pitchFamily="49" charset="-122"/>
              </a:rPr>
              <a:t>（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zh-CN" altLang="en-US" sz="2800" smtClean="0">
                <a:latin typeface="Times New Roman" panose="02020603050405020304" pitchFamily="18" charset="0"/>
                <a:ea typeface="黑体" panose="02010609060101010101" pitchFamily="49" charset="-122"/>
              </a:rPr>
              <a:t>）酸雨是由向大气排放</a:t>
            </a:r>
            <a:endParaRPr lang="en-US" altLang="zh-CN" sz="2800" smtClean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15000"/>
              </a:lnSpc>
              <a:spcBef>
                <a:spcPct val="50000"/>
              </a:spcBef>
            </a:pP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r>
              <a:rPr lang="en-US" altLang="zh-CN" sz="2800" smtClean="0">
                <a:latin typeface="Times New Roman" panose="02020603050405020304" pitchFamily="18" charset="0"/>
                <a:ea typeface="黑体" panose="02010609060101010101" pitchFamily="49" charset="-122"/>
              </a:rPr>
              <a:t>         </a:t>
            </a:r>
            <a:r>
              <a:rPr lang="zh-CN" altLang="en-US" sz="2800" smtClean="0">
                <a:latin typeface="Times New Roman" panose="02020603050405020304" pitchFamily="18" charset="0"/>
                <a:ea typeface="黑体" panose="02010609060101010101" pitchFamily="49" charset="-122"/>
              </a:rPr>
              <a:t>大量的酸性物质形成；</a:t>
            </a:r>
            <a:endParaRPr lang="zh-CN" altLang="en-US" sz="280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5" name="TextBox 4"/>
          <p:cNvSpPr txBox="1"/>
          <p:nvPr>
            <p:custDataLst>
              <p:tags r:id="rId6"/>
            </p:custDataLst>
          </p:nvPr>
        </p:nvSpPr>
        <p:spPr>
          <a:xfrm>
            <a:off x="107504" y="143054"/>
            <a:ext cx="67687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smtClean="0"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三、环境污染对生物的影响</a:t>
            </a:r>
            <a:endParaRPr lang="zh-CN" altLang="en-US" sz="2800">
              <a:latin typeface="方正粗黑宋简体" panose="02000000000000000000" pitchFamily="2" charset="-122"/>
              <a:ea typeface="方正粗黑宋简体" panose="020000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99945209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pic>
        <p:nvPicPr>
          <p:cNvPr id="2050" name="Picture 2" descr="http://s1.lvjs.com.cn/uploads/pc/place2/2016-12-08/ee1afed0-8258-40b3-b3e4-fb1d91dc1c00.jpg"/>
          <p:cNvPicPr>
            <a:picLocks noChangeAspect="1" noChangeArrowheads="1"/>
          </p:cNvPicPr>
          <p:nvPr>
            <p:custDataLst>
              <p:tags r:id="rId5"/>
            </p:custDataLst>
          </p:nvPr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  <a14:imgEffect>
                      <a14:colorTemperature colorTemp="7200"/>
                    </a14:imgEffect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67544" y="3573016"/>
            <a:ext cx="4075224" cy="27142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s://ss1.baidu.com/6ONXsjip0QIZ8tyhnq/it/u=2153458318,2862550468&amp;fm=173&amp;s=128AABE9865015DE83149CAA0300B093&amp;w=639&amp;h=453&amp;img.JPEG"/>
          <p:cNvPicPr>
            <a:picLocks noChangeAspect="1" noChangeArrowheads="1"/>
          </p:cNvPicPr>
          <p:nvPr>
            <p:custDataLst>
              <p:tags r:id="rId8"/>
            </p:custDataLst>
          </p:nvPr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60032" y="3573016"/>
            <a:ext cx="3828715" cy="27142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矩形 2"/>
          <p:cNvSpPr/>
          <p:nvPr>
            <p:custDataLst>
              <p:tags r:id="rId9"/>
            </p:custDataLst>
          </p:nvPr>
        </p:nvSpPr>
        <p:spPr>
          <a:xfrm>
            <a:off x="0" y="241484"/>
            <a:ext cx="4572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zh-CN" altLang="en-US" sz="280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（</a:t>
            </a:r>
            <a:r>
              <a:rPr lang="en-US" altLang="zh-CN" sz="280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3</a:t>
            </a:r>
            <a:r>
              <a:rPr lang="zh-CN" altLang="en-US" sz="280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）酸雨有什么危害</a:t>
            </a:r>
            <a:r>
              <a:rPr lang="zh-CN" altLang="en-US" sz="2800" smtClean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？</a:t>
            </a:r>
            <a:endParaRPr lang="zh-CN" altLang="en-US" sz="280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6" name="TextBox 5"/>
          <p:cNvSpPr txBox="1"/>
          <p:nvPr>
            <p:custDataLst>
              <p:tags r:id="rId10"/>
            </p:custDataLst>
          </p:nvPr>
        </p:nvSpPr>
        <p:spPr>
          <a:xfrm>
            <a:off x="323528" y="836712"/>
            <a:ext cx="882047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buFont typeface="+mj-ea"/>
              <a:buAutoNum type="circleNumDbPlain"/>
            </a:pPr>
            <a:r>
              <a:rPr lang="zh-CN" altLang="en-US" sz="2800" b="1" smtClean="0"/>
              <a:t>使土壤中的养分</a:t>
            </a:r>
            <a:r>
              <a:rPr lang="zh-CN" altLang="en-US" sz="2800" b="1" smtClean="0">
                <a:solidFill>
                  <a:srgbClr val="FF0000"/>
                </a:solidFill>
              </a:rPr>
              <a:t>不能被植物吸收</a:t>
            </a:r>
            <a:r>
              <a:rPr lang="zh-CN" altLang="en-US" sz="2800" b="1" smtClean="0"/>
              <a:t>；</a:t>
            </a:r>
            <a:endParaRPr lang="en-US" altLang="zh-CN" sz="2800" b="1" smtClean="0"/>
          </a:p>
          <a:p>
            <a:pPr marL="457200" indent="-457200">
              <a:lnSpc>
                <a:spcPct val="150000"/>
              </a:lnSpc>
              <a:buFont typeface="+mj-ea"/>
              <a:buAutoNum type="circleNumDbPlain"/>
            </a:pPr>
            <a:r>
              <a:rPr lang="zh-CN" altLang="en-US" sz="2800" b="1" smtClean="0"/>
              <a:t>酸化河流和湖泊，</a:t>
            </a:r>
            <a:r>
              <a:rPr lang="zh-CN" altLang="en-US" sz="2800" b="1" smtClean="0">
                <a:solidFill>
                  <a:srgbClr val="FF0000"/>
                </a:solidFill>
              </a:rPr>
              <a:t>影响水生生物的生长发育</a:t>
            </a:r>
            <a:r>
              <a:rPr lang="zh-CN" altLang="en-US" sz="2800" b="1" smtClean="0"/>
              <a:t>；</a:t>
            </a:r>
            <a:endParaRPr lang="en-US" altLang="zh-CN" sz="2800" b="1" smtClean="0"/>
          </a:p>
          <a:p>
            <a:pPr marL="457200" indent="-457200">
              <a:lnSpc>
                <a:spcPct val="150000"/>
              </a:lnSpc>
              <a:buFont typeface="+mj-ea"/>
              <a:buAutoNum type="circleNumDbPlain"/>
            </a:pPr>
            <a:r>
              <a:rPr lang="zh-CN" altLang="en-US" sz="2800" b="1" smtClean="0"/>
              <a:t>引起</a:t>
            </a:r>
            <a:r>
              <a:rPr lang="zh-CN" altLang="en-US" sz="2800" b="1" smtClean="0">
                <a:solidFill>
                  <a:srgbClr val="FF0000"/>
                </a:solidFill>
              </a:rPr>
              <a:t>水源酸化</a:t>
            </a:r>
            <a:r>
              <a:rPr lang="zh-CN" altLang="en-US" sz="2800" b="1" smtClean="0"/>
              <a:t>，影响饮用，威胁人们健康；</a:t>
            </a:r>
            <a:endParaRPr lang="en-US" altLang="zh-CN" sz="2800" b="1" smtClean="0"/>
          </a:p>
          <a:p>
            <a:pPr marL="457200" indent="-457200">
              <a:lnSpc>
                <a:spcPct val="150000"/>
              </a:lnSpc>
              <a:buFont typeface="+mj-ea"/>
              <a:buAutoNum type="circleNumDbPlain"/>
            </a:pPr>
            <a:r>
              <a:rPr lang="zh-CN" altLang="en-US" sz="2800" b="1" smtClean="0"/>
              <a:t>直接</a:t>
            </a:r>
            <a:r>
              <a:rPr lang="zh-CN" altLang="en-US" sz="2800" b="1" smtClean="0">
                <a:solidFill>
                  <a:srgbClr val="FF0000"/>
                </a:solidFill>
              </a:rPr>
              <a:t>危害植物的芽和叶</a:t>
            </a:r>
            <a:r>
              <a:rPr lang="zh-CN" altLang="en-US" sz="2800" b="1" smtClean="0"/>
              <a:t>；</a:t>
            </a:r>
            <a:endParaRPr lang="zh-CN" altLang="en-US" sz="2800" b="1"/>
          </a:p>
        </p:txBody>
      </p:sp>
    </p:spTree>
    <p:extLst>
      <p:ext uri="{BB962C8B-B14F-4D97-AF65-F5344CB8AC3E}">
        <p14:creationId xmlns:p14="http://schemas.microsoft.com/office/powerpoint/2010/main" val="49308152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6" name="TextBox 5"/>
          <p:cNvSpPr txBox="1"/>
          <p:nvPr>
            <p:custDataLst>
              <p:tags r:id="rId3"/>
            </p:custDataLst>
          </p:nvPr>
        </p:nvSpPr>
        <p:spPr>
          <a:xfrm>
            <a:off x="576064" y="2322217"/>
            <a:ext cx="8820472" cy="7467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200" b="1" smtClean="0"/>
              <a:t>通过净化装置，减少污染物的排放</a:t>
            </a:r>
            <a:endParaRPr lang="zh-CN" altLang="en-US" sz="3200" b="1"/>
          </a:p>
        </p:txBody>
      </p:sp>
      <p:sp>
        <p:nvSpPr>
          <p:cNvPr id="7" name="矩形 6"/>
          <p:cNvSpPr/>
          <p:nvPr>
            <p:custDataLst>
              <p:tags r:id="rId4"/>
            </p:custDataLst>
          </p:nvPr>
        </p:nvSpPr>
        <p:spPr>
          <a:xfrm>
            <a:off x="288032" y="1628800"/>
            <a:ext cx="359585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spcBef>
                <a:spcPct val="50000"/>
              </a:spcBef>
            </a:pPr>
            <a:r>
              <a:rPr lang="zh-CN" altLang="en-US" sz="280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（</a:t>
            </a:r>
            <a:r>
              <a:rPr lang="en-US" altLang="zh-CN" sz="280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4</a:t>
            </a:r>
            <a:r>
              <a:rPr lang="zh-CN" altLang="en-US" sz="280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）如何防治酸雨？</a:t>
            </a:r>
          </a:p>
        </p:txBody>
      </p:sp>
      <p:pic>
        <p:nvPicPr>
          <p:cNvPr id="5122" name="Picture 2" descr="https://p5.ssl.qhimgs1.com/sdr/400__/t0191ffce1512f3cdaf.png"/>
          <p:cNvPicPr>
            <a:picLocks noChangeAspect="1" noChangeArrowheads="1"/>
          </p:cNvPicPr>
          <p:nvPr>
            <p:custDataLst>
              <p:tags r:id="rId7"/>
            </p:custDataLst>
          </p:nvPr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868144" y="3573016"/>
            <a:ext cx="3017912" cy="30179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67312412"/>
      </p:ext>
    </p:extLst>
  </p:cSld>
  <p:clrMapOvr>
    <a:masterClrMapping/>
  </p:clrMapOvr>
  <p:transition spd="slow">
    <p:push dir="u"/>
  </p:transition>
  <p:timing/>
</p:sld>
</file>

<file path=ppt/slides/slide1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4" name="Text Box 2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251520" y="834039"/>
            <a:ext cx="8496944" cy="1298817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 marL="514350" indent="-514350">
              <a:lnSpc>
                <a:spcPct val="115000"/>
              </a:lnSpc>
              <a:spcBef>
                <a:spcPct val="50000"/>
              </a:spcBef>
              <a:buAutoNum type="arabicPeriod" startAt="2"/>
            </a:pPr>
            <a:r>
              <a:rPr lang="zh-CN" altLang="en-US" sz="2800" b="1" smtClean="0">
                <a:latin typeface="Times New Roman" panose="02020603050405020304" pitchFamily="18" charset="0"/>
                <a:ea typeface="黑体" panose="02010609060101010101" pitchFamily="49" charset="-122"/>
              </a:rPr>
              <a:t>其他环境污染对生物的影响</a:t>
            </a:r>
            <a:endParaRPr lang="en-US" altLang="zh-CN" sz="2800" b="1" smtClean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15000"/>
              </a:lnSpc>
              <a:spcBef>
                <a:spcPct val="50000"/>
              </a:spcBef>
            </a:pPr>
            <a:r>
              <a:rPr lang="zh-CN" altLang="en-US" sz="2800" smtClean="0">
                <a:latin typeface="Times New Roman" panose="02020603050405020304" pitchFamily="18" charset="0"/>
                <a:ea typeface="黑体" panose="02010609060101010101" pitchFamily="49" charset="-122"/>
              </a:rPr>
              <a:t>（</a:t>
            </a:r>
            <a:r>
              <a:rPr lang="en-US" altLang="zh-CN" sz="2800" smtClean="0">
                <a:latin typeface="Times New Roman" panose="02020603050405020304" pitchFamily="18" charset="0"/>
                <a:ea typeface="黑体" panose="02010609060101010101" pitchFamily="49" charset="-122"/>
              </a:rPr>
              <a:t>1</a:t>
            </a:r>
            <a:r>
              <a:rPr lang="zh-CN" altLang="en-US" sz="2800" smtClean="0">
                <a:latin typeface="Times New Roman" panose="02020603050405020304" pitchFamily="18" charset="0"/>
                <a:ea typeface="黑体" panose="02010609060101010101" pitchFamily="49" charset="-122"/>
              </a:rPr>
              <a:t>）人类活动造成的环境污染</a:t>
            </a:r>
            <a:endParaRPr lang="en-US" altLang="zh-CN" sz="2800" smtClean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5" name="TextBox 4"/>
          <p:cNvSpPr txBox="1"/>
          <p:nvPr>
            <p:custDataLst>
              <p:tags r:id="rId4"/>
            </p:custDataLst>
          </p:nvPr>
        </p:nvSpPr>
        <p:spPr>
          <a:xfrm>
            <a:off x="107504" y="143054"/>
            <a:ext cx="67687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smtClean="0"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三、环境污染对生物的影响</a:t>
            </a:r>
            <a:endParaRPr lang="zh-CN" altLang="en-US" sz="2800">
              <a:latin typeface="方正粗黑宋简体" panose="02000000000000000000" pitchFamily="2" charset="-122"/>
              <a:ea typeface="方正粗黑宋简体" panose="02000000000000000000" pitchFamily="2" charset="-122"/>
            </a:endParaRPr>
          </a:p>
        </p:txBody>
      </p:sp>
      <p:pic>
        <p:nvPicPr>
          <p:cNvPr id="6146" name="Picture 2" descr="http://5b0988e595225.cdn.sohucs.com/images/20180626/42058ac6775747548532ea85bc19f63b.jpg"/>
          <p:cNvPicPr>
            <a:picLocks noChangeAspect="1" noChangeArrowheads="1"/>
          </p:cNvPicPr>
          <p:nvPr>
            <p:custDataLst>
              <p:tags r:id="rId6"/>
            </p:custDataLst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661320" y="2276871"/>
            <a:ext cx="5677343" cy="37848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>
            <p:custDataLst>
              <p:tags r:id="rId7"/>
            </p:custDataLst>
          </p:nvPr>
        </p:nvSpPr>
        <p:spPr>
          <a:xfrm>
            <a:off x="2411760" y="6146140"/>
            <a:ext cx="42484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smtClean="0">
                <a:solidFill>
                  <a:srgbClr val="0000FF"/>
                </a:solidFill>
              </a:rPr>
              <a:t>水污染</a:t>
            </a:r>
            <a:endParaRPr lang="zh-CN" altLang="en-US" sz="2800" b="1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701246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4" name="Text Box 2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251520" y="834039"/>
            <a:ext cx="8496944" cy="1298817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 marL="514350" indent="-514350">
              <a:lnSpc>
                <a:spcPct val="115000"/>
              </a:lnSpc>
              <a:spcBef>
                <a:spcPct val="50000"/>
              </a:spcBef>
              <a:buAutoNum type="arabicPeriod" startAt="2"/>
            </a:pPr>
            <a:r>
              <a:rPr lang="zh-CN" altLang="en-US" sz="2800" b="1" smtClean="0">
                <a:latin typeface="Times New Roman" panose="02020603050405020304" pitchFamily="18" charset="0"/>
                <a:ea typeface="黑体" panose="02010609060101010101" pitchFamily="49" charset="-122"/>
              </a:rPr>
              <a:t>其他环境污染对生物的影响</a:t>
            </a:r>
            <a:endParaRPr lang="en-US" altLang="zh-CN" sz="2800" b="1" smtClean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15000"/>
              </a:lnSpc>
              <a:spcBef>
                <a:spcPct val="50000"/>
              </a:spcBef>
            </a:pPr>
            <a:r>
              <a:rPr lang="zh-CN" altLang="en-US" sz="2800" smtClean="0">
                <a:latin typeface="Times New Roman" panose="02020603050405020304" pitchFamily="18" charset="0"/>
                <a:ea typeface="黑体" panose="02010609060101010101" pitchFamily="49" charset="-122"/>
              </a:rPr>
              <a:t>（</a:t>
            </a:r>
            <a:r>
              <a:rPr lang="en-US" altLang="zh-CN" sz="2800" smtClean="0">
                <a:latin typeface="Times New Roman" panose="02020603050405020304" pitchFamily="18" charset="0"/>
                <a:ea typeface="黑体" panose="02010609060101010101" pitchFamily="49" charset="-122"/>
              </a:rPr>
              <a:t>1</a:t>
            </a:r>
            <a:r>
              <a:rPr lang="zh-CN" altLang="en-US" sz="2800" smtClean="0">
                <a:latin typeface="Times New Roman" panose="02020603050405020304" pitchFamily="18" charset="0"/>
                <a:ea typeface="黑体" panose="02010609060101010101" pitchFamily="49" charset="-122"/>
              </a:rPr>
              <a:t>）人类活动造成的环境污染</a:t>
            </a:r>
            <a:endParaRPr lang="en-US" altLang="zh-CN" sz="2800" smtClean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5" name="TextBox 4"/>
          <p:cNvSpPr txBox="1"/>
          <p:nvPr>
            <p:custDataLst>
              <p:tags r:id="rId4"/>
            </p:custDataLst>
          </p:nvPr>
        </p:nvSpPr>
        <p:spPr>
          <a:xfrm>
            <a:off x="107504" y="143054"/>
            <a:ext cx="67687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smtClean="0"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三、环境污染对生物的影响</a:t>
            </a:r>
            <a:endParaRPr lang="zh-CN" altLang="en-US" sz="2800">
              <a:latin typeface="方正粗黑宋简体" panose="02000000000000000000" pitchFamily="2" charset="-122"/>
              <a:ea typeface="方正粗黑宋简体" panose="02000000000000000000" pitchFamily="2" charset="-122"/>
            </a:endParaRPr>
          </a:p>
        </p:txBody>
      </p:sp>
      <p:sp>
        <p:nvSpPr>
          <p:cNvPr id="7" name="TextBox 6"/>
          <p:cNvSpPr txBox="1"/>
          <p:nvPr>
            <p:custDataLst>
              <p:tags r:id="rId5"/>
            </p:custDataLst>
          </p:nvPr>
        </p:nvSpPr>
        <p:spPr>
          <a:xfrm>
            <a:off x="2411760" y="5733256"/>
            <a:ext cx="42484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smtClean="0">
                <a:solidFill>
                  <a:srgbClr val="0000FF"/>
                </a:solidFill>
              </a:rPr>
              <a:t>温室效应导致冰川融化</a:t>
            </a:r>
            <a:endParaRPr lang="zh-CN" altLang="en-US" sz="2800" b="1">
              <a:solidFill>
                <a:srgbClr val="0000FF"/>
              </a:solidFill>
            </a:endParaRPr>
          </a:p>
        </p:txBody>
      </p:sp>
      <p:pic>
        <p:nvPicPr>
          <p:cNvPr id="7170" name="Picture 2" descr="http://dingyue.nosdn.127.net/EgriACTD0jil5cgVKoN5OOQWaV4kwoVKK2pfXKLzBwvct1529472775485.jpg"/>
          <p:cNvPicPr>
            <a:picLocks noChangeAspect="1" noChangeArrowheads="1"/>
          </p:cNvPicPr>
          <p:nvPr>
            <p:custDataLst>
              <p:tags r:id="rId7"/>
            </p:custDataLst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95536" y="2380827"/>
            <a:ext cx="4786295" cy="30643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/>
          <p:cNvPicPr>
            <a:picLocks noChangeAspect="1"/>
          </p:cNvPicPr>
          <p:nvPr>
            <p:custDataLst>
              <p:tags r:id="rId9"/>
            </p:custDataLst>
          </p:nvPr>
        </p:nvPicPr>
        <p:blipFill>
          <a:blip r:embed="rId8">
            <a:extLst/>
          </a:blip>
          <a:srcRect l="20554" t="12410" b="4445"/>
          <a:stretch>
            <a:fillRect/>
          </a:stretch>
        </p:blipFill>
        <p:spPr>
          <a:xfrm>
            <a:off x="5461304" y="2380827"/>
            <a:ext cx="3292434" cy="306439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82760056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pic>
        <p:nvPicPr>
          <p:cNvPr id="1028" name="Picture 4" descr="http://gaitaobao3.alicdn.com/tfscom/i3/14819025695298047/T1aJpIXsBeXXXXXXXX_!!0-item_pic.jpg_310x310.jpg"/>
          <p:cNvPicPr>
            <a:picLocks noChangeAspect="1" noChangeArrowheads="1"/>
          </p:cNvPicPr>
          <p:nvPr>
            <p:custDataLst>
              <p:tags r:id="rId4"/>
            </p:custData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02" t="7937" r="4486" b="5373"/>
          <a:stretch>
            <a:fillRect/>
          </a:stretch>
        </p:blipFill>
        <p:spPr bwMode="auto">
          <a:xfrm>
            <a:off x="6660232" y="2329240"/>
            <a:ext cx="2304256" cy="21078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http://n.sinaimg.cn/front/480/w640h640/20190415/QYpA-hvsckth0468151.jpg"/>
          <p:cNvPicPr>
            <a:picLocks noChangeAspect="1" noChangeArrowheads="1"/>
          </p:cNvPicPr>
          <p:nvPr>
            <p:custDataLst>
              <p:tags r:id="rId6"/>
            </p:custDataLst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313" r="11633" b="16660"/>
          <a:stretch>
            <a:fillRect/>
          </a:stretch>
        </p:blipFill>
        <p:spPr bwMode="auto">
          <a:xfrm>
            <a:off x="6711737" y="4741777"/>
            <a:ext cx="1964719" cy="14235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4818" name="矩形 34817"/>
          <p:cNvSpPr/>
          <p:nvPr>
            <p:custDataLst>
              <p:tags r:id="rId7"/>
            </p:custDataLst>
          </p:nvPr>
        </p:nvSpPr>
        <p:spPr>
          <a:xfrm>
            <a:off x="179512" y="2348880"/>
            <a:ext cx="6552405" cy="34778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marL="457200" indent="-457200" fontAlgn="base">
              <a:spcBef>
                <a:spcPct val="0"/>
              </a:spcBef>
              <a:spcAft>
                <a:spcPts val="1200"/>
              </a:spcAft>
              <a:buFont typeface="Wingdings" panose="05000000000000000000" pitchFamily="2" charset="2"/>
              <a:buChar char="ü"/>
            </a:pPr>
            <a:r>
              <a:rPr lang="zh-CN" altLang="en-US" sz="3000" b="1" smtClean="0">
                <a:solidFill>
                  <a:srgbClr val="FF0000"/>
                </a:solidFill>
                <a:latin typeface="宋体" panose="02010600030101010101" pitchFamily="2" charset="-122"/>
              </a:rPr>
              <a:t>重金属污染</a:t>
            </a:r>
            <a:endParaRPr lang="en-US" altLang="zh-CN" sz="3000" b="1" smtClean="0">
              <a:solidFill>
                <a:srgbClr val="002060"/>
              </a:solidFill>
              <a:latin typeface="宋体" panose="02010600030101010101" pitchFamily="2" charset="-122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000" b="1" smtClean="0">
                <a:solidFill>
                  <a:srgbClr val="002060"/>
                </a:solidFill>
                <a:latin typeface="宋体" panose="02010600030101010101" pitchFamily="2" charset="-122"/>
              </a:rPr>
              <a:t>一</a:t>
            </a:r>
            <a:r>
              <a:rPr lang="zh-CN" altLang="en-US" sz="3000" b="1">
                <a:solidFill>
                  <a:srgbClr val="002060"/>
                </a:solidFill>
                <a:latin typeface="宋体" panose="02010600030101010101" pitchFamily="2" charset="-122"/>
              </a:rPr>
              <a:t>节一号电池烂在地里，能使一平方米的土地失去利用价值</a:t>
            </a:r>
            <a:r>
              <a:rPr lang="zh-CN" altLang="en-US" sz="3000" b="1" smtClean="0">
                <a:solidFill>
                  <a:srgbClr val="002060"/>
                </a:solidFill>
                <a:latin typeface="宋体" panose="02010600030101010101" pitchFamily="2" charset="-122"/>
              </a:rPr>
              <a:t>。</a:t>
            </a:r>
            <a:endParaRPr lang="en-US" altLang="zh-CN" sz="3000" b="1" smtClean="0">
              <a:solidFill>
                <a:srgbClr val="002060"/>
              </a:solidFill>
              <a:latin typeface="宋体" panose="02010600030101010101" pitchFamily="2" charset="-122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altLang="zh-CN" sz="3000" b="1" smtClean="0">
              <a:solidFill>
                <a:srgbClr val="002060"/>
              </a:solidFill>
              <a:latin typeface="宋体" panose="02010600030101010101" pitchFamily="2" charset="-122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altLang="zh-CN" sz="3000" b="1" smtClean="0">
              <a:solidFill>
                <a:srgbClr val="002060"/>
              </a:solidFill>
              <a:latin typeface="宋体" panose="02010600030101010101" pitchFamily="2" charset="-122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000" b="1" smtClean="0">
                <a:solidFill>
                  <a:srgbClr val="002060"/>
                </a:solidFill>
                <a:latin typeface="宋体" panose="02010600030101010101" pitchFamily="2" charset="-122"/>
              </a:rPr>
              <a:t>一</a:t>
            </a:r>
            <a:r>
              <a:rPr lang="zh-CN" altLang="en-US" sz="3000" b="1">
                <a:solidFill>
                  <a:srgbClr val="002060"/>
                </a:solidFill>
                <a:latin typeface="宋体" panose="02010600030101010101" pitchFamily="2" charset="-122"/>
              </a:rPr>
              <a:t>粒纽扣电池可使</a:t>
            </a:r>
            <a:r>
              <a:rPr lang="en-US" altLang="zh-CN" sz="3000" b="1">
                <a:solidFill>
                  <a:srgbClr val="002060"/>
                </a:solidFill>
                <a:latin typeface="宋体" panose="02010600030101010101" pitchFamily="2" charset="-122"/>
              </a:rPr>
              <a:t>600</a:t>
            </a:r>
            <a:r>
              <a:rPr lang="zh-CN" altLang="en-US" sz="3000" b="1">
                <a:solidFill>
                  <a:srgbClr val="002060"/>
                </a:solidFill>
                <a:latin typeface="宋体" panose="02010600030101010101" pitchFamily="2" charset="-122"/>
              </a:rPr>
              <a:t>吨水受到污染，相当于一个人一生的饮水量。 </a:t>
            </a:r>
          </a:p>
        </p:txBody>
      </p:sp>
      <p:sp>
        <p:nvSpPr>
          <p:cNvPr id="5" name="Text Box 2"/>
          <p:cNvSpPr txBox="1">
            <a:spLocks noChangeArrowheads="1"/>
          </p:cNvSpPr>
          <p:nvPr>
            <p:custDataLst>
              <p:tags r:id="rId8"/>
            </p:custDataLst>
          </p:nvPr>
        </p:nvSpPr>
        <p:spPr bwMode="auto">
          <a:xfrm>
            <a:off x="251520" y="834039"/>
            <a:ext cx="8496944" cy="1298817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 marL="514350" indent="-514350">
              <a:lnSpc>
                <a:spcPct val="115000"/>
              </a:lnSpc>
              <a:spcBef>
                <a:spcPct val="50000"/>
              </a:spcBef>
              <a:buAutoNum type="arabicPeriod" startAt="2"/>
            </a:pPr>
            <a:r>
              <a:rPr lang="zh-CN" altLang="en-US" sz="2800" b="1" smtClean="0">
                <a:latin typeface="Times New Roman" panose="02020603050405020304" pitchFamily="18" charset="0"/>
                <a:ea typeface="黑体" panose="02010609060101010101" pitchFamily="49" charset="-122"/>
              </a:rPr>
              <a:t>其他环境污染对生物的影响</a:t>
            </a:r>
            <a:endParaRPr lang="en-US" altLang="zh-CN" sz="2800" b="1" smtClean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15000"/>
              </a:lnSpc>
              <a:spcBef>
                <a:spcPct val="50000"/>
              </a:spcBef>
            </a:pPr>
            <a:r>
              <a:rPr lang="zh-CN" altLang="en-US" sz="2800" smtClean="0">
                <a:latin typeface="Times New Roman" panose="02020603050405020304" pitchFamily="18" charset="0"/>
                <a:ea typeface="黑体" panose="02010609060101010101" pitchFamily="49" charset="-122"/>
              </a:rPr>
              <a:t>（</a:t>
            </a:r>
            <a:r>
              <a:rPr lang="en-US" altLang="zh-CN" sz="2800" smtClean="0">
                <a:latin typeface="Times New Roman" panose="02020603050405020304" pitchFamily="18" charset="0"/>
                <a:ea typeface="黑体" panose="02010609060101010101" pitchFamily="49" charset="-122"/>
              </a:rPr>
              <a:t>1</a:t>
            </a:r>
            <a:r>
              <a:rPr lang="zh-CN" altLang="en-US" sz="2800" smtClean="0">
                <a:latin typeface="Times New Roman" panose="02020603050405020304" pitchFamily="18" charset="0"/>
                <a:ea typeface="黑体" panose="02010609060101010101" pitchFamily="49" charset="-122"/>
              </a:rPr>
              <a:t>）人类活动造成的环境污染</a:t>
            </a:r>
            <a:endParaRPr lang="en-US" altLang="zh-CN" sz="2800" smtClean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6" name="TextBox 5"/>
          <p:cNvSpPr txBox="1"/>
          <p:nvPr>
            <p:custDataLst>
              <p:tags r:id="rId9"/>
            </p:custDataLst>
          </p:nvPr>
        </p:nvSpPr>
        <p:spPr>
          <a:xfrm>
            <a:off x="107504" y="143054"/>
            <a:ext cx="67687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smtClean="0"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三、环境污染对生物的影响</a:t>
            </a:r>
            <a:endParaRPr lang="zh-CN" altLang="en-US" sz="2800">
              <a:latin typeface="方正粗黑宋简体" panose="02000000000000000000" pitchFamily="2" charset="-122"/>
              <a:ea typeface="方正粗黑宋简体" panose="020000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467112000"/>
      </p:ext>
    </p:extLst>
  </p:cSld>
  <p:clrMapOvr>
    <a:masterClrMapping/>
  </p:clrMapOvr>
  <mc:AlternateContent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348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1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3" name="矩形 2"/>
          <p:cNvSpPr/>
          <p:nvPr>
            <p:custDataLst>
              <p:tags r:id="rId3"/>
            </p:custDataLst>
          </p:nvPr>
        </p:nvSpPr>
        <p:spPr>
          <a:xfrm>
            <a:off x="35496" y="332656"/>
            <a:ext cx="3236784" cy="5878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115000"/>
              </a:lnSpc>
              <a:spcBef>
                <a:spcPct val="50000"/>
              </a:spcBef>
            </a:pPr>
            <a:r>
              <a:rPr lang="zh-CN" altLang="en-US" sz="280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（</a:t>
            </a:r>
            <a:r>
              <a:rPr lang="en-US" altLang="zh-CN" sz="280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zh-CN" altLang="en-US" sz="280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）生物富集作用</a:t>
            </a:r>
            <a:endParaRPr lang="en-US" altLang="zh-CN" sz="280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pic>
        <p:nvPicPr>
          <p:cNvPr id="8" name="图片 7" descr="食物链"/>
          <p:cNvPicPr>
            <a:picLocks noChangeAspect="1"/>
          </p:cNvPicPr>
          <p:nvPr>
            <p:custDataLst>
              <p:tags r:id="rId6"/>
            </p:custDataLst>
          </p:nvPr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2000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54170" y="1196752"/>
            <a:ext cx="3769758" cy="4962214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" name="TextBox 8"/>
          <p:cNvSpPr txBox="1"/>
          <p:nvPr>
            <p:custDataLst>
              <p:tags r:id="rId7"/>
            </p:custDataLst>
          </p:nvPr>
        </p:nvSpPr>
        <p:spPr>
          <a:xfrm>
            <a:off x="3995936" y="1362788"/>
            <a:ext cx="4896544" cy="14854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200" b="1" smtClean="0"/>
              <a:t>有害物质通过</a:t>
            </a:r>
            <a:r>
              <a:rPr lang="zh-CN" altLang="en-US" sz="3200" b="1" smtClean="0">
                <a:solidFill>
                  <a:srgbClr val="FF0000"/>
                </a:solidFill>
              </a:rPr>
              <a:t>食物链</a:t>
            </a:r>
            <a:r>
              <a:rPr lang="zh-CN" altLang="en-US" sz="3200" b="1" smtClean="0"/>
              <a:t>不断富集，最终危害人体健康。</a:t>
            </a:r>
            <a:endParaRPr lang="zh-CN" altLang="en-US" sz="3200" b="1"/>
          </a:p>
        </p:txBody>
      </p:sp>
      <p:sp>
        <p:nvSpPr>
          <p:cNvPr id="7" name="文本框 27651"/>
          <p:cNvSpPr txBox="1"/>
          <p:nvPr>
            <p:custDataLst>
              <p:tags r:id="rId8"/>
            </p:custDataLst>
          </p:nvPr>
        </p:nvSpPr>
        <p:spPr>
          <a:xfrm>
            <a:off x="3851920" y="4277414"/>
            <a:ext cx="5184576" cy="181588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anchor="t" anchorCtr="0">
            <a:spAutoFit/>
          </a:bodyPr>
          <a:lstStyle/>
          <a:p>
            <a:r>
              <a:rPr lang="zh-CN" altLang="en-US" sz="2800" b="1">
                <a:solidFill>
                  <a:srgbClr val="009900"/>
                </a:solidFill>
                <a:latin typeface="Comic Sans MS" panose="030f0702030302020204" pitchFamily="66" charset="0"/>
                <a:ea typeface="宋体" panose="02010600030101010101" pitchFamily="2" charset="-122"/>
              </a:rPr>
              <a:t>图中的</a:t>
            </a:r>
            <a:r>
              <a:rPr lang="zh-CN" altLang="en-US" sz="2800" b="1">
                <a:solidFill>
                  <a:srgbClr val="FF0000"/>
                </a:solidFill>
                <a:latin typeface="Comic Sans MS" panose="030f0702030302020204" pitchFamily="66" charset="0"/>
                <a:ea typeface="宋体" panose="02010600030101010101" pitchFamily="2" charset="-122"/>
              </a:rPr>
              <a:t>红色</a:t>
            </a:r>
            <a:r>
              <a:rPr lang="zh-CN" altLang="en-US" sz="2800" b="1" smtClean="0">
                <a:solidFill>
                  <a:srgbClr val="FF0000"/>
                </a:solidFill>
                <a:latin typeface="Comic Sans MS" panose="030f0702030302020204" pitchFamily="66" charset="0"/>
                <a:ea typeface="宋体" panose="02010600030101010101" pitchFamily="2" charset="-122"/>
              </a:rPr>
              <a:t>圆点</a:t>
            </a:r>
            <a:r>
              <a:rPr lang="zh-CN" altLang="en-US" sz="2800" b="1" smtClean="0">
                <a:solidFill>
                  <a:srgbClr val="009900"/>
                </a:solidFill>
                <a:latin typeface="Comic Sans MS" panose="030f0702030302020204" pitchFamily="66" charset="0"/>
                <a:ea typeface="宋体" panose="02010600030101010101" pitchFamily="2" charset="-122"/>
              </a:rPr>
              <a:t>表示</a:t>
            </a:r>
            <a:r>
              <a:rPr lang="zh-CN" altLang="en-US" sz="2800" b="1">
                <a:solidFill>
                  <a:srgbClr val="009900"/>
                </a:solidFill>
                <a:latin typeface="Comic Sans MS" panose="030f0702030302020204" pitchFamily="66" charset="0"/>
                <a:ea typeface="宋体" panose="02010600030101010101" pitchFamily="2" charset="-122"/>
              </a:rPr>
              <a:t>的是排入</a:t>
            </a:r>
            <a:r>
              <a:rPr lang="zh-CN" altLang="en-US" sz="2800" b="1" smtClean="0">
                <a:solidFill>
                  <a:srgbClr val="009900"/>
                </a:solidFill>
                <a:latin typeface="Comic Sans MS" panose="030f0702030302020204" pitchFamily="66" charset="0"/>
                <a:ea typeface="宋体" panose="02010600030101010101" pitchFamily="2" charset="-122"/>
              </a:rPr>
              <a:t>水体</a:t>
            </a:r>
            <a:r>
              <a:rPr lang="zh-CN" altLang="en-US" sz="2800" b="1">
                <a:solidFill>
                  <a:srgbClr val="009900"/>
                </a:solidFill>
                <a:latin typeface="Comic Sans MS" panose="030f0702030302020204" pitchFamily="66" charset="0"/>
                <a:ea typeface="宋体" panose="02010600030101010101" pitchFamily="2" charset="-122"/>
              </a:rPr>
              <a:t>中的某些</a:t>
            </a:r>
            <a:r>
              <a:rPr lang="zh-CN" altLang="en-US" sz="2800" b="1" smtClean="0">
                <a:solidFill>
                  <a:srgbClr val="009900"/>
                </a:solidFill>
                <a:latin typeface="Comic Sans MS" panose="030f0702030302020204" pitchFamily="66" charset="0"/>
                <a:ea typeface="宋体" panose="02010600030101010101" pitchFamily="2" charset="-122"/>
              </a:rPr>
              <a:t>有毒物质</a:t>
            </a:r>
            <a:r>
              <a:rPr lang="zh-CN" altLang="en-US" sz="2800" b="1">
                <a:solidFill>
                  <a:srgbClr val="009900"/>
                </a:solidFill>
                <a:latin typeface="Comic Sans MS" panose="030f0702030302020204" pitchFamily="66" charset="0"/>
                <a:ea typeface="宋体" panose="02010600030101010101" pitchFamily="2" charset="-122"/>
              </a:rPr>
              <a:t>，这些</a:t>
            </a:r>
            <a:r>
              <a:rPr lang="zh-CN" altLang="en-US" sz="2800" b="1" smtClean="0">
                <a:solidFill>
                  <a:srgbClr val="009900"/>
                </a:solidFill>
                <a:latin typeface="Comic Sans MS" panose="030f0702030302020204" pitchFamily="66" charset="0"/>
                <a:ea typeface="宋体" panose="02010600030101010101" pitchFamily="2" charset="-122"/>
              </a:rPr>
              <a:t>有毒物质</a:t>
            </a:r>
            <a:r>
              <a:rPr lang="zh-CN" altLang="en-US" sz="2800" b="1">
                <a:solidFill>
                  <a:srgbClr val="009900"/>
                </a:solidFill>
                <a:latin typeface="Comic Sans MS" panose="030f0702030302020204" pitchFamily="66" charset="0"/>
                <a:ea typeface="宋体" panose="02010600030101010101" pitchFamily="2" charset="-122"/>
              </a:rPr>
              <a:t>在生物体</a:t>
            </a:r>
            <a:r>
              <a:rPr lang="zh-CN" altLang="en-US" sz="2800" b="1" smtClean="0">
                <a:solidFill>
                  <a:srgbClr val="009900"/>
                </a:solidFill>
                <a:latin typeface="Comic Sans MS" panose="030f0702030302020204" pitchFamily="66" charset="0"/>
                <a:ea typeface="宋体" panose="02010600030101010101" pitchFamily="2" charset="-122"/>
              </a:rPr>
              <a:t>内是</a:t>
            </a:r>
            <a:r>
              <a:rPr lang="zh-CN" altLang="en-US" sz="2800" b="1">
                <a:solidFill>
                  <a:srgbClr val="009900"/>
                </a:solidFill>
                <a:latin typeface="Comic Sans MS" panose="030f0702030302020204" pitchFamily="66" charset="0"/>
                <a:ea typeface="宋体" panose="02010600030101010101" pitchFamily="2" charset="-122"/>
              </a:rPr>
              <a:t>难以分解、</a:t>
            </a:r>
            <a:r>
              <a:rPr lang="zh-CN" altLang="en-US" sz="2800" b="1" smtClean="0">
                <a:solidFill>
                  <a:srgbClr val="009900"/>
                </a:solidFill>
                <a:latin typeface="Comic Sans MS" panose="030f0702030302020204" pitchFamily="66" charset="0"/>
                <a:ea typeface="宋体" panose="02010600030101010101" pitchFamily="2" charset="-122"/>
              </a:rPr>
              <a:t>无法</a:t>
            </a:r>
            <a:r>
              <a:rPr lang="zh-CN" altLang="en-US" sz="2800" b="1">
                <a:solidFill>
                  <a:srgbClr val="009900"/>
                </a:solidFill>
                <a:latin typeface="Comic Sans MS" panose="030f0702030302020204" pitchFamily="66" charset="0"/>
                <a:ea typeface="宋体" panose="02010600030101010101" pitchFamily="2" charset="-122"/>
              </a:rPr>
              <a:t>排出的。</a:t>
            </a:r>
          </a:p>
        </p:txBody>
      </p:sp>
    </p:spTree>
    <p:extLst>
      <p:ext uri="{BB962C8B-B14F-4D97-AF65-F5344CB8AC3E}">
        <p14:creationId xmlns:p14="http://schemas.microsoft.com/office/powerpoint/2010/main" val="334293151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  <p:cond evt="onBegin" delay="0">
                          <p:tn val="7"/>
                        </p:cond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3" name="矩形 2"/>
          <p:cNvSpPr/>
          <p:nvPr>
            <p:custDataLst>
              <p:tags r:id="rId3"/>
            </p:custDataLst>
          </p:nvPr>
        </p:nvSpPr>
        <p:spPr>
          <a:xfrm>
            <a:off x="35496" y="1196752"/>
            <a:ext cx="4572000" cy="543739"/>
          </a:xfrm>
          <a:prstGeom prst="rect">
            <a:avLst/>
          </a:prstGeom>
        </p:spPr>
        <p:txBody>
          <a:bodyPr>
            <a:spAutoFit/>
          </a:bodyPr>
          <a:lstStyle/>
          <a:p>
            <a:pPr lvl="0">
              <a:lnSpc>
                <a:spcPct val="115000"/>
              </a:lnSpc>
              <a:spcBef>
                <a:spcPct val="50000"/>
              </a:spcBef>
            </a:pPr>
            <a:r>
              <a:rPr lang="zh-CN" altLang="en-US" sz="2800" smtClean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（</a:t>
            </a:r>
            <a:r>
              <a:rPr lang="en-US" altLang="zh-CN" sz="280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3</a:t>
            </a:r>
            <a:r>
              <a:rPr lang="zh-CN" altLang="en-US" sz="280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）水污染</a:t>
            </a:r>
            <a:r>
              <a:rPr lang="zh-CN" altLang="en-US" sz="2800" smtClean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防治</a:t>
            </a:r>
            <a:endParaRPr lang="en-US" altLang="zh-CN" sz="280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4" name="TextBox 3"/>
          <p:cNvSpPr txBox="1"/>
          <p:nvPr>
            <p:custDataLst>
              <p:tags r:id="rId4"/>
            </p:custDataLst>
          </p:nvPr>
        </p:nvSpPr>
        <p:spPr>
          <a:xfrm>
            <a:off x="251520" y="1988840"/>
            <a:ext cx="8496944" cy="25499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sz="2800" b="1" smtClean="0"/>
              <a:t>水污染防治应当坚持</a:t>
            </a:r>
            <a:r>
              <a:rPr lang="zh-CN" altLang="en-US" sz="2800" b="1" smtClean="0">
                <a:solidFill>
                  <a:srgbClr val="FF0000"/>
                </a:solidFill>
              </a:rPr>
              <a:t>预防为主、防治结合、综合治理</a:t>
            </a:r>
            <a:r>
              <a:rPr lang="zh-CN" altLang="en-US" sz="2800" b="1" smtClean="0"/>
              <a:t>的原则，优先</a:t>
            </a:r>
            <a:r>
              <a:rPr lang="zh-CN" altLang="en-US" sz="2800" b="1" smtClean="0">
                <a:solidFill>
                  <a:srgbClr val="FF0000"/>
                </a:solidFill>
              </a:rPr>
              <a:t>保护饮用水水源</a:t>
            </a:r>
            <a:r>
              <a:rPr lang="zh-CN" altLang="en-US" sz="2800" b="1" smtClean="0"/>
              <a:t>，严格</a:t>
            </a:r>
            <a:r>
              <a:rPr lang="zh-CN" altLang="en-US" sz="2800" b="1" smtClean="0">
                <a:solidFill>
                  <a:srgbClr val="FF0000"/>
                </a:solidFill>
              </a:rPr>
              <a:t>控制各种污染物</a:t>
            </a:r>
            <a:r>
              <a:rPr lang="zh-CN" altLang="en-US" sz="2800" b="1" smtClean="0"/>
              <a:t>进入河流湖泊。</a:t>
            </a:r>
            <a:endParaRPr lang="zh-CN" altLang="en-US" sz="2800" b="1"/>
          </a:p>
        </p:txBody>
      </p:sp>
    </p:spTree>
    <p:extLst>
      <p:ext uri="{BB962C8B-B14F-4D97-AF65-F5344CB8AC3E}">
        <p14:creationId xmlns:p14="http://schemas.microsoft.com/office/powerpoint/2010/main" val="9420585"/>
      </p:ext>
    </p:extLst>
  </p:cSld>
  <p:clrMapOvr>
    <a:masterClrMapping/>
  </p:clrMapOvr>
  <p:transition/>
  <p:timing/>
</p:sld>
</file>

<file path=ppt/slides/slide2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4" name="TextBox 3"/>
          <p:cNvSpPr txBox="1"/>
          <p:nvPr>
            <p:custDataLst>
              <p:tags r:id="rId3"/>
            </p:custDataLst>
          </p:nvPr>
        </p:nvSpPr>
        <p:spPr>
          <a:xfrm>
            <a:off x="251520" y="241484"/>
            <a:ext cx="55446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smtClean="0"/>
              <a:t>四、保护环境的主要措施</a:t>
            </a:r>
            <a:endParaRPr lang="en-US" altLang="zh-CN" sz="2800" b="1" smtClean="0"/>
          </a:p>
        </p:txBody>
      </p:sp>
      <p:sp>
        <p:nvSpPr>
          <p:cNvPr id="7" name="TextBox 6"/>
          <p:cNvSpPr txBox="1"/>
          <p:nvPr>
            <p:custDataLst>
              <p:tags r:id="rId4"/>
            </p:custDataLst>
          </p:nvPr>
        </p:nvSpPr>
        <p:spPr>
          <a:xfrm>
            <a:off x="179512" y="836712"/>
            <a:ext cx="792088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smtClean="0"/>
              <a:t>1. </a:t>
            </a:r>
            <a:r>
              <a:rPr lang="zh-CN" altLang="en-US" sz="2800" b="1" smtClean="0"/>
              <a:t>我国西部最突出的生态环境问题</a:t>
            </a:r>
            <a:r>
              <a:rPr lang="en-US" altLang="zh-CN" sz="2800" b="1" smtClean="0"/>
              <a:t>:</a:t>
            </a:r>
          </a:p>
          <a:p>
            <a:r>
              <a:rPr lang="en-US" altLang="zh-CN" sz="2800" b="1" smtClean="0">
                <a:solidFill>
                  <a:srgbClr val="0000FF"/>
                </a:solidFill>
              </a:rPr>
              <a:t>            </a:t>
            </a:r>
            <a:r>
              <a:rPr lang="zh-CN" altLang="en-US" sz="2800" b="1" smtClean="0">
                <a:solidFill>
                  <a:srgbClr val="0000FF"/>
                </a:solidFill>
              </a:rPr>
              <a:t>水土流失、沙尘暴、土壤沙化</a:t>
            </a:r>
            <a:endParaRPr lang="en-US" altLang="zh-CN" sz="2800" b="1" smtClean="0">
              <a:solidFill>
                <a:srgbClr val="0000FF"/>
              </a:solidFill>
            </a:endParaRPr>
          </a:p>
        </p:txBody>
      </p:sp>
      <p:grpSp>
        <p:nvGrpSpPr>
          <p:cNvPr id="2" name="组合 1"/>
          <p:cNvGrpSpPr/>
          <p:nvPr>
            <p:custDataLst>
              <p:tags r:id="rId5"/>
            </p:custDataLst>
          </p:nvPr>
        </p:nvGrpSpPr>
        <p:grpSpPr>
          <a:xfrm>
            <a:off x="1331640" y="2060848"/>
            <a:ext cx="6480720" cy="4401108"/>
            <a:chOff x="1331640" y="2060848"/>
            <a:chExt cx="6480720" cy="4401108"/>
          </a:xfrm>
        </p:grpSpPr>
        <p:pic>
          <p:nvPicPr>
            <p:cNvPr id="11" name="Picture 2" descr="http://www.photoship.cn/newup_File/image/20180201/20180201220139903990.jpg"/>
            <p:cNvPicPr>
              <a:picLocks noChangeAspect="1" noChangeArrowheads="1"/>
            </p:cNvPicPr>
            <p:nvPr>
              <p:custDataLst>
                <p:tags r:id="rId8"/>
              </p:custDataLst>
            </p:nvPr>
          </p:nvPicPr>
          <p:blipFill>
            <a:blip r:embed="rId6"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colorTemperature colorTemp="7200"/>
                      </a14:imgEffect>
                      <a14:imgEffect>
                        <a14:saturation sat="66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1331640" y="2060848"/>
              <a:ext cx="6480720" cy="440110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2" name="TextBox 11"/>
            <p:cNvSpPr txBox="1"/>
            <p:nvPr>
              <p:custDataLst>
                <p:tags r:id="rId9"/>
              </p:custDataLst>
            </p:nvPr>
          </p:nvSpPr>
          <p:spPr>
            <a:xfrm>
              <a:off x="1547664" y="2240868"/>
              <a:ext cx="3234769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smtClean="0">
                  <a:latin typeface="方正粗黑宋简体" panose="02000000000000000000" pitchFamily="2" charset="-122"/>
                  <a:ea typeface="方正粗黑宋简体" panose="02000000000000000000" pitchFamily="2" charset="-122"/>
                </a:rPr>
                <a:t>沙尘暴来临之时</a:t>
              </a:r>
              <a:endParaRPr lang="zh-CN" altLang="en-US" sz="2800">
                <a:latin typeface="方正粗黑宋简体" panose="02000000000000000000" pitchFamily="2" charset="-122"/>
                <a:ea typeface="方正粗黑宋简体" panose="02000000000000000000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9158040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pic>
        <p:nvPicPr>
          <p:cNvPr id="6" name="Picture 5" descr="Dscf0130"/>
          <p:cNvPicPr>
            <a:picLocks noChangeAspect="1" noChangeArrowheads="1"/>
          </p:cNvPicPr>
          <p:nvPr>
            <p:custDataLst>
              <p:tags r:id="rId4"/>
            </p:custData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403648" y="1988840"/>
            <a:ext cx="6336704" cy="44860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7"/>
          <p:cNvSpPr txBox="1"/>
          <p:nvPr>
            <p:custDataLst>
              <p:tags r:id="rId5"/>
            </p:custDataLst>
          </p:nvPr>
        </p:nvSpPr>
        <p:spPr>
          <a:xfrm>
            <a:off x="1513561" y="2089678"/>
            <a:ext cx="3274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smtClean="0"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沙尘暴下的城市</a:t>
            </a:r>
            <a:endParaRPr lang="zh-CN" altLang="en-US" sz="2800">
              <a:latin typeface="方正粗黑宋简体" panose="02000000000000000000" pitchFamily="2" charset="-122"/>
              <a:ea typeface="方正粗黑宋简体" panose="02000000000000000000" pitchFamily="2" charset="-122"/>
            </a:endParaRPr>
          </a:p>
        </p:txBody>
      </p:sp>
      <p:sp>
        <p:nvSpPr>
          <p:cNvPr id="9" name="TextBox 8"/>
          <p:cNvSpPr txBox="1"/>
          <p:nvPr>
            <p:custDataLst>
              <p:tags r:id="rId6"/>
            </p:custDataLst>
          </p:nvPr>
        </p:nvSpPr>
        <p:spPr>
          <a:xfrm>
            <a:off x="251520" y="241484"/>
            <a:ext cx="55446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smtClean="0"/>
              <a:t>四、保护环境的主要措施</a:t>
            </a:r>
            <a:endParaRPr lang="en-US" altLang="zh-CN" sz="2800" b="1" smtClean="0"/>
          </a:p>
        </p:txBody>
      </p:sp>
      <p:sp>
        <p:nvSpPr>
          <p:cNvPr id="10" name="TextBox 9"/>
          <p:cNvSpPr txBox="1"/>
          <p:nvPr>
            <p:custDataLst>
              <p:tags r:id="rId7"/>
            </p:custDataLst>
          </p:nvPr>
        </p:nvSpPr>
        <p:spPr>
          <a:xfrm>
            <a:off x="179512" y="836712"/>
            <a:ext cx="792088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smtClean="0"/>
              <a:t>1. </a:t>
            </a:r>
            <a:r>
              <a:rPr lang="zh-CN" altLang="en-US" sz="2800" b="1" smtClean="0"/>
              <a:t>我国西部最突出的生态环境问题</a:t>
            </a:r>
            <a:r>
              <a:rPr lang="en-US" altLang="zh-CN" sz="2800" b="1" smtClean="0"/>
              <a:t>:</a:t>
            </a:r>
          </a:p>
          <a:p>
            <a:r>
              <a:rPr lang="en-US" altLang="zh-CN" sz="2800" b="1" smtClean="0">
                <a:solidFill>
                  <a:srgbClr val="0000FF"/>
                </a:solidFill>
              </a:rPr>
              <a:t>            </a:t>
            </a:r>
            <a:r>
              <a:rPr lang="zh-CN" altLang="en-US" sz="2800" b="1" smtClean="0">
                <a:solidFill>
                  <a:srgbClr val="0000FF"/>
                </a:solidFill>
              </a:rPr>
              <a:t>水土流失、沙尘暴、土壤沙化</a:t>
            </a:r>
            <a:endParaRPr lang="en-US" altLang="zh-CN" sz="2800" b="1" smtClean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361149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8" name="矩形 7"/>
          <p:cNvSpPr/>
          <p:nvPr>
            <p:custDataLst>
              <p:tags r:id="rId3"/>
            </p:custDataLst>
          </p:nvPr>
        </p:nvSpPr>
        <p:spPr>
          <a:xfrm>
            <a:off x="1115616" y="2780928"/>
            <a:ext cx="243047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>
                <a:solidFill>
                  <a:prstClr val="black"/>
                </a:solidFill>
              </a:rPr>
              <a:t> 造成的原因：</a:t>
            </a:r>
            <a:endParaRPr lang="zh-CN" altLang="en-US"/>
          </a:p>
        </p:txBody>
      </p:sp>
      <p:sp>
        <p:nvSpPr>
          <p:cNvPr id="11" name="TextBox 10"/>
          <p:cNvSpPr txBox="1"/>
          <p:nvPr>
            <p:custDataLst>
              <p:tags r:id="rId4"/>
            </p:custDataLst>
          </p:nvPr>
        </p:nvSpPr>
        <p:spPr>
          <a:xfrm>
            <a:off x="1259632" y="3501008"/>
            <a:ext cx="5184576" cy="13111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>
                <a:solidFill>
                  <a:srgbClr val="0000FF"/>
                </a:solidFill>
              </a:rPr>
              <a:t>毁林毁</a:t>
            </a:r>
            <a:r>
              <a:rPr lang="zh-CN" altLang="en-US" sz="2800" b="1" smtClean="0">
                <a:solidFill>
                  <a:srgbClr val="0000FF"/>
                </a:solidFill>
              </a:rPr>
              <a:t>草开荒；</a:t>
            </a:r>
            <a:endParaRPr lang="en-US" altLang="zh-CN" sz="2800" b="1" smtClean="0">
              <a:solidFill>
                <a:srgbClr val="0000FF"/>
              </a:solidFill>
            </a:endParaRPr>
          </a:p>
          <a:p>
            <a:pPr>
              <a:lnSpc>
                <a:spcPct val="150000"/>
              </a:lnSpc>
            </a:pPr>
            <a:r>
              <a:rPr lang="zh-CN" altLang="en-US" sz="2800" b="1" smtClean="0">
                <a:solidFill>
                  <a:srgbClr val="0000FF"/>
                </a:solidFill>
              </a:rPr>
              <a:t>陡坡种粮；</a:t>
            </a:r>
            <a:endParaRPr lang="zh-CN" altLang="en-US" sz="2800" b="1">
              <a:solidFill>
                <a:srgbClr val="0000FF"/>
              </a:solidFill>
            </a:endParaRPr>
          </a:p>
        </p:txBody>
      </p:sp>
      <p:sp>
        <p:nvSpPr>
          <p:cNvPr id="6" name="TextBox 5"/>
          <p:cNvSpPr txBox="1"/>
          <p:nvPr>
            <p:custDataLst>
              <p:tags r:id="rId5"/>
            </p:custDataLst>
          </p:nvPr>
        </p:nvSpPr>
        <p:spPr>
          <a:xfrm>
            <a:off x="251520" y="241484"/>
            <a:ext cx="55446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smtClean="0"/>
              <a:t>四、保护环境的主要措施</a:t>
            </a:r>
            <a:endParaRPr lang="en-US" altLang="zh-CN" sz="2800" b="1" smtClean="0"/>
          </a:p>
        </p:txBody>
      </p:sp>
      <p:sp>
        <p:nvSpPr>
          <p:cNvPr id="9" name="TextBox 8"/>
          <p:cNvSpPr txBox="1"/>
          <p:nvPr>
            <p:custDataLst>
              <p:tags r:id="rId6"/>
            </p:custDataLst>
          </p:nvPr>
        </p:nvSpPr>
        <p:spPr>
          <a:xfrm>
            <a:off x="179512" y="1250757"/>
            <a:ext cx="792088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smtClean="0"/>
              <a:t>1. </a:t>
            </a:r>
            <a:r>
              <a:rPr lang="zh-CN" altLang="en-US" sz="2800" b="1" smtClean="0"/>
              <a:t>我国西部最突出的生态环境问题</a:t>
            </a:r>
            <a:r>
              <a:rPr lang="en-US" altLang="zh-CN" sz="2800" b="1" smtClean="0"/>
              <a:t>:</a:t>
            </a:r>
          </a:p>
          <a:p>
            <a:r>
              <a:rPr lang="en-US" altLang="zh-CN" sz="2800" b="1" smtClean="0">
                <a:solidFill>
                  <a:srgbClr val="0000FF"/>
                </a:solidFill>
              </a:rPr>
              <a:t>            </a:t>
            </a:r>
            <a:r>
              <a:rPr lang="zh-CN" altLang="en-US" sz="2800" b="1" smtClean="0">
                <a:solidFill>
                  <a:srgbClr val="0000FF"/>
                </a:solidFill>
              </a:rPr>
              <a:t>水土流失、沙尘暴、土壤沙化</a:t>
            </a:r>
            <a:endParaRPr lang="en-US" altLang="zh-CN" sz="2800" b="1" smtClean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640640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  <p:cond evt="onBegin" delay="0">
                          <p:tn val="7"/>
                        </p:cond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1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4" name="TextBox 3"/>
          <p:cNvSpPr txBox="1"/>
          <p:nvPr>
            <p:custDataLst>
              <p:tags r:id="rId3"/>
            </p:custDataLst>
          </p:nvPr>
        </p:nvSpPr>
        <p:spPr>
          <a:xfrm>
            <a:off x="107504" y="764704"/>
            <a:ext cx="7920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smtClean="0"/>
              <a:t>2. </a:t>
            </a:r>
            <a:r>
              <a:rPr lang="zh-CN" altLang="en-US" sz="2800" b="1" smtClean="0"/>
              <a:t>退耕还林还草</a:t>
            </a:r>
            <a:endParaRPr lang="en-US" altLang="zh-CN" sz="2800" b="1" smtClean="0"/>
          </a:p>
        </p:txBody>
      </p:sp>
      <p:sp>
        <p:nvSpPr>
          <p:cNvPr id="5" name="TextBox 4"/>
          <p:cNvSpPr txBox="1"/>
          <p:nvPr>
            <p:custDataLst>
              <p:tags r:id="rId4"/>
            </p:custDataLst>
          </p:nvPr>
        </p:nvSpPr>
        <p:spPr>
          <a:xfrm>
            <a:off x="107504" y="1340768"/>
            <a:ext cx="8856984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sz="2800" b="1" smtClean="0"/>
              <a:t>目的：</a:t>
            </a:r>
            <a:r>
              <a:rPr lang="zh-CN" altLang="en-US" sz="2800" b="1" smtClean="0">
                <a:solidFill>
                  <a:srgbClr val="0000FF"/>
                </a:solidFill>
              </a:rPr>
              <a:t>保护和改善生态环境；            </a:t>
            </a:r>
            <a:endParaRPr lang="en-US" altLang="zh-CN" sz="2800" b="1" smtClean="0">
              <a:solidFill>
                <a:srgbClr val="0000FF"/>
              </a:solidFill>
            </a:endParaRPr>
          </a:p>
          <a:p>
            <a:pPr>
              <a:lnSpc>
                <a:spcPct val="200000"/>
              </a:lnSpc>
            </a:pPr>
            <a:r>
              <a:rPr lang="zh-CN" altLang="en-US" sz="2800" b="1" smtClean="0"/>
              <a:t>原则：</a:t>
            </a:r>
            <a:r>
              <a:rPr lang="zh-CN" altLang="en-US" sz="2800" b="1" smtClean="0">
                <a:solidFill>
                  <a:srgbClr val="0000FF"/>
                </a:solidFill>
              </a:rPr>
              <a:t>宜乔则乔，宜灌则灌，宜草则草，乔灌草相结合；</a:t>
            </a:r>
            <a:endParaRPr lang="en-US" altLang="zh-CN" sz="2800" b="1" smtClean="0">
              <a:solidFill>
                <a:srgbClr val="0000FF"/>
              </a:solidFill>
            </a:endParaRPr>
          </a:p>
        </p:txBody>
      </p:sp>
      <p:pic>
        <p:nvPicPr>
          <p:cNvPr id="8194" name="Picture 2" descr="http://pic180.nipic.com/file/20180907/26578333_153750422000_2.jpg"/>
          <p:cNvPicPr>
            <a:picLocks noChangeAspect="1" noChangeArrowheads="1"/>
          </p:cNvPicPr>
          <p:nvPr>
            <p:custDataLst>
              <p:tags r:id="rId6"/>
            </p:custDataLst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434" b="15419"/>
          <a:stretch>
            <a:fillRect/>
          </a:stretch>
        </p:blipFill>
        <p:spPr bwMode="auto">
          <a:xfrm>
            <a:off x="1604778" y="3645024"/>
            <a:ext cx="5934445" cy="26076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9358155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3" name="TextBox 2"/>
          <p:cNvSpPr txBox="1"/>
          <p:nvPr>
            <p:custDataLst>
              <p:tags r:id="rId3"/>
            </p:custDataLst>
          </p:nvPr>
        </p:nvSpPr>
        <p:spPr>
          <a:xfrm>
            <a:off x="35496" y="1054425"/>
            <a:ext cx="669674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 smtClean="0"/>
              <a:t>一、计划生育</a:t>
            </a:r>
            <a:endParaRPr lang="en-US" altLang="zh-CN" sz="2800" b="1" smtClean="0"/>
          </a:p>
          <a:p>
            <a:pPr>
              <a:lnSpc>
                <a:spcPct val="150000"/>
              </a:lnSpc>
            </a:pPr>
            <a:r>
              <a:rPr lang="zh-CN" altLang="en-US" sz="2800" b="1">
                <a:solidFill>
                  <a:srgbClr val="FF0000"/>
                </a:solidFill>
              </a:rPr>
              <a:t>晚婚</a:t>
            </a:r>
            <a:r>
              <a:rPr lang="zh-CN" altLang="en-US" sz="2800" b="1" smtClean="0">
                <a:solidFill>
                  <a:srgbClr val="FF0000"/>
                </a:solidFill>
              </a:rPr>
              <a:t>晚育，少生优生</a:t>
            </a:r>
            <a:r>
              <a:rPr lang="zh-CN" altLang="en-US" sz="2800" b="1" smtClean="0"/>
              <a:t>；</a:t>
            </a:r>
            <a:endParaRPr lang="zh-CN" altLang="en-US" sz="2800" b="1"/>
          </a:p>
        </p:txBody>
      </p:sp>
      <p:sp>
        <p:nvSpPr>
          <p:cNvPr id="4" name="TextBox 3"/>
          <p:cNvSpPr txBox="1"/>
          <p:nvPr>
            <p:custDataLst>
              <p:tags r:id="rId4"/>
            </p:custDataLst>
          </p:nvPr>
        </p:nvSpPr>
        <p:spPr>
          <a:xfrm>
            <a:off x="35496" y="2551544"/>
            <a:ext cx="669674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/>
              <a:t>二</a:t>
            </a:r>
            <a:r>
              <a:rPr lang="zh-CN" altLang="en-US" sz="2800" b="1" smtClean="0"/>
              <a:t>、酸雨</a:t>
            </a:r>
            <a:endParaRPr lang="en-US" altLang="zh-CN" sz="2800" b="1" smtClean="0"/>
          </a:p>
          <a:p>
            <a:pPr>
              <a:lnSpc>
                <a:spcPct val="150000"/>
              </a:lnSpc>
            </a:pPr>
            <a:r>
              <a:rPr lang="en-US" altLang="zh-CN" sz="2800" b="1" smtClean="0">
                <a:solidFill>
                  <a:srgbClr val="FF0000"/>
                </a:solidFill>
              </a:rPr>
              <a:t>pH  &lt;  5.6</a:t>
            </a:r>
            <a:r>
              <a:rPr lang="zh-CN" altLang="en-US" sz="2800" b="1" smtClean="0"/>
              <a:t>；</a:t>
            </a:r>
            <a:endParaRPr lang="zh-CN" altLang="en-US" sz="2800" b="1"/>
          </a:p>
        </p:txBody>
      </p:sp>
      <p:sp>
        <p:nvSpPr>
          <p:cNvPr id="5" name="TextBox 4"/>
          <p:cNvSpPr txBox="1"/>
          <p:nvPr>
            <p:custDataLst>
              <p:tags r:id="rId5"/>
            </p:custDataLst>
          </p:nvPr>
        </p:nvSpPr>
        <p:spPr>
          <a:xfrm>
            <a:off x="35496" y="4135720"/>
            <a:ext cx="950505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/>
              <a:t>三</a:t>
            </a:r>
            <a:r>
              <a:rPr lang="zh-CN" altLang="en-US" sz="2800" b="1" smtClean="0"/>
              <a:t>、保护环境的主要措施</a:t>
            </a:r>
            <a:endParaRPr lang="en-US" altLang="zh-CN" sz="2800" b="1" smtClean="0"/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2800" b="1" smtClean="0"/>
              <a:t>退耕还林还草</a:t>
            </a:r>
            <a:endParaRPr lang="en-US" altLang="zh-CN" sz="2800" b="1" smtClean="0"/>
          </a:p>
          <a:p>
            <a:pPr>
              <a:lnSpc>
                <a:spcPct val="150000"/>
              </a:lnSpc>
            </a:pPr>
            <a:r>
              <a:rPr lang="zh-CN" altLang="en-US" sz="2800" b="1" smtClean="0"/>
              <a:t> 原则：</a:t>
            </a:r>
            <a:r>
              <a:rPr lang="zh-CN" altLang="en-US" sz="2800" b="1">
                <a:solidFill>
                  <a:srgbClr val="FF0000"/>
                </a:solidFill>
              </a:rPr>
              <a:t>宜乔则乔，宜灌则灌，宜草则草，乔灌草相结合</a:t>
            </a:r>
            <a:r>
              <a:rPr lang="zh-CN" altLang="en-US" sz="2800" b="1"/>
              <a:t>；</a:t>
            </a:r>
            <a:endParaRPr lang="en-US" altLang="zh-CN" sz="2800" b="1"/>
          </a:p>
          <a:p>
            <a:pPr>
              <a:lnSpc>
                <a:spcPct val="150000"/>
              </a:lnSpc>
            </a:pPr>
            <a:endParaRPr lang="zh-CN" altLang="en-US" sz="2800" b="1"/>
          </a:p>
        </p:txBody>
      </p:sp>
      <p:grpSp>
        <p:nvGrpSpPr>
          <p:cNvPr id="6" name="组合 5"/>
          <p:cNvGrpSpPr/>
          <p:nvPr>
            <p:custDataLst>
              <p:tags r:id="rId6"/>
            </p:custDataLst>
          </p:nvPr>
        </p:nvGrpSpPr>
        <p:grpSpPr>
          <a:xfrm>
            <a:off x="107504" y="116632"/>
            <a:ext cx="4896544" cy="854647"/>
            <a:chOff x="395536" y="188640"/>
            <a:chExt cx="4896544" cy="854647"/>
          </a:xfrm>
        </p:grpSpPr>
        <p:sp>
          <p:nvSpPr>
            <p:cNvPr id="2" name="TextBox 1"/>
            <p:cNvSpPr txBox="1"/>
            <p:nvPr>
              <p:custDataLst>
                <p:tags r:id="rId7"/>
              </p:custDataLst>
            </p:nvPr>
          </p:nvSpPr>
          <p:spPr>
            <a:xfrm>
              <a:off x="1259632" y="404664"/>
              <a:ext cx="403244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smtClean="0"/>
                <a:t>知识要点</a:t>
              </a:r>
              <a:endParaRPr lang="zh-CN" altLang="en-US" sz="3200" b="1"/>
            </a:p>
          </p:txBody>
        </p:sp>
        <p:pic>
          <p:nvPicPr>
            <p:cNvPr id="1026" name="Picture 2" descr="http://img95.699pic.com/element/40135/9105.png_300.png"/>
            <p:cNvPicPr>
              <a:picLocks noChangeAspect="1" noChangeArrowheads="1"/>
            </p:cNvPicPr>
            <p:nvPr>
              <p:custDataLst>
                <p:tags r:id="rId10"/>
              </p:custDataLst>
            </p:nvPr>
          </p:nvPicPr>
          <p:blipFill>
            <a:blip r:embed="rId8"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backgroundRemoval t="10000" b="90000" l="10000" r="90000"/>
                      </a14:imgEffect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395536" y="188640"/>
              <a:ext cx="854647" cy="854647"/>
            </a:xfrm>
            <a:prstGeom prst="rect">
              <a:avLst/>
            </a:prstGeom>
            <a:noFill/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0670124"/>
      </p:ext>
    </p:extLst>
  </p:cSld>
  <p:clrMapOvr>
    <a:masterClrMapping/>
  </p:clrMapOvr>
  <mc:AlternateContent>
    <mc:Choice xmlns:p14="http://schemas.microsoft.com/office/powerpoint/2010/main" Requires="p14">
      <p:transition spd="slow" advClick="0" p14:dur="2000"/>
    </mc:Choice>
    <mc:Fallback>
      <p:transition spd="slow" advClick="0"/>
    </mc:Fallback>
  </mc:AlternateContent>
  <p:timing/>
</p:sld>
</file>

<file path=ppt/slides/slide2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2" name="Rectangle 6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563314" y="1556792"/>
            <a:ext cx="8041134" cy="34532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30000"/>
              </a:lnSpc>
              <a:spcBef>
                <a:spcPct val="0"/>
              </a:spcBef>
              <a:buFontTx/>
              <a:buNone/>
            </a:pPr>
            <a:r>
              <a:rPr lang="zh-CN" altLang="en-US" sz="2800" b="1" smtClean="0">
                <a:latin typeface="宋体" charset="-122"/>
              </a:rPr>
              <a:t>下列行为都是人们为了解决某些环境问题采取的措施，哪一项措施最容易导致相反的效果（</a:t>
            </a:r>
            <a:r>
              <a:rPr lang="en-US" altLang="zh-CN" sz="2800" b="1" smtClean="0">
                <a:latin typeface="宋体" charset="-122"/>
              </a:rPr>
              <a:t> </a:t>
            </a:r>
            <a:r>
              <a:rPr lang="zh-CN" altLang="en-US" sz="2800" b="1" smtClean="0">
                <a:latin typeface="宋体" charset="-122"/>
              </a:rPr>
              <a:t>）</a:t>
            </a:r>
          </a:p>
          <a:p>
            <a:pPr marL="0" indent="0">
              <a:lnSpc>
                <a:spcPct val="130000"/>
              </a:lnSpc>
              <a:spcBef>
                <a:spcPct val="0"/>
              </a:spcBef>
              <a:buFontTx/>
              <a:buNone/>
            </a:pPr>
            <a:r>
              <a:rPr lang="en-US" altLang="zh-CN" sz="2800" b="1" smtClean="0">
                <a:latin typeface="宋体" charset="-122"/>
              </a:rPr>
              <a:t>A. </a:t>
            </a:r>
            <a:r>
              <a:rPr lang="zh-CN" altLang="en-US" sz="2800" b="1" smtClean="0">
                <a:latin typeface="宋体" charset="-122"/>
              </a:rPr>
              <a:t>制造效力更大的杀虫剂和农药</a:t>
            </a:r>
          </a:p>
          <a:p>
            <a:pPr marL="0" indent="0">
              <a:lnSpc>
                <a:spcPct val="130000"/>
              </a:lnSpc>
              <a:spcBef>
                <a:spcPct val="0"/>
              </a:spcBef>
              <a:buFontTx/>
              <a:buNone/>
            </a:pPr>
            <a:r>
              <a:rPr lang="en-US" altLang="zh-CN" sz="2800" b="1" smtClean="0">
                <a:latin typeface="宋体" charset="-122"/>
              </a:rPr>
              <a:t>B. </a:t>
            </a:r>
            <a:r>
              <a:rPr lang="zh-CN" altLang="en-US" sz="2800" b="1" smtClean="0">
                <a:latin typeface="宋体" charset="-122"/>
              </a:rPr>
              <a:t>寻求更好的控制人口的办法</a:t>
            </a:r>
          </a:p>
          <a:p>
            <a:pPr marL="0" indent="0">
              <a:lnSpc>
                <a:spcPct val="130000"/>
              </a:lnSpc>
              <a:spcBef>
                <a:spcPct val="0"/>
              </a:spcBef>
              <a:buFontTx/>
              <a:buNone/>
            </a:pPr>
            <a:r>
              <a:rPr lang="en-US" altLang="zh-CN" sz="2800" b="1" smtClean="0">
                <a:latin typeface="宋体" charset="-122"/>
              </a:rPr>
              <a:t>C. </a:t>
            </a:r>
            <a:r>
              <a:rPr lang="zh-CN" altLang="en-US" sz="2800" b="1" smtClean="0">
                <a:latin typeface="宋体" charset="-122"/>
              </a:rPr>
              <a:t>利用秸秆生产沼气，解决农村燃料短缺问题</a:t>
            </a:r>
          </a:p>
          <a:p>
            <a:pPr marL="0" indent="0">
              <a:lnSpc>
                <a:spcPct val="130000"/>
              </a:lnSpc>
              <a:spcBef>
                <a:spcPct val="0"/>
              </a:spcBef>
              <a:buFontTx/>
              <a:buNone/>
            </a:pPr>
            <a:r>
              <a:rPr lang="en-US" altLang="zh-CN" sz="2800" b="1" smtClean="0">
                <a:latin typeface="宋体" charset="-122"/>
              </a:rPr>
              <a:t>D. </a:t>
            </a:r>
            <a:r>
              <a:rPr lang="zh-CN" altLang="en-US" sz="2800" b="1" smtClean="0">
                <a:latin typeface="宋体" charset="-122"/>
              </a:rPr>
              <a:t>建设核电站，减少燃煤发电</a:t>
            </a:r>
            <a:endParaRPr lang="zh-CN" altLang="en-US" sz="2800" b="1" smtClean="0">
              <a:latin typeface="宋体" charset="-122"/>
            </a:endParaRPr>
          </a:p>
        </p:txBody>
      </p:sp>
      <p:sp>
        <p:nvSpPr>
          <p:cNvPr id="3" name="Text Box 7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6876801" y="2637879"/>
            <a:ext cx="715403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/>
              <a:defRPr>
                <a:solidFill>
                  <a:schemeClr val="tx1"/>
                </a:solidFill>
                <a:latin typeface="Arial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/>
              <a:defRPr>
                <a:solidFill>
                  <a:schemeClr val="tx1"/>
                </a:solidFill>
                <a:latin typeface="Arial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/>
              <a:defRPr>
                <a:solidFill>
                  <a:schemeClr val="tx1"/>
                </a:solidFill>
                <a:latin typeface="Arial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/>
              <a:defRPr>
                <a:solidFill>
                  <a:schemeClr val="tx1"/>
                </a:solidFill>
                <a:latin typeface="Arial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3200" b="1">
                <a:solidFill>
                  <a:srgbClr val="FF3300"/>
                </a:solidFill>
                <a:latin typeface="宋体" charset="-122"/>
              </a:rPr>
              <a:t>A </a:t>
            </a:r>
          </a:p>
        </p:txBody>
      </p:sp>
    </p:spTree>
    <p:extLst>
      <p:ext uri="{BB962C8B-B14F-4D97-AF65-F5344CB8AC3E}">
        <p14:creationId xmlns:p14="http://schemas.microsoft.com/office/powerpoint/2010/main" val="2644734490"/>
      </p:ext>
    </p:extLst>
  </p:cSld>
  <p:clrMapOvr>
    <a:masterClrMapping/>
  </p:clrMapOvr>
  <mc:AlternateContent>
    <mc:Choice xmlns:p14="http://schemas.microsoft.com/office/powerpoint/2010/main" Requires="p14">
      <p:transition spd="slow" advClick="0" p14:dur="200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2" name="Rectangle 3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467544" y="1052513"/>
            <a:ext cx="8280523" cy="42934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zh-CN" altLang="en-US" sz="2600" b="1" smtClean="0">
                <a:latin typeface="宋体" charset="-122"/>
              </a:rPr>
              <a:t>下列说法正确的是</a:t>
            </a:r>
            <a:r>
              <a:rPr lang="en-US" altLang="zh-CN" sz="2600" b="1" smtClean="0">
                <a:latin typeface="宋体" charset="-122"/>
              </a:rPr>
              <a:t>(   ) </a:t>
            </a:r>
          </a:p>
          <a:p>
            <a:pPr marL="0" indent="0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US" altLang="zh-CN" sz="2600" b="1" smtClean="0">
                <a:latin typeface="宋体" charset="-122"/>
              </a:rPr>
              <a:t>A.</a:t>
            </a:r>
            <a:r>
              <a:rPr lang="zh-CN" altLang="en-US" sz="2600" b="1" smtClean="0">
                <a:latin typeface="宋体" charset="-122"/>
              </a:rPr>
              <a:t>引进善于吃虫子的鸟，对本地环境肯定有好处</a:t>
            </a:r>
            <a:r>
              <a:rPr lang="en-US" altLang="zh-CN" sz="2600" b="1" smtClean="0">
                <a:latin typeface="宋体" charset="-122"/>
              </a:rPr>
              <a:t>     </a:t>
            </a:r>
          </a:p>
          <a:p>
            <a:pPr marL="0" indent="0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US" altLang="zh-CN" sz="2600" b="1" smtClean="0">
                <a:latin typeface="宋体" charset="-122"/>
              </a:rPr>
              <a:t>B.</a:t>
            </a:r>
            <a:r>
              <a:rPr lang="zh-CN" altLang="en-US" sz="2600" b="1" smtClean="0">
                <a:latin typeface="宋体" charset="-122"/>
              </a:rPr>
              <a:t>对自然资源的合理开发和利用有利于可持续发展</a:t>
            </a:r>
            <a:r>
              <a:rPr lang="en-US" altLang="zh-CN" sz="2600" b="1" smtClean="0">
                <a:latin typeface="宋体" charset="-122"/>
              </a:rPr>
              <a:t>    </a:t>
            </a:r>
          </a:p>
          <a:p>
            <a:pPr marL="0" indent="0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US" altLang="zh-CN" sz="2600" b="1" smtClean="0">
                <a:latin typeface="宋体" charset="-122"/>
              </a:rPr>
              <a:t>C.</a:t>
            </a:r>
            <a:r>
              <a:rPr lang="zh-CN" altLang="en-US" sz="2600" b="1" smtClean="0">
                <a:latin typeface="宋体" charset="-122"/>
              </a:rPr>
              <a:t>治理太湖水污染就应该停止太湖周边一切产生污水的生产活动</a:t>
            </a:r>
          </a:p>
          <a:p>
            <a:pPr marL="0" indent="0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US" altLang="zh-CN" sz="2600" b="1" smtClean="0">
                <a:latin typeface="宋体" charset="-122"/>
              </a:rPr>
              <a:t>D. </a:t>
            </a:r>
            <a:r>
              <a:rPr lang="zh-CN" altLang="en-US" sz="2600" b="1" smtClean="0">
                <a:latin typeface="宋体" charset="-122"/>
              </a:rPr>
              <a:t>生态系统总是可以自行消化各种污染物，人类不应该干预。</a:t>
            </a:r>
          </a:p>
        </p:txBody>
      </p:sp>
      <p:sp>
        <p:nvSpPr>
          <p:cNvPr id="3" name="Rectangle 4"/>
          <p:cNvSpPr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4607805" y="1052736"/>
            <a:ext cx="46037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/>
              <a:defRPr>
                <a:solidFill>
                  <a:schemeClr val="tx1"/>
                </a:solidFill>
                <a:latin typeface="Arial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/>
              <a:defRPr>
                <a:solidFill>
                  <a:schemeClr val="tx1"/>
                </a:solidFill>
                <a:latin typeface="Arial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/>
              <a:defRPr>
                <a:solidFill>
                  <a:schemeClr val="tx1"/>
                </a:solidFill>
                <a:latin typeface="Arial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/>
              <a:defRPr>
                <a:solidFill>
                  <a:schemeClr val="tx1"/>
                </a:solidFill>
                <a:latin typeface="Arial"/>
                <a:ea typeface="宋体" charset="-122"/>
              </a:defRPr>
            </a:lvl9pPr>
          </a:lstStyle>
          <a:p>
            <a:pPr eaLnBrk="1" hangingPunct="1"/>
            <a:r>
              <a:rPr lang="en-US" altLang="zh-CN" sz="3200" b="1">
                <a:solidFill>
                  <a:srgbClr val="FF0000"/>
                </a:solidFill>
                <a:latin typeface="宋体" charset="-122"/>
              </a:rPr>
              <a:t>B</a:t>
            </a:r>
          </a:p>
        </p:txBody>
      </p:sp>
    </p:spTree>
    <p:extLst>
      <p:ext uri="{BB962C8B-B14F-4D97-AF65-F5344CB8AC3E}">
        <p14:creationId xmlns:p14="http://schemas.microsoft.com/office/powerpoint/2010/main" val="3473974813"/>
      </p:ext>
    </p:extLst>
  </p:cSld>
  <p:clrMapOvr>
    <a:masterClrMapping/>
  </p:clrMapOvr>
  <mc:AlternateContent>
    <mc:Choice xmlns:p14="http://schemas.microsoft.com/office/powerpoint/2010/main" Requires="p14">
      <p:transition spd="slow" advClick="0" p14:dur="200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2" name="Rectangle 45"/>
          <p:cNvSpPr/>
          <p:nvPr>
            <p:custDataLst>
              <p:tags r:id="rId3"/>
            </p:custDataLst>
          </p:nvPr>
        </p:nvSpPr>
        <p:spPr>
          <a:xfrm>
            <a:off x="323850" y="1196752"/>
            <a:ext cx="8428038" cy="38830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b="1" smtClean="0"/>
              <a:t>6</a:t>
            </a:r>
            <a:r>
              <a:rPr lang="zh-CN" altLang="en-US" sz="2400" b="1"/>
              <a:t>月</a:t>
            </a:r>
            <a:r>
              <a:rPr lang="en-US" altLang="zh-CN" sz="2400" b="1"/>
              <a:t>5</a:t>
            </a:r>
            <a:r>
              <a:rPr lang="zh-CN" altLang="en-US" sz="2400" b="1"/>
              <a:t>日是世界环境日</a:t>
            </a:r>
            <a:r>
              <a:rPr lang="en-US" altLang="zh-CN" sz="2400" b="1"/>
              <a:t>,</a:t>
            </a:r>
            <a:r>
              <a:rPr lang="zh-CN" altLang="en-US" sz="2400" b="1"/>
              <a:t>今年的主题为“打赢蓝天保卫战</a:t>
            </a:r>
            <a:r>
              <a:rPr lang="en-US" altLang="zh-CN" sz="2400" b="1"/>
              <a:t>,</a:t>
            </a:r>
            <a:r>
              <a:rPr lang="zh-CN" altLang="en-US" sz="2400" b="1"/>
              <a:t>我是行动者。”我们要积极参与生态文明建设</a:t>
            </a:r>
            <a:r>
              <a:rPr lang="en-US" altLang="zh-CN" sz="2400" b="1"/>
              <a:t>,</a:t>
            </a:r>
            <a:r>
              <a:rPr lang="zh-CN" altLang="en-US" sz="2400" b="1"/>
              <a:t>共建天蓝、地绿、水清的美丽中国。下列说法</a:t>
            </a:r>
            <a:r>
              <a:rPr lang="en-US" altLang="zh-CN" sz="2400" b="1"/>
              <a:t>,</a:t>
            </a:r>
            <a:r>
              <a:rPr lang="zh-CN" altLang="en-US" sz="2400" b="1"/>
              <a:t>不正确的是</a:t>
            </a:r>
            <a:r>
              <a:rPr lang="en-US" altLang="zh-CN" sz="2400" b="1"/>
              <a:t>(  )</a:t>
            </a:r>
            <a:endParaRPr lang="zh-CN" altLang="en-US" sz="2400" b="1"/>
          </a:p>
          <a:p>
            <a:pPr>
              <a:lnSpc>
                <a:spcPct val="150000"/>
              </a:lnSpc>
            </a:pPr>
            <a:r>
              <a:rPr lang="en-US" altLang="zh-CN" sz="2400" b="1"/>
              <a:t>A.</a:t>
            </a:r>
            <a:r>
              <a:rPr lang="zh-CN" altLang="en-US" sz="2400" b="1"/>
              <a:t>生活垃圾分类处理</a:t>
            </a:r>
            <a:r>
              <a:rPr lang="en-US" altLang="zh-CN" sz="2400" b="1"/>
              <a:t>,</a:t>
            </a:r>
            <a:r>
              <a:rPr lang="zh-CN" altLang="en-US" sz="2400" b="1"/>
              <a:t>对生态文明建设无意义</a:t>
            </a:r>
          </a:p>
          <a:p>
            <a:pPr>
              <a:lnSpc>
                <a:spcPct val="150000"/>
              </a:lnSpc>
            </a:pPr>
            <a:r>
              <a:rPr lang="en-US" altLang="zh-CN" sz="2400" b="1"/>
              <a:t>B.</a:t>
            </a:r>
            <a:r>
              <a:rPr lang="zh-CN" altLang="en-US" sz="2400" b="1"/>
              <a:t>限禁固体废物进口</a:t>
            </a:r>
            <a:r>
              <a:rPr lang="en-US" altLang="zh-CN" sz="2400" b="1"/>
              <a:t>,</a:t>
            </a:r>
            <a:r>
              <a:rPr lang="zh-CN" altLang="en-US" sz="2400" b="1"/>
              <a:t>保障国家生态安全</a:t>
            </a:r>
          </a:p>
          <a:p>
            <a:pPr>
              <a:lnSpc>
                <a:spcPct val="150000"/>
              </a:lnSpc>
            </a:pPr>
            <a:r>
              <a:rPr lang="en-US" altLang="zh-CN" sz="2400" b="1"/>
              <a:t>C.</a:t>
            </a:r>
            <a:r>
              <a:rPr lang="zh-CN" altLang="en-US" sz="2400" b="1"/>
              <a:t>开展卫生厕所建设</a:t>
            </a:r>
            <a:r>
              <a:rPr lang="en-US" altLang="zh-CN" sz="2400" b="1"/>
              <a:t>,</a:t>
            </a:r>
            <a:r>
              <a:rPr lang="zh-CN" altLang="en-US" sz="2400" b="1"/>
              <a:t>解决生活污水问题</a:t>
            </a:r>
          </a:p>
          <a:p>
            <a:pPr>
              <a:lnSpc>
                <a:spcPct val="150000"/>
              </a:lnSpc>
            </a:pPr>
            <a:r>
              <a:rPr lang="en-US" altLang="zh-CN" sz="2400" b="1"/>
              <a:t>D.</a:t>
            </a:r>
            <a:r>
              <a:rPr lang="zh-CN" altLang="en-US" sz="2400" b="1"/>
              <a:t>实施“清洁能源替代”</a:t>
            </a:r>
            <a:r>
              <a:rPr lang="en-US" altLang="zh-CN" sz="2400" b="1"/>
              <a:t>,</a:t>
            </a:r>
            <a:r>
              <a:rPr lang="zh-CN" altLang="en-US" sz="2400" b="1"/>
              <a:t>治理大气污染</a:t>
            </a:r>
          </a:p>
        </p:txBody>
      </p:sp>
      <p:sp>
        <p:nvSpPr>
          <p:cNvPr id="3" name="矩形 8"/>
          <p:cNvSpPr/>
          <p:nvPr>
            <p:custDataLst>
              <p:tags r:id="rId4"/>
            </p:custDataLst>
          </p:nvPr>
        </p:nvSpPr>
        <p:spPr>
          <a:xfrm>
            <a:off x="7975600" y="2160365"/>
            <a:ext cx="417513" cy="793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3600" b="1">
                <a:solidFill>
                  <a:srgbClr val="FF0000"/>
                </a:solidFill>
              </a:rPr>
              <a:t>A</a:t>
            </a:r>
            <a:endParaRPr lang="zh-CN" altLang="en-US" sz="3600" b="1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4991062"/>
      </p:ext>
    </p:extLst>
  </p:cSld>
  <p:clrMapOvr>
    <a:masterClrMapping/>
  </p:clrMapOvr>
  <mc:AlternateContent>
    <mc:Choice xmlns:p14="http://schemas.microsoft.com/office/powerpoint/2010/main" Requires="p14">
      <p:transition spd="slow" advClick="0" p14:dur="200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3" name="Text Box 4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35496" y="836712"/>
            <a:ext cx="4321051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/>
              <a:defRPr>
                <a:solidFill>
                  <a:schemeClr val="tx1"/>
                </a:solidFill>
                <a:latin typeface="Arial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/>
              <a:defRPr>
                <a:solidFill>
                  <a:schemeClr val="tx1"/>
                </a:solidFill>
                <a:latin typeface="Arial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/>
              <a:defRPr>
                <a:solidFill>
                  <a:schemeClr val="tx1"/>
                </a:solidFill>
                <a:latin typeface="Arial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/>
              <a:defRPr>
                <a:solidFill>
                  <a:schemeClr val="tx1"/>
                </a:solidFill>
                <a:latin typeface="Arial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800" b="1"/>
              <a:t>若想吃得好，就吃蛙蛇鸟</a:t>
            </a:r>
          </a:p>
        </p:txBody>
      </p:sp>
      <p:sp>
        <p:nvSpPr>
          <p:cNvPr id="4" name="Text Box 5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35496" y="1268512"/>
            <a:ext cx="4321051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/>
              <a:defRPr>
                <a:solidFill>
                  <a:schemeClr val="tx1"/>
                </a:solidFill>
                <a:latin typeface="Arial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/>
              <a:defRPr>
                <a:solidFill>
                  <a:schemeClr val="tx1"/>
                </a:solidFill>
                <a:latin typeface="Arial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/>
              <a:defRPr>
                <a:solidFill>
                  <a:schemeClr val="tx1"/>
                </a:solidFill>
                <a:latin typeface="Arial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/>
              <a:defRPr>
                <a:solidFill>
                  <a:schemeClr val="tx1"/>
                </a:solidFill>
                <a:latin typeface="Arial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800" b="1"/>
              <a:t>要致富，砍大树</a:t>
            </a:r>
          </a:p>
        </p:txBody>
      </p:sp>
      <p:sp>
        <p:nvSpPr>
          <p:cNvPr id="5" name="Text Box 6"/>
          <p:cNvSpPr txBox="1"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35496" y="1700312"/>
            <a:ext cx="4321051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/>
              <a:defRPr>
                <a:solidFill>
                  <a:schemeClr val="tx1"/>
                </a:solidFill>
                <a:latin typeface="Arial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/>
              <a:defRPr>
                <a:solidFill>
                  <a:schemeClr val="tx1"/>
                </a:solidFill>
                <a:latin typeface="Arial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/>
              <a:defRPr>
                <a:solidFill>
                  <a:schemeClr val="tx1"/>
                </a:solidFill>
                <a:latin typeface="Arial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/>
              <a:defRPr>
                <a:solidFill>
                  <a:schemeClr val="tx1"/>
                </a:solidFill>
                <a:latin typeface="Arial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800" b="1"/>
              <a:t>绿化荒山，鸟语花香</a:t>
            </a:r>
          </a:p>
        </p:txBody>
      </p:sp>
      <p:sp>
        <p:nvSpPr>
          <p:cNvPr id="6" name="Text Box 7"/>
          <p:cNvSpPr txBox="1">
            <a:spLocks noChangeArrowheads="1"/>
          </p:cNvSpPr>
          <p:nvPr>
            <p:custDataLst>
              <p:tags r:id="rId6"/>
            </p:custDataLst>
          </p:nvPr>
        </p:nvSpPr>
        <p:spPr bwMode="auto">
          <a:xfrm>
            <a:off x="35496" y="2060675"/>
            <a:ext cx="4321051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/>
              <a:defRPr>
                <a:solidFill>
                  <a:schemeClr val="tx1"/>
                </a:solidFill>
                <a:latin typeface="Arial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/>
              <a:defRPr>
                <a:solidFill>
                  <a:schemeClr val="tx1"/>
                </a:solidFill>
                <a:latin typeface="Arial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/>
              <a:defRPr>
                <a:solidFill>
                  <a:schemeClr val="tx1"/>
                </a:solidFill>
                <a:latin typeface="Arial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/>
              <a:defRPr>
                <a:solidFill>
                  <a:schemeClr val="tx1"/>
                </a:solidFill>
                <a:latin typeface="Arial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800" b="1"/>
              <a:t>围湖造田，围海造田</a:t>
            </a:r>
          </a:p>
        </p:txBody>
      </p:sp>
      <p:sp>
        <p:nvSpPr>
          <p:cNvPr id="7" name="Text Box 8"/>
          <p:cNvSpPr txBox="1">
            <a:spLocks noChangeArrowheads="1"/>
          </p:cNvSpPr>
          <p:nvPr>
            <p:custDataLst>
              <p:tags r:id="rId7"/>
            </p:custDataLst>
          </p:nvPr>
        </p:nvSpPr>
        <p:spPr bwMode="auto">
          <a:xfrm>
            <a:off x="35496" y="2492475"/>
            <a:ext cx="4321051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/>
              <a:defRPr>
                <a:solidFill>
                  <a:schemeClr val="tx1"/>
                </a:solidFill>
                <a:latin typeface="Arial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/>
              <a:defRPr>
                <a:solidFill>
                  <a:schemeClr val="tx1"/>
                </a:solidFill>
                <a:latin typeface="Arial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/>
              <a:defRPr>
                <a:solidFill>
                  <a:schemeClr val="tx1"/>
                </a:solidFill>
                <a:latin typeface="Arial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/>
              <a:defRPr>
                <a:solidFill>
                  <a:schemeClr val="tx1"/>
                </a:solidFill>
                <a:latin typeface="Arial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800" b="1"/>
              <a:t>毁林开荒种粮食</a:t>
            </a:r>
          </a:p>
        </p:txBody>
      </p:sp>
      <p:sp>
        <p:nvSpPr>
          <p:cNvPr id="8" name="Text Box 9"/>
          <p:cNvSpPr txBox="1">
            <a:spLocks noChangeArrowheads="1"/>
          </p:cNvSpPr>
          <p:nvPr>
            <p:custDataLst>
              <p:tags r:id="rId8"/>
            </p:custDataLst>
          </p:nvPr>
        </p:nvSpPr>
        <p:spPr bwMode="auto">
          <a:xfrm>
            <a:off x="35496" y="2924275"/>
            <a:ext cx="5462426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/>
              <a:defRPr>
                <a:solidFill>
                  <a:schemeClr val="tx1"/>
                </a:solidFill>
                <a:latin typeface="Arial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/>
              <a:defRPr>
                <a:solidFill>
                  <a:schemeClr val="tx1"/>
                </a:solidFill>
                <a:latin typeface="Arial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/>
              <a:defRPr>
                <a:solidFill>
                  <a:schemeClr val="tx1"/>
                </a:solidFill>
                <a:latin typeface="Arial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/>
              <a:defRPr>
                <a:solidFill>
                  <a:schemeClr val="tx1"/>
                </a:solidFill>
                <a:latin typeface="Arial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800" b="1"/>
              <a:t>用电网捕鱼，能把大小鱼都捕到</a:t>
            </a:r>
          </a:p>
        </p:txBody>
      </p:sp>
      <p:sp>
        <p:nvSpPr>
          <p:cNvPr id="9" name="Text Box 10"/>
          <p:cNvSpPr txBox="1">
            <a:spLocks noChangeArrowheads="1"/>
          </p:cNvSpPr>
          <p:nvPr>
            <p:custDataLst>
              <p:tags r:id="rId9"/>
            </p:custDataLst>
          </p:nvPr>
        </p:nvSpPr>
        <p:spPr bwMode="auto">
          <a:xfrm>
            <a:off x="35496" y="3481844"/>
            <a:ext cx="6114898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/>
              <a:defRPr>
                <a:solidFill>
                  <a:schemeClr val="tx1"/>
                </a:solidFill>
                <a:latin typeface="Arial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/>
              <a:defRPr>
                <a:solidFill>
                  <a:schemeClr val="tx1"/>
                </a:solidFill>
                <a:latin typeface="Arial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/>
              <a:defRPr>
                <a:solidFill>
                  <a:schemeClr val="tx1"/>
                </a:solidFill>
                <a:latin typeface="Arial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/>
              <a:defRPr>
                <a:solidFill>
                  <a:schemeClr val="tx1"/>
                </a:solidFill>
                <a:latin typeface="Arial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800" b="1"/>
              <a:t>挖尽甘草和黄莲，用作中药好治病</a:t>
            </a:r>
          </a:p>
        </p:txBody>
      </p:sp>
      <p:sp>
        <p:nvSpPr>
          <p:cNvPr id="10" name="Text Box 11"/>
          <p:cNvSpPr txBox="1">
            <a:spLocks noChangeArrowheads="1"/>
          </p:cNvSpPr>
          <p:nvPr>
            <p:custDataLst>
              <p:tags r:id="rId10"/>
            </p:custDataLst>
          </p:nvPr>
        </p:nvSpPr>
        <p:spPr bwMode="auto">
          <a:xfrm>
            <a:off x="35496" y="4510186"/>
            <a:ext cx="4321051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/>
              <a:defRPr>
                <a:solidFill>
                  <a:schemeClr val="tx1"/>
                </a:solidFill>
                <a:latin typeface="Arial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/>
              <a:defRPr>
                <a:solidFill>
                  <a:schemeClr val="tx1"/>
                </a:solidFill>
                <a:latin typeface="Arial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/>
              <a:defRPr>
                <a:solidFill>
                  <a:schemeClr val="tx1"/>
                </a:solidFill>
                <a:latin typeface="Arial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/>
              <a:defRPr>
                <a:solidFill>
                  <a:schemeClr val="tx1"/>
                </a:solidFill>
                <a:latin typeface="Arial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800" b="1"/>
              <a:t>看到毒蛇就打死</a:t>
            </a:r>
          </a:p>
        </p:txBody>
      </p:sp>
      <p:sp>
        <p:nvSpPr>
          <p:cNvPr id="11" name="Text Box 12"/>
          <p:cNvSpPr txBox="1">
            <a:spLocks noChangeArrowheads="1"/>
          </p:cNvSpPr>
          <p:nvPr>
            <p:custDataLst>
              <p:tags r:id="rId11"/>
            </p:custDataLst>
          </p:nvPr>
        </p:nvSpPr>
        <p:spPr bwMode="auto">
          <a:xfrm>
            <a:off x="35497" y="3985900"/>
            <a:ext cx="4321051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/>
              <a:defRPr>
                <a:solidFill>
                  <a:schemeClr val="tx1"/>
                </a:solidFill>
                <a:latin typeface="Arial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/>
              <a:defRPr>
                <a:solidFill>
                  <a:schemeClr val="tx1"/>
                </a:solidFill>
                <a:latin typeface="Arial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/>
              <a:defRPr>
                <a:solidFill>
                  <a:schemeClr val="tx1"/>
                </a:solidFill>
                <a:latin typeface="Arial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/>
              <a:defRPr>
                <a:solidFill>
                  <a:schemeClr val="tx1"/>
                </a:solidFill>
                <a:latin typeface="Arial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800" b="1"/>
              <a:t>建立自然保护区</a:t>
            </a:r>
          </a:p>
        </p:txBody>
      </p:sp>
      <p:sp>
        <p:nvSpPr>
          <p:cNvPr id="12" name="Text Box 13"/>
          <p:cNvSpPr txBox="1">
            <a:spLocks noChangeArrowheads="1"/>
          </p:cNvSpPr>
          <p:nvPr>
            <p:custDataLst>
              <p:tags r:id="rId12"/>
            </p:custDataLst>
          </p:nvPr>
        </p:nvSpPr>
        <p:spPr bwMode="auto">
          <a:xfrm>
            <a:off x="32544" y="5085184"/>
            <a:ext cx="782786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/>
              <a:defRPr>
                <a:solidFill>
                  <a:schemeClr val="tx1"/>
                </a:solidFill>
                <a:latin typeface="Arial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/>
              <a:defRPr>
                <a:solidFill>
                  <a:schemeClr val="tx1"/>
                </a:solidFill>
                <a:latin typeface="Arial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/>
              <a:defRPr>
                <a:solidFill>
                  <a:schemeClr val="tx1"/>
                </a:solidFill>
                <a:latin typeface="Arial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/>
              <a:defRPr>
                <a:solidFill>
                  <a:schemeClr val="tx1"/>
                </a:solidFill>
                <a:latin typeface="Arial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800" b="1"/>
              <a:t>在春夏之交我国沿海实行“休渔”</a:t>
            </a:r>
            <a:r>
              <a:rPr lang="en-US" altLang="zh-CN" sz="2800" b="1"/>
              <a:t>(</a:t>
            </a:r>
            <a:r>
              <a:rPr lang="zh-CN" altLang="en-US" sz="2800" b="1"/>
              <a:t>禁捕</a:t>
            </a:r>
            <a:r>
              <a:rPr lang="en-US" altLang="zh-CN" sz="2800" b="1"/>
              <a:t>)</a:t>
            </a:r>
            <a:r>
              <a:rPr lang="zh-CN" altLang="en-US" sz="2800" b="1"/>
              <a:t>制度</a:t>
            </a:r>
          </a:p>
        </p:txBody>
      </p:sp>
      <p:sp>
        <p:nvSpPr>
          <p:cNvPr id="13" name="Text Box 14"/>
          <p:cNvSpPr txBox="1">
            <a:spLocks noChangeArrowheads="1"/>
          </p:cNvSpPr>
          <p:nvPr>
            <p:custDataLst>
              <p:tags r:id="rId13"/>
            </p:custDataLst>
          </p:nvPr>
        </p:nvSpPr>
        <p:spPr bwMode="auto">
          <a:xfrm>
            <a:off x="7815907" y="836712"/>
            <a:ext cx="571500" cy="2087562"/>
          </a:xfrm>
          <a:prstGeom prst="rect">
            <a:avLst/>
          </a:prstGeom>
          <a:noFill/>
          <a:ln w="22225">
            <a:solidFill>
              <a:srgbClr val="0000FF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eaVert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/>
              <a:defRPr>
                <a:solidFill>
                  <a:schemeClr val="tx1"/>
                </a:solidFill>
                <a:latin typeface="Arial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/>
              <a:defRPr>
                <a:solidFill>
                  <a:schemeClr val="tx1"/>
                </a:solidFill>
                <a:latin typeface="Arial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/>
              <a:defRPr>
                <a:solidFill>
                  <a:schemeClr val="tx1"/>
                </a:solidFill>
                <a:latin typeface="Arial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/>
              <a:defRPr>
                <a:solidFill>
                  <a:schemeClr val="tx1"/>
                </a:solidFill>
                <a:latin typeface="Arial"/>
                <a:ea typeface="宋体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sz="2400" b="1"/>
              <a:t>改善生态环境</a:t>
            </a:r>
          </a:p>
        </p:txBody>
      </p:sp>
      <p:sp>
        <p:nvSpPr>
          <p:cNvPr id="14" name="Text Box 15"/>
          <p:cNvSpPr txBox="1">
            <a:spLocks noChangeArrowheads="1"/>
          </p:cNvSpPr>
          <p:nvPr>
            <p:custDataLst>
              <p:tags r:id="rId14"/>
            </p:custDataLst>
          </p:nvPr>
        </p:nvSpPr>
        <p:spPr bwMode="auto">
          <a:xfrm>
            <a:off x="7888932" y="3357662"/>
            <a:ext cx="571500" cy="2087562"/>
          </a:xfrm>
          <a:prstGeom prst="rect">
            <a:avLst/>
          </a:prstGeom>
          <a:noFill/>
          <a:ln w="22225">
            <a:solidFill>
              <a:srgbClr val="0000FF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eaVert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/>
              <a:defRPr>
                <a:solidFill>
                  <a:schemeClr val="tx1"/>
                </a:solidFill>
                <a:latin typeface="Arial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/>
              <a:defRPr>
                <a:solidFill>
                  <a:schemeClr val="tx1"/>
                </a:solidFill>
                <a:latin typeface="Arial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/>
              <a:defRPr>
                <a:solidFill>
                  <a:schemeClr val="tx1"/>
                </a:solidFill>
                <a:latin typeface="Arial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/>
              <a:defRPr>
                <a:solidFill>
                  <a:schemeClr val="tx1"/>
                </a:solidFill>
                <a:latin typeface="Arial"/>
                <a:ea typeface="宋体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sz="2400" b="1"/>
              <a:t>破坏生态环境</a:t>
            </a:r>
          </a:p>
        </p:txBody>
      </p:sp>
      <p:sp>
        <p:nvSpPr>
          <p:cNvPr id="15" name="Line 16"/>
          <p:cNvSpPr>
            <a:spLocks noChangeShapeType="1"/>
          </p:cNvSpPr>
          <p:nvPr>
            <p:custDataLst>
              <p:tags r:id="rId15"/>
            </p:custDataLst>
          </p:nvPr>
        </p:nvSpPr>
        <p:spPr bwMode="auto">
          <a:xfrm>
            <a:off x="4153228" y="1341536"/>
            <a:ext cx="3735704" cy="2663527"/>
          </a:xfrm>
          <a:prstGeom prst="line">
            <a:avLst/>
          </a:prstGeom>
          <a:noFill/>
          <a:ln w="19050">
            <a:solidFill>
              <a:srgbClr val="FF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000"/>
          </a:p>
        </p:txBody>
      </p:sp>
      <p:sp>
        <p:nvSpPr>
          <p:cNvPr id="16" name="Line 17"/>
          <p:cNvSpPr>
            <a:spLocks noChangeShapeType="1"/>
          </p:cNvSpPr>
          <p:nvPr>
            <p:custDataLst>
              <p:tags r:id="rId16"/>
            </p:custDataLst>
          </p:nvPr>
        </p:nvSpPr>
        <p:spPr bwMode="auto">
          <a:xfrm>
            <a:off x="2775260" y="1557436"/>
            <a:ext cx="5113671" cy="2428463"/>
          </a:xfrm>
          <a:prstGeom prst="line">
            <a:avLst/>
          </a:prstGeom>
          <a:noFill/>
          <a:ln w="19050">
            <a:solidFill>
              <a:srgbClr val="FF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000"/>
          </a:p>
        </p:txBody>
      </p:sp>
      <p:sp>
        <p:nvSpPr>
          <p:cNvPr id="17" name="Line 18"/>
          <p:cNvSpPr>
            <a:spLocks noChangeShapeType="1"/>
          </p:cNvSpPr>
          <p:nvPr>
            <p:custDataLst>
              <p:tags r:id="rId17"/>
            </p:custDataLst>
          </p:nvPr>
        </p:nvSpPr>
        <p:spPr bwMode="auto">
          <a:xfrm flipV="1">
            <a:off x="3356293" y="1961921"/>
            <a:ext cx="4459613" cy="27315"/>
          </a:xfrm>
          <a:prstGeom prst="line">
            <a:avLst/>
          </a:prstGeom>
          <a:noFill/>
          <a:ln w="19050">
            <a:solidFill>
              <a:srgbClr val="FF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000"/>
          </a:p>
        </p:txBody>
      </p:sp>
      <p:sp>
        <p:nvSpPr>
          <p:cNvPr id="18" name="Line 19"/>
          <p:cNvSpPr>
            <a:spLocks noChangeShapeType="1"/>
          </p:cNvSpPr>
          <p:nvPr>
            <p:custDataLst>
              <p:tags r:id="rId18"/>
            </p:custDataLst>
          </p:nvPr>
        </p:nvSpPr>
        <p:spPr bwMode="auto">
          <a:xfrm>
            <a:off x="3412938" y="2337151"/>
            <a:ext cx="4475993" cy="1667913"/>
          </a:xfrm>
          <a:prstGeom prst="line">
            <a:avLst/>
          </a:prstGeom>
          <a:noFill/>
          <a:ln w="19050">
            <a:solidFill>
              <a:srgbClr val="FF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000"/>
          </a:p>
        </p:txBody>
      </p:sp>
      <p:sp>
        <p:nvSpPr>
          <p:cNvPr id="19" name="Line 20"/>
          <p:cNvSpPr>
            <a:spLocks noChangeShapeType="1"/>
          </p:cNvSpPr>
          <p:nvPr>
            <p:custDataLst>
              <p:tags r:id="rId19"/>
            </p:custDataLst>
          </p:nvPr>
        </p:nvSpPr>
        <p:spPr bwMode="auto">
          <a:xfrm>
            <a:off x="2765812" y="2753523"/>
            <a:ext cx="5123119" cy="1251541"/>
          </a:xfrm>
          <a:prstGeom prst="line">
            <a:avLst/>
          </a:prstGeom>
          <a:noFill/>
          <a:ln w="19050">
            <a:solidFill>
              <a:srgbClr val="FF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000"/>
          </a:p>
        </p:txBody>
      </p:sp>
      <p:sp>
        <p:nvSpPr>
          <p:cNvPr id="20" name="Line 21"/>
          <p:cNvSpPr>
            <a:spLocks noChangeShapeType="1"/>
          </p:cNvSpPr>
          <p:nvPr>
            <p:custDataLst>
              <p:tags r:id="rId20"/>
            </p:custDataLst>
          </p:nvPr>
        </p:nvSpPr>
        <p:spPr bwMode="auto">
          <a:xfrm>
            <a:off x="5212130" y="3214472"/>
            <a:ext cx="2676801" cy="771427"/>
          </a:xfrm>
          <a:prstGeom prst="line">
            <a:avLst/>
          </a:prstGeom>
          <a:noFill/>
          <a:ln w="19050">
            <a:solidFill>
              <a:srgbClr val="FF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000"/>
          </a:p>
        </p:txBody>
      </p:sp>
      <p:sp>
        <p:nvSpPr>
          <p:cNvPr id="21" name="Line 22"/>
          <p:cNvSpPr>
            <a:spLocks noChangeShapeType="1"/>
          </p:cNvSpPr>
          <p:nvPr>
            <p:custDataLst>
              <p:tags r:id="rId21"/>
            </p:custDataLst>
          </p:nvPr>
        </p:nvSpPr>
        <p:spPr bwMode="auto">
          <a:xfrm>
            <a:off x="5566308" y="3769326"/>
            <a:ext cx="2294096" cy="235737"/>
          </a:xfrm>
          <a:prstGeom prst="line">
            <a:avLst/>
          </a:prstGeom>
          <a:noFill/>
          <a:ln w="19050">
            <a:solidFill>
              <a:srgbClr val="FF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000"/>
          </a:p>
        </p:txBody>
      </p:sp>
      <p:sp>
        <p:nvSpPr>
          <p:cNvPr id="22" name="Line 23"/>
          <p:cNvSpPr>
            <a:spLocks noChangeShapeType="1"/>
          </p:cNvSpPr>
          <p:nvPr>
            <p:custDataLst>
              <p:tags r:id="rId22"/>
            </p:custDataLst>
          </p:nvPr>
        </p:nvSpPr>
        <p:spPr bwMode="auto">
          <a:xfrm flipV="1">
            <a:off x="2742552" y="1961920"/>
            <a:ext cx="5073354" cy="2317751"/>
          </a:xfrm>
          <a:prstGeom prst="line">
            <a:avLst/>
          </a:prstGeom>
          <a:noFill/>
          <a:ln w="19050">
            <a:solidFill>
              <a:srgbClr val="FF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000"/>
          </a:p>
        </p:txBody>
      </p:sp>
      <p:sp>
        <p:nvSpPr>
          <p:cNvPr id="23" name="Line 24"/>
          <p:cNvSpPr>
            <a:spLocks noChangeShapeType="1"/>
          </p:cNvSpPr>
          <p:nvPr>
            <p:custDataLst>
              <p:tags r:id="rId23"/>
            </p:custDataLst>
          </p:nvPr>
        </p:nvSpPr>
        <p:spPr bwMode="auto">
          <a:xfrm flipV="1">
            <a:off x="2720713" y="4018061"/>
            <a:ext cx="5168219" cy="726420"/>
          </a:xfrm>
          <a:prstGeom prst="line">
            <a:avLst/>
          </a:prstGeom>
          <a:noFill/>
          <a:ln w="19050">
            <a:solidFill>
              <a:srgbClr val="FF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000"/>
          </a:p>
        </p:txBody>
      </p:sp>
      <p:sp>
        <p:nvSpPr>
          <p:cNvPr id="24" name="Line 25"/>
          <p:cNvSpPr>
            <a:spLocks noChangeShapeType="1"/>
          </p:cNvSpPr>
          <p:nvPr>
            <p:custDataLst>
              <p:tags r:id="rId24"/>
            </p:custDataLst>
          </p:nvPr>
        </p:nvSpPr>
        <p:spPr bwMode="auto">
          <a:xfrm flipV="1">
            <a:off x="6782512" y="1989235"/>
            <a:ext cx="1033394" cy="3220143"/>
          </a:xfrm>
          <a:prstGeom prst="line">
            <a:avLst/>
          </a:prstGeom>
          <a:noFill/>
          <a:ln w="19050">
            <a:solidFill>
              <a:srgbClr val="FF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000"/>
          </a:p>
        </p:txBody>
      </p:sp>
      <p:pic>
        <p:nvPicPr>
          <p:cNvPr id="25" name="New picture"/>
          <p:cNvPicPr/>
          <p:nvPr>
            <p:custDataLst>
              <p:tags r:id="rId26"/>
            </p:custDataLst>
          </p:nvPr>
        </p:nvPicPr>
        <p:blipFill>
          <a:blip r:embed="rId25"/>
          <a:stretch>
            <a:fillRect/>
          </a:stretch>
        </p:blipFill>
        <p:spPr>
          <a:xfrm>
            <a:off x="12001500" y="11950700"/>
            <a:ext cx="317500" cy="228600"/>
          </a:xfrm>
          <a:prstGeom prst="cube">
            <a:avLst/>
          </a:prstGeom>
        </p:spPr>
      </p:pic>
    </p:spTree>
    <p:extLst>
      <p:ext uri="{BB962C8B-B14F-4D97-AF65-F5344CB8AC3E}">
        <p14:creationId xmlns:p14="http://schemas.microsoft.com/office/powerpoint/2010/main" val="1344464542"/>
      </p:ext>
    </p:extLst>
  </p:cSld>
  <p:clrMapOvr>
    <a:masterClrMapping/>
  </p:clrMapOvr>
  <mc:AlternateContent>
    <mc:Choice xmlns:p14="http://schemas.microsoft.com/office/powerpoint/2010/main" Requires="p14">
      <p:transition spd="slow" advClick="0" p14:dur="200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</p:bldLst>
  </p:timing>
</p:sld>
</file>

<file path=ppt/tags/tag1.xml><?xml version="1.0" encoding="utf-8"?>
<p:tagLst xmlns:p="http://schemas.openxmlformats.org/presentationml/2006/main">
  <p:tag name="AS_UNIQUEID" val="29"/>
</p:tagLst>
</file>

<file path=ppt/tags/tag2.xml><?xml version="1.0" encoding="utf-8"?>
<p:tagLst xmlns:p="http://schemas.openxmlformats.org/presentationml/2006/main">
  <p:tag name="AS_UNIQUEID" val="30"/>
</p:tagLst>
</file>

<file path=ppt/tags/tag3.xml><?xml version="1.0" encoding="utf-8"?>
<p:tagLst xmlns:p="http://schemas.openxmlformats.org/presentationml/2006/main">
  <p:tag name="AS_UNIQUEID" val="31"/>
</p:tagLst>
</file>

<file path=ppt/tags/tag4.xml><?xml version="1.0" encoding="utf-8"?>
<p:tagLst xmlns:p="http://schemas.openxmlformats.org/presentationml/2006/main">
  <p:tag name="AS_UNIQUEID" val="32"/>
</p:tagLst>
</file>

<file path=ppt/tags/tag5.xml><?xml version="1.0" encoding="utf-8"?>
<p:tagLst xmlns:p="http://schemas.openxmlformats.org/presentationml/2006/main">
  <p:tag name="AS_UNIQUEID" val="33"/>
</p:tagLst>
</file>

<file path=ppt/tags/tag6.xml><?xml version="1.0" encoding="utf-8"?>
<p:tagLst xmlns:p="http://schemas.openxmlformats.org/presentationml/2006/main">
  <p:tag name="AS_UNIQUEID" val="34"/>
</p:tagLst>
</file>

<file path=ppt/tags/tag7.xml><?xml version="1.0" encoding="utf-8"?>
<p:tagLst xmlns:p="http://schemas.openxmlformats.org/presentationml/2006/main">
  <p:tag name="AS_UNIQUEID" val="35"/>
</p:tagLst>
</file>

<file path=ppt/tags/tag8.xml><?xml version="1.0" encoding="utf-8"?>
<p:tagLst xmlns:p="http://schemas.openxmlformats.org/presentationml/2006/main">
  <p:tag name="AS_UNIQUEID" val="36"/>
</p:tagLst>
</file>

<file path=ppt/tags/tag9.xml><?xml version="1.0" encoding="utf-8"?>
<p:tagLst xmlns:p="http://schemas.openxmlformats.org/presentationml/2006/main">
  <p:tag name="AS_UNIQUEID" val="37"/>
</p:tagLst>
</file>

<file path=ppt/tags/tag10.xml><?xml version="1.0" encoding="utf-8"?>
<p:tagLst xmlns:p="http://schemas.openxmlformats.org/presentationml/2006/main">
  <p:tag name="AS_UNIQUEID" val="38"/>
</p:tagLst>
</file>

<file path=ppt/tags/tag11.xml><?xml version="1.0" encoding="utf-8"?>
<p:tagLst xmlns:p="http://schemas.openxmlformats.org/presentationml/2006/main">
  <p:tag name="AS_UNIQUEID" val="39"/>
</p:tagLst>
</file>

<file path=ppt/tags/tag12.xml><?xml version="1.0" encoding="utf-8"?>
<p:tagLst xmlns:p="http://schemas.openxmlformats.org/presentationml/2006/main">
  <p:tag name="AS_UNIQUEID" val="40"/>
</p:tagLst>
</file>

<file path=ppt/tags/tag13.xml><?xml version="1.0" encoding="utf-8"?>
<p:tagLst xmlns:p="http://schemas.openxmlformats.org/presentationml/2006/main">
  <p:tag name="AS_UNIQUEID" val="41"/>
</p:tagLst>
</file>

<file path=ppt/tags/tag14.xml><?xml version="1.0" encoding="utf-8"?>
<p:tagLst xmlns:p="http://schemas.openxmlformats.org/presentationml/2006/main">
  <p:tag name="AS_UNIQUEID" val="42"/>
</p:tagLst>
</file>

<file path=ppt/tags/tag15.xml><?xml version="1.0" encoding="utf-8"?>
<p:tagLst xmlns:p="http://schemas.openxmlformats.org/presentationml/2006/main">
  <p:tag name="AS_UNIQUEID" val="43"/>
</p:tagLst>
</file>

<file path=ppt/tags/tag16.xml><?xml version="1.0" encoding="utf-8"?>
<p:tagLst xmlns:p="http://schemas.openxmlformats.org/presentationml/2006/main">
  <p:tag name="AS_UNIQUEID" val="44"/>
</p:tagLst>
</file>

<file path=ppt/tags/tag17.xml><?xml version="1.0" encoding="utf-8"?>
<p:tagLst xmlns:p="http://schemas.openxmlformats.org/presentationml/2006/main">
  <p:tag name="AS_UNIQUEID" val="45"/>
</p:tagLst>
</file>

<file path=ppt/tags/tag18.xml><?xml version="1.0" encoding="utf-8"?>
<p:tagLst xmlns:p="http://schemas.openxmlformats.org/presentationml/2006/main">
  <p:tag name="AS_UNIQUEID" val="46"/>
</p:tagLst>
</file>

<file path=ppt/tags/tag19.xml><?xml version="1.0" encoding="utf-8"?>
<p:tagLst xmlns:p="http://schemas.openxmlformats.org/presentationml/2006/main">
  <p:tag name="AS_UNIQUEID" val="47"/>
</p:tagLst>
</file>

<file path=ppt/tags/tag20.xml><?xml version="1.0" encoding="utf-8"?>
<p:tagLst xmlns:p="http://schemas.openxmlformats.org/presentationml/2006/main">
  <p:tag name="AS_UNIQUEID" val="48"/>
</p:tagLst>
</file>

<file path=ppt/tags/tag21.xml><?xml version="1.0" encoding="utf-8"?>
<p:tagLst xmlns:p="http://schemas.openxmlformats.org/presentationml/2006/main">
  <p:tag name="AS_UNIQUEID" val="49"/>
</p:tagLst>
</file>

<file path=ppt/tags/tag22.xml><?xml version="1.0" encoding="utf-8"?>
<p:tagLst xmlns:p="http://schemas.openxmlformats.org/presentationml/2006/main">
  <p:tag name="AS_UNIQUEID" val="50"/>
</p:tagLst>
</file>

<file path=ppt/tags/tag23.xml><?xml version="1.0" encoding="utf-8"?>
<p:tagLst xmlns:p="http://schemas.openxmlformats.org/presentationml/2006/main">
  <p:tag name="AS_UNIQUEID" val="51"/>
</p:tagLst>
</file>

<file path=ppt/tags/tag24.xml><?xml version="1.0" encoding="utf-8"?>
<p:tagLst xmlns:p="http://schemas.openxmlformats.org/presentationml/2006/main">
  <p:tag name="AS_UNIQUEID" val="52"/>
</p:tagLst>
</file>

<file path=ppt/tags/tag25.xml><?xml version="1.0" encoding="utf-8"?>
<p:tagLst xmlns:p="http://schemas.openxmlformats.org/presentationml/2006/main">
  <p:tag name="AS_UNIQUEID" val="53"/>
</p:tagLst>
</file>

<file path=ppt/tags/tag26.xml><?xml version="1.0" encoding="utf-8"?>
<p:tagLst xmlns:p="http://schemas.openxmlformats.org/presentationml/2006/main">
  <p:tag name="AS_UNIQUEID" val="54"/>
</p:tagLst>
</file>

<file path=ppt/tags/tag27.xml><?xml version="1.0" encoding="utf-8"?>
<p:tagLst xmlns:p="http://schemas.openxmlformats.org/presentationml/2006/main">
  <p:tag name="AS_UNIQUEID" val="55"/>
</p:tagLst>
</file>

<file path=ppt/tags/tag28.xml><?xml version="1.0" encoding="utf-8"?>
<p:tagLst xmlns:p="http://schemas.openxmlformats.org/presentationml/2006/main">
  <p:tag name="AS_UNIQUEID" val="56"/>
</p:tagLst>
</file>

<file path=ppt/tags/tag29.xml><?xml version="1.0" encoding="utf-8"?>
<p:tagLst xmlns:p="http://schemas.openxmlformats.org/presentationml/2006/main">
  <p:tag name="AS_UNIQUEID" val="57"/>
</p:tagLst>
</file>

<file path=ppt/tags/tag30.xml><?xml version="1.0" encoding="utf-8"?>
<p:tagLst xmlns:p="http://schemas.openxmlformats.org/presentationml/2006/main">
  <p:tag name="AS_UNIQUEID" val="58"/>
</p:tagLst>
</file>

<file path=ppt/tags/tag31.xml><?xml version="1.0" encoding="utf-8"?>
<p:tagLst xmlns:p="http://schemas.openxmlformats.org/presentationml/2006/main">
  <p:tag name="AS_UNIQUEID" val="59"/>
</p:tagLst>
</file>

<file path=ppt/tags/tag32.xml><?xml version="1.0" encoding="utf-8"?>
<p:tagLst xmlns:p="http://schemas.openxmlformats.org/presentationml/2006/main">
  <p:tag name="AS_UNIQUEID" val="60"/>
</p:tagLst>
</file>

<file path=ppt/tags/tag33.xml><?xml version="1.0" encoding="utf-8"?>
<p:tagLst xmlns:p="http://schemas.openxmlformats.org/presentationml/2006/main">
  <p:tag name="AS_UNIQUEID" val="61"/>
</p:tagLst>
</file>

<file path=ppt/tags/tag34.xml><?xml version="1.0" encoding="utf-8"?>
<p:tagLst xmlns:p="http://schemas.openxmlformats.org/presentationml/2006/main">
  <p:tag name="AS_UNIQUEID" val="62"/>
</p:tagLst>
</file>

<file path=ppt/tags/tag35.xml><?xml version="1.0" encoding="utf-8"?>
<p:tagLst xmlns:p="http://schemas.openxmlformats.org/presentationml/2006/main">
  <p:tag name="AS_UNIQUEID" val="63"/>
</p:tagLst>
</file>

<file path=ppt/tags/tag36.xml><?xml version="1.0" encoding="utf-8"?>
<p:tagLst xmlns:p="http://schemas.openxmlformats.org/presentationml/2006/main">
  <p:tag name="AS_UNIQUEID" val="64"/>
</p:tagLst>
</file>

<file path=ppt/tags/tag37.xml><?xml version="1.0" encoding="utf-8"?>
<p:tagLst xmlns:p="http://schemas.openxmlformats.org/presentationml/2006/main">
  <p:tag name="AS_UNIQUEID" val="65"/>
</p:tagLst>
</file>

<file path=ppt/tags/tag38.xml><?xml version="1.0" encoding="utf-8"?>
<p:tagLst xmlns:p="http://schemas.openxmlformats.org/presentationml/2006/main">
  <p:tag name="AS_UNIQUEID" val="66"/>
</p:tagLst>
</file>

<file path=ppt/tags/tag39.xml><?xml version="1.0" encoding="utf-8"?>
<p:tagLst xmlns:p="http://schemas.openxmlformats.org/presentationml/2006/main">
  <p:tag name="AS_UNIQUEID" val="67"/>
</p:tagLst>
</file>

<file path=ppt/tags/tag40.xml><?xml version="1.0" encoding="utf-8"?>
<p:tagLst xmlns:p="http://schemas.openxmlformats.org/presentationml/2006/main">
  <p:tag name="AS_UNIQUEID" val="68"/>
</p:tagLst>
</file>

<file path=ppt/tags/tag41.xml><?xml version="1.0" encoding="utf-8"?>
<p:tagLst xmlns:p="http://schemas.openxmlformats.org/presentationml/2006/main">
  <p:tag name="AS_UNIQUEID" val="69"/>
</p:tagLst>
</file>

<file path=ppt/tags/tag42.xml><?xml version="1.0" encoding="utf-8"?>
<p:tagLst xmlns:p="http://schemas.openxmlformats.org/presentationml/2006/main">
  <p:tag name="AS_UNIQUEID" val="70"/>
</p:tagLst>
</file>

<file path=ppt/tags/tag43.xml><?xml version="1.0" encoding="utf-8"?>
<p:tagLst xmlns:p="http://schemas.openxmlformats.org/presentationml/2006/main">
  <p:tag name="AS_UNIQUEID" val="71"/>
</p:tagLst>
</file>

<file path=ppt/tags/tag44.xml><?xml version="1.0" encoding="utf-8"?>
<p:tagLst xmlns:p="http://schemas.openxmlformats.org/presentationml/2006/main">
  <p:tag name="AS_UNIQUEID" val="72"/>
</p:tagLst>
</file>

<file path=ppt/tags/tag45.xml><?xml version="1.0" encoding="utf-8"?>
<p:tagLst xmlns:p="http://schemas.openxmlformats.org/presentationml/2006/main">
  <p:tag name="AS_UNIQUEID" val="73"/>
</p:tagLst>
</file>

<file path=ppt/tags/tag46.xml><?xml version="1.0" encoding="utf-8"?>
<p:tagLst xmlns:p="http://schemas.openxmlformats.org/presentationml/2006/main">
  <p:tag name="AS_UNIQUEID" val="74"/>
</p:tagLst>
</file>

<file path=ppt/tags/tag47.xml><?xml version="1.0" encoding="utf-8"?>
<p:tagLst xmlns:p="http://schemas.openxmlformats.org/presentationml/2006/main">
  <p:tag name="AS_UNIQUEID" val="75"/>
</p:tagLst>
</file>

<file path=ppt/tags/tag48.xml><?xml version="1.0" encoding="utf-8"?>
<p:tagLst xmlns:p="http://schemas.openxmlformats.org/presentationml/2006/main">
  <p:tag name="AS_UNIQUEID" val="76"/>
</p:tagLst>
</file>

<file path=ppt/tags/tag49.xml><?xml version="1.0" encoding="utf-8"?>
<p:tagLst xmlns:p="http://schemas.openxmlformats.org/presentationml/2006/main">
  <p:tag name="AS_UNIQUEID" val="77"/>
</p:tagLst>
</file>

<file path=ppt/tags/tag50.xml><?xml version="1.0" encoding="utf-8"?>
<p:tagLst xmlns:p="http://schemas.openxmlformats.org/presentationml/2006/main">
  <p:tag name="AS_UNIQUEID" val="78"/>
</p:tagLst>
</file>

<file path=ppt/tags/tag51.xml><?xml version="1.0" encoding="utf-8"?>
<p:tagLst xmlns:p="http://schemas.openxmlformats.org/presentationml/2006/main">
  <p:tag name="AS_UNIQUEID" val="79"/>
</p:tagLst>
</file>

<file path=ppt/tags/tag52.xml><?xml version="1.0" encoding="utf-8"?>
<p:tagLst xmlns:p="http://schemas.openxmlformats.org/presentationml/2006/main">
  <p:tag name="AS_UNIQUEID" val="80"/>
</p:tagLst>
</file>

<file path=ppt/tags/tag53.xml><?xml version="1.0" encoding="utf-8"?>
<p:tagLst xmlns:p="http://schemas.openxmlformats.org/presentationml/2006/main">
  <p:tag name="AS_UNIQUEID" val="81"/>
</p:tagLst>
</file>

<file path=ppt/tags/tag54.xml><?xml version="1.0" encoding="utf-8"?>
<p:tagLst xmlns:p="http://schemas.openxmlformats.org/presentationml/2006/main">
  <p:tag name="AS_UNIQUEID" val="82"/>
</p:tagLst>
</file>

<file path=ppt/tags/tag55.xml><?xml version="1.0" encoding="utf-8"?>
<p:tagLst xmlns:p="http://schemas.openxmlformats.org/presentationml/2006/main">
  <p:tag name="AS_UNIQUEID" val="83"/>
</p:tagLst>
</file>

<file path=ppt/tags/tag56.xml><?xml version="1.0" encoding="utf-8"?>
<p:tagLst xmlns:p="http://schemas.openxmlformats.org/presentationml/2006/main">
  <p:tag name="AS_UNIQUEID" val="84"/>
</p:tagLst>
</file>

<file path=ppt/tags/tag57.xml><?xml version="1.0" encoding="utf-8"?>
<p:tagLst xmlns:p="http://schemas.openxmlformats.org/presentationml/2006/main">
  <p:tag name="AS_UNIQUEID" val="85"/>
</p:tagLst>
</file>

<file path=ppt/tags/tag58.xml><?xml version="1.0" encoding="utf-8"?>
<p:tagLst xmlns:p="http://schemas.openxmlformats.org/presentationml/2006/main">
  <p:tag name="AS_UNIQUEID" val="86"/>
</p:tagLst>
</file>

<file path=ppt/tags/tag59.xml><?xml version="1.0" encoding="utf-8"?>
<p:tagLst xmlns:p="http://schemas.openxmlformats.org/presentationml/2006/main">
  <p:tag name="AS_UNIQUEID" val="87"/>
</p:tagLst>
</file>

<file path=ppt/tags/tag60.xml><?xml version="1.0" encoding="utf-8"?>
<p:tagLst xmlns:p="http://schemas.openxmlformats.org/presentationml/2006/main">
  <p:tag name="AS_UNIQUEID" val="88"/>
</p:tagLst>
</file>

<file path=ppt/tags/tag61.xml><?xml version="1.0" encoding="utf-8"?>
<p:tagLst xmlns:p="http://schemas.openxmlformats.org/presentationml/2006/main">
  <p:tag name="AS_UNIQUEID" val="89"/>
</p:tagLst>
</file>

<file path=ppt/tags/tag62.xml><?xml version="1.0" encoding="utf-8"?>
<p:tagLst xmlns:p="http://schemas.openxmlformats.org/presentationml/2006/main">
  <p:tag name="AS_UNIQUEID" val="90"/>
</p:tagLst>
</file>

<file path=ppt/tags/tag63.xml><?xml version="1.0" encoding="utf-8"?>
<p:tagLst xmlns:p="http://schemas.openxmlformats.org/presentationml/2006/main">
  <p:tag name="AS_UNIQUEID" val="91"/>
</p:tagLst>
</file>

<file path=ppt/tags/tag64.xml><?xml version="1.0" encoding="utf-8"?>
<p:tagLst xmlns:p="http://schemas.openxmlformats.org/presentationml/2006/main">
  <p:tag name="AS_UNIQUEID" val="92"/>
</p:tagLst>
</file>

<file path=ppt/tags/tag65.xml><?xml version="1.0" encoding="utf-8"?>
<p:tagLst xmlns:p="http://schemas.openxmlformats.org/presentationml/2006/main">
  <p:tag name="AS_UNIQUEID" val="93"/>
</p:tagLst>
</file>

<file path=ppt/tags/tag66.xml><?xml version="1.0" encoding="utf-8"?>
<p:tagLst xmlns:p="http://schemas.openxmlformats.org/presentationml/2006/main">
  <p:tag name="AS_UNIQUEID" val="94"/>
</p:tagLst>
</file>

<file path=ppt/tags/tag67.xml><?xml version="1.0" encoding="utf-8"?>
<p:tagLst xmlns:p="http://schemas.openxmlformats.org/presentationml/2006/main">
  <p:tag name="AS_UNIQUEID" val="95"/>
</p:tagLst>
</file>

<file path=ppt/tags/tag68.xml><?xml version="1.0" encoding="utf-8"?>
<p:tagLst xmlns:p="http://schemas.openxmlformats.org/presentationml/2006/main">
  <p:tag name="AS_UNIQUEID" val="96"/>
</p:tagLst>
</file>

<file path=ppt/tags/tag69.xml><?xml version="1.0" encoding="utf-8"?>
<p:tagLst xmlns:p="http://schemas.openxmlformats.org/presentationml/2006/main">
  <p:tag name="AS_UNIQUEID" val="97"/>
</p:tagLst>
</file>

<file path=ppt/tags/tag70.xml><?xml version="1.0" encoding="utf-8"?>
<p:tagLst xmlns:p="http://schemas.openxmlformats.org/presentationml/2006/main">
  <p:tag name="AS_UNIQUEID" val="98"/>
</p:tagLst>
</file>

<file path=ppt/tags/tag71.xml><?xml version="1.0" encoding="utf-8"?>
<p:tagLst xmlns:p="http://schemas.openxmlformats.org/presentationml/2006/main">
  <p:tag name="AS_UNIQUEID" val="26"/>
</p:tagLst>
</file>

<file path=ppt/tags/tag72.xml><?xml version="1.0" encoding="utf-8"?>
<p:tagLst xmlns:p="http://schemas.openxmlformats.org/presentationml/2006/main">
  <p:tag name="AS_UNIQUEID" val="27"/>
</p:tagLst>
</file>

<file path=ppt/tags/tag73.xml><?xml version="1.0" encoding="utf-8"?>
<p:tagLst xmlns:p="http://schemas.openxmlformats.org/presentationml/2006/main">
  <p:tag name="AS_UNIQUEID" val="28"/>
</p:tagLst>
</file>

<file path=ppt/tags/tag74.xml><?xml version="1.0" encoding="utf-8"?>
<p:tagLst xmlns:p="http://schemas.openxmlformats.org/presentationml/2006/main">
  <p:tag name="AS_UNIQUEID" val="99"/>
</p:tagLst>
</file>

<file path=ppt/tags/tag75.xml><?xml version="1.0" encoding="utf-8"?>
<p:tagLst xmlns:p="http://schemas.openxmlformats.org/presentationml/2006/main">
  <p:tag name="AS_UNIQUEID" val="100"/>
</p:tagLst>
</file>

<file path=ppt/tags/tag76.xml><?xml version="1.0" encoding="utf-8"?>
<p:tagLst xmlns:p="http://schemas.openxmlformats.org/presentationml/2006/main">
  <p:tag name="AS_UNIQUEID" val="101"/>
</p:tagLst>
</file>

<file path=ppt/tags/tag77.xml><?xml version="1.0" encoding="utf-8"?>
<p:tagLst xmlns:p="http://schemas.openxmlformats.org/presentationml/2006/main">
  <p:tag name="AS_UNIQUEID" val="102"/>
</p:tagLst>
</file>

<file path=ppt/tags/tag78.xml><?xml version="1.0" encoding="utf-8"?>
<p:tagLst xmlns:p="http://schemas.openxmlformats.org/presentationml/2006/main">
  <p:tag name="AS_UNIQUEID" val="103"/>
</p:tagLst>
</file>

<file path=ppt/tags/tag79.xml><?xml version="1.0" encoding="utf-8"?>
<p:tagLst xmlns:p="http://schemas.openxmlformats.org/presentationml/2006/main">
  <p:tag name="AS_UNIQUEID" val="104"/>
</p:tagLst>
</file>

<file path=ppt/tags/tag80.xml><?xml version="1.0" encoding="utf-8"?>
<p:tagLst xmlns:p="http://schemas.openxmlformats.org/presentationml/2006/main">
  <p:tag name="AS_UNIQUEID" val="105"/>
</p:tagLst>
</file>

<file path=ppt/tags/tag81.xml><?xml version="1.0" encoding="utf-8"?>
<p:tagLst xmlns:p="http://schemas.openxmlformats.org/presentationml/2006/main">
  <p:tag name="AS_UNIQUEID" val="106"/>
</p:tagLst>
</file>

<file path=ppt/tags/tag82.xml><?xml version="1.0" encoding="utf-8"?>
<p:tagLst xmlns:p="http://schemas.openxmlformats.org/presentationml/2006/main">
  <p:tag name="AS_UNIQUEID" val="107"/>
</p:tagLst>
</file>

<file path=ppt/tags/tag83.xml><?xml version="1.0" encoding="utf-8"?>
<p:tagLst xmlns:p="http://schemas.openxmlformats.org/presentationml/2006/main">
  <p:tag name="AS_UNIQUEID" val="108"/>
</p:tagLst>
</file>

<file path=ppt/tags/tag84.xml><?xml version="1.0" encoding="utf-8"?>
<p:tagLst xmlns:p="http://schemas.openxmlformats.org/presentationml/2006/main">
  <p:tag name="AS_UNIQUEID" val="109"/>
</p:tagLst>
</file>

<file path=ppt/tags/tag85.xml><?xml version="1.0" encoding="utf-8"?>
<p:tagLst xmlns:p="http://schemas.openxmlformats.org/presentationml/2006/main">
  <p:tag name="AS_UNIQUEID" val="110"/>
</p:tagLst>
</file>

<file path=ppt/tags/tag86.xml><?xml version="1.0" encoding="utf-8"?>
<p:tagLst xmlns:p="http://schemas.openxmlformats.org/presentationml/2006/main">
  <p:tag name="AS_UNIQUEID" val="111"/>
</p:tagLst>
</file>

<file path=ppt/tags/tag87.xml><?xml version="1.0" encoding="utf-8"?>
<p:tagLst xmlns:p="http://schemas.openxmlformats.org/presentationml/2006/main">
  <p:tag name="AS_UNIQUEID" val="112"/>
</p:tagLst>
</file>

<file path=ppt/tags/tag88.xml><?xml version="1.0" encoding="utf-8"?>
<p:tagLst xmlns:p="http://schemas.openxmlformats.org/presentationml/2006/main">
  <p:tag name="AS_UNIQUEID" val="113"/>
</p:tagLst>
</file>

<file path=ppt/tags/tag89.xml><?xml version="1.0" encoding="utf-8"?>
<p:tagLst xmlns:p="http://schemas.openxmlformats.org/presentationml/2006/main">
  <p:tag name="AS_UNIQUEID" val="114"/>
</p:tagLst>
</file>

<file path=ppt/tags/tag90.xml><?xml version="1.0" encoding="utf-8"?>
<p:tagLst xmlns:p="http://schemas.openxmlformats.org/presentationml/2006/main">
  <p:tag name="AS_UNIQUEID" val="115"/>
</p:tagLst>
</file>

<file path=ppt/tags/tag91.xml><?xml version="1.0" encoding="utf-8"?>
<p:tagLst xmlns:p="http://schemas.openxmlformats.org/presentationml/2006/main">
  <p:tag name="AS_UNIQUEID" val="116"/>
</p:tagLst>
</file>

<file path=ppt/tags/tag92.xml><?xml version="1.0" encoding="utf-8"?>
<p:tagLst xmlns:p="http://schemas.openxmlformats.org/presentationml/2006/main">
  <p:tag name="AS_UNIQUEID" val="117"/>
</p:tagLst>
</file>

<file path=ppt/tags/tag93.xml><?xml version="1.0" encoding="utf-8"?>
<p:tagLst xmlns:p="http://schemas.openxmlformats.org/presentationml/2006/main">
  <p:tag name="AS_UNIQUEID" val="118"/>
</p:tagLst>
</file>

<file path=ppt/tags/tag94.xml><?xml version="1.0" encoding="utf-8"?>
<p:tagLst xmlns:p="http://schemas.openxmlformats.org/presentationml/2006/main">
  <p:tag name="AS_UNIQUEID" val="119"/>
</p:tagLst>
</file>

<file path=ppt/tags/tag95.xml><?xml version="1.0" encoding="utf-8"?>
<p:tagLst xmlns:p="http://schemas.openxmlformats.org/presentationml/2006/main">
  <p:tag name="AS_UNIQUEID" val="120"/>
</p:tagLst>
</file>

<file path=ppt/tags/tag96.xml><?xml version="1.0" encoding="utf-8"?>
<p:tagLst xmlns:p="http://schemas.openxmlformats.org/presentationml/2006/main">
  <p:tag name="AS_UNIQUEID" val="121"/>
</p:tagLst>
</file>

<file path=ppt/tags/tag97.xml><?xml version="1.0" encoding="utf-8"?>
<p:tagLst xmlns:p="http://schemas.openxmlformats.org/presentationml/2006/main">
  <p:tag name="AS_UNIQUEID" val="122"/>
</p:tagLst>
</file>

<file path=ppt/tags/tag98.xml><?xml version="1.0" encoding="utf-8"?>
<p:tagLst xmlns:p="http://schemas.openxmlformats.org/presentationml/2006/main">
  <p:tag name="AS_UNIQUEID" val="123"/>
</p:tagLst>
</file>

<file path=ppt/tags/tag99.xml><?xml version="1.0" encoding="utf-8"?>
<p:tagLst xmlns:p="http://schemas.openxmlformats.org/presentationml/2006/main">
  <p:tag name="AS_UNIQUEID" val="124"/>
</p:tagLst>
</file>

<file path=ppt/tags/tag100.xml><?xml version="1.0" encoding="utf-8"?>
<p:tagLst xmlns:p="http://schemas.openxmlformats.org/presentationml/2006/main">
  <p:tag name="AS_UNIQUEID" val="125"/>
</p:tagLst>
</file>

<file path=ppt/tags/tag101.xml><?xml version="1.0" encoding="utf-8"?>
<p:tagLst xmlns:p="http://schemas.openxmlformats.org/presentationml/2006/main">
  <p:tag name="AS_UNIQUEID" val="126"/>
</p:tagLst>
</file>

<file path=ppt/tags/tag102.xml><?xml version="1.0" encoding="utf-8"?>
<p:tagLst xmlns:p="http://schemas.openxmlformats.org/presentationml/2006/main">
  <p:tag name="AS_UNIQUEID" val="127"/>
</p:tagLst>
</file>

<file path=ppt/tags/tag103.xml><?xml version="1.0" encoding="utf-8"?>
<p:tagLst xmlns:p="http://schemas.openxmlformats.org/presentationml/2006/main">
  <p:tag name="AS_UNIQUEID" val="128"/>
</p:tagLst>
</file>

<file path=ppt/tags/tag104.xml><?xml version="1.0" encoding="utf-8"?>
<p:tagLst xmlns:p="http://schemas.openxmlformats.org/presentationml/2006/main">
  <p:tag name="AS_UNIQUEID" val="129"/>
</p:tagLst>
</file>

<file path=ppt/tags/tag105.xml><?xml version="1.0" encoding="utf-8"?>
<p:tagLst xmlns:p="http://schemas.openxmlformats.org/presentationml/2006/main">
  <p:tag name="AS_UNIQUEID" val="130"/>
</p:tagLst>
</file>

<file path=ppt/tags/tag106.xml><?xml version="1.0" encoding="utf-8"?>
<p:tagLst xmlns:p="http://schemas.openxmlformats.org/presentationml/2006/main">
  <p:tag name="AS_UNIQUEID" val="131"/>
</p:tagLst>
</file>

<file path=ppt/tags/tag107.xml><?xml version="1.0" encoding="utf-8"?>
<p:tagLst xmlns:p="http://schemas.openxmlformats.org/presentationml/2006/main">
  <p:tag name="AS_UNIQUEID" val="132"/>
</p:tagLst>
</file>

<file path=ppt/tags/tag108.xml><?xml version="1.0" encoding="utf-8"?>
<p:tagLst xmlns:p="http://schemas.openxmlformats.org/presentationml/2006/main">
  <p:tag name="AS_UNIQUEID" val="133"/>
</p:tagLst>
</file>

<file path=ppt/tags/tag109.xml><?xml version="1.0" encoding="utf-8"?>
<p:tagLst xmlns:p="http://schemas.openxmlformats.org/presentationml/2006/main">
  <p:tag name="AS_UNIQUEID" val="134"/>
</p:tagLst>
</file>

<file path=ppt/tags/tag110.xml><?xml version="1.0" encoding="utf-8"?>
<p:tagLst xmlns:p="http://schemas.openxmlformats.org/presentationml/2006/main">
  <p:tag name="AS_UNIQUEID" val="135"/>
</p:tagLst>
</file>

<file path=ppt/tags/tag111.xml><?xml version="1.0" encoding="utf-8"?>
<p:tagLst xmlns:p="http://schemas.openxmlformats.org/presentationml/2006/main">
  <p:tag name="AS_UNIQUEID" val="136"/>
</p:tagLst>
</file>

<file path=ppt/tags/tag112.xml><?xml version="1.0" encoding="utf-8"?>
<p:tagLst xmlns:p="http://schemas.openxmlformats.org/presentationml/2006/main">
  <p:tag name="AS_UNIQUEID" val="137"/>
</p:tagLst>
</file>

<file path=ppt/tags/tag113.xml><?xml version="1.0" encoding="utf-8"?>
<p:tagLst xmlns:p="http://schemas.openxmlformats.org/presentationml/2006/main">
  <p:tag name="AS_UNIQUEID" val="138"/>
</p:tagLst>
</file>

<file path=ppt/tags/tag114.xml><?xml version="1.0" encoding="utf-8"?>
<p:tagLst xmlns:p="http://schemas.openxmlformats.org/presentationml/2006/main">
  <p:tag name="AS_UNIQUEID" val="139"/>
</p:tagLst>
</file>

<file path=ppt/tags/tag115.xml><?xml version="1.0" encoding="utf-8"?>
<p:tagLst xmlns:p="http://schemas.openxmlformats.org/presentationml/2006/main">
  <p:tag name="AS_UNIQUEID" val="140"/>
</p:tagLst>
</file>

<file path=ppt/tags/tag116.xml><?xml version="1.0" encoding="utf-8"?>
<p:tagLst xmlns:p="http://schemas.openxmlformats.org/presentationml/2006/main">
  <p:tag name="AS_UNIQUEID" val="141"/>
</p:tagLst>
</file>

<file path=ppt/tags/tag117.xml><?xml version="1.0" encoding="utf-8"?>
<p:tagLst xmlns:p="http://schemas.openxmlformats.org/presentationml/2006/main">
  <p:tag name="AS_UNIQUEID" val="142"/>
</p:tagLst>
</file>

<file path=ppt/tags/tag118.xml><?xml version="1.0" encoding="utf-8"?>
<p:tagLst xmlns:p="http://schemas.openxmlformats.org/presentationml/2006/main">
  <p:tag name="AS_UNIQUEID" val="143"/>
</p:tagLst>
</file>

<file path=ppt/tags/tag119.xml><?xml version="1.0" encoding="utf-8"?>
<p:tagLst xmlns:p="http://schemas.openxmlformats.org/presentationml/2006/main">
  <p:tag name="AS_UNIQUEID" val="144"/>
</p:tagLst>
</file>

<file path=ppt/tags/tag120.xml><?xml version="1.0" encoding="utf-8"?>
<p:tagLst xmlns:p="http://schemas.openxmlformats.org/presentationml/2006/main">
  <p:tag name="AS_UNIQUEID" val="145"/>
</p:tagLst>
</file>

<file path=ppt/tags/tag121.xml><?xml version="1.0" encoding="utf-8"?>
<p:tagLst xmlns:p="http://schemas.openxmlformats.org/presentationml/2006/main">
  <p:tag name="AS_UNIQUEID" val="146"/>
</p:tagLst>
</file>

<file path=ppt/tags/tag122.xml><?xml version="1.0" encoding="utf-8"?>
<p:tagLst xmlns:p="http://schemas.openxmlformats.org/presentationml/2006/main">
  <p:tag name="AS_UNIQUEID" val="147"/>
</p:tagLst>
</file>

<file path=ppt/tags/tag123.xml><?xml version="1.0" encoding="utf-8"?>
<p:tagLst xmlns:p="http://schemas.openxmlformats.org/presentationml/2006/main">
  <p:tag name="AS_UNIQUEID" val="148"/>
</p:tagLst>
</file>

<file path=ppt/tags/tag124.xml><?xml version="1.0" encoding="utf-8"?>
<p:tagLst xmlns:p="http://schemas.openxmlformats.org/presentationml/2006/main">
  <p:tag name="AS_UNIQUEID" val="149"/>
</p:tagLst>
</file>

<file path=ppt/tags/tag125.xml><?xml version="1.0" encoding="utf-8"?>
<p:tagLst xmlns:p="http://schemas.openxmlformats.org/presentationml/2006/main">
  <p:tag name="AS_UNIQUEID" val="150"/>
</p:tagLst>
</file>

<file path=ppt/tags/tag126.xml><?xml version="1.0" encoding="utf-8"?>
<p:tagLst xmlns:p="http://schemas.openxmlformats.org/presentationml/2006/main">
  <p:tag name="AS_UNIQUEID" val="151"/>
</p:tagLst>
</file>

<file path=ppt/tags/tag127.xml><?xml version="1.0" encoding="utf-8"?>
<p:tagLst xmlns:p="http://schemas.openxmlformats.org/presentationml/2006/main">
  <p:tag name="AS_UNIQUEID" val="152"/>
</p:tagLst>
</file>

<file path=ppt/tags/tag128.xml><?xml version="1.0" encoding="utf-8"?>
<p:tagLst xmlns:p="http://schemas.openxmlformats.org/presentationml/2006/main">
  <p:tag name="AS_UNIQUEID" val="153"/>
</p:tagLst>
</file>

<file path=ppt/tags/tag129.xml><?xml version="1.0" encoding="utf-8"?>
<p:tagLst xmlns:p="http://schemas.openxmlformats.org/presentationml/2006/main">
  <p:tag name="AS_UNIQUEID" val="154"/>
</p:tagLst>
</file>

<file path=ppt/tags/tag130.xml><?xml version="1.0" encoding="utf-8"?>
<p:tagLst xmlns:p="http://schemas.openxmlformats.org/presentationml/2006/main">
  <p:tag name="AS_UNIQUEID" val="155"/>
</p:tagLst>
</file>

<file path=ppt/tags/tag131.xml><?xml version="1.0" encoding="utf-8"?>
<p:tagLst xmlns:p="http://schemas.openxmlformats.org/presentationml/2006/main">
  <p:tag name="AS_UNIQUEID" val="156"/>
</p:tagLst>
</file>

<file path=ppt/tags/tag132.xml><?xml version="1.0" encoding="utf-8"?>
<p:tagLst xmlns:p="http://schemas.openxmlformats.org/presentationml/2006/main">
  <p:tag name="AS_UNIQUEID" val="157"/>
</p:tagLst>
</file>

<file path=ppt/tags/tag133.xml><?xml version="1.0" encoding="utf-8"?>
<p:tagLst xmlns:p="http://schemas.openxmlformats.org/presentationml/2006/main">
  <p:tag name="AS_UNIQUEID" val="158"/>
</p:tagLst>
</file>

<file path=ppt/tags/tag134.xml><?xml version="1.0" encoding="utf-8"?>
<p:tagLst xmlns:p="http://schemas.openxmlformats.org/presentationml/2006/main">
  <p:tag name="AS_UNIQUEID" val="159"/>
</p:tagLst>
</file>

<file path=ppt/tags/tag135.xml><?xml version="1.0" encoding="utf-8"?>
<p:tagLst xmlns:p="http://schemas.openxmlformats.org/presentationml/2006/main">
  <p:tag name="AS_UNIQUEID" val="160"/>
</p:tagLst>
</file>

<file path=ppt/tags/tag136.xml><?xml version="1.0" encoding="utf-8"?>
<p:tagLst xmlns:p="http://schemas.openxmlformats.org/presentationml/2006/main">
  <p:tag name="AS_UNIQUEID" val="161"/>
</p:tagLst>
</file>

<file path=ppt/tags/tag137.xml><?xml version="1.0" encoding="utf-8"?>
<p:tagLst xmlns:p="http://schemas.openxmlformats.org/presentationml/2006/main">
  <p:tag name="AS_UNIQUEID" val="162"/>
</p:tagLst>
</file>

<file path=ppt/tags/tag138.xml><?xml version="1.0" encoding="utf-8"?>
<p:tagLst xmlns:p="http://schemas.openxmlformats.org/presentationml/2006/main">
  <p:tag name="AS_UNIQUEID" val="163"/>
</p:tagLst>
</file>

<file path=ppt/tags/tag139.xml><?xml version="1.0" encoding="utf-8"?>
<p:tagLst xmlns:p="http://schemas.openxmlformats.org/presentationml/2006/main">
  <p:tag name="AS_UNIQUEID" val="164"/>
</p:tagLst>
</file>

<file path=ppt/tags/tag140.xml><?xml version="1.0" encoding="utf-8"?>
<p:tagLst xmlns:p="http://schemas.openxmlformats.org/presentationml/2006/main">
  <p:tag name="AS_UNIQUEID" val="165"/>
</p:tagLst>
</file>

<file path=ppt/tags/tag141.xml><?xml version="1.0" encoding="utf-8"?>
<p:tagLst xmlns:p="http://schemas.openxmlformats.org/presentationml/2006/main">
  <p:tag name="AS_UNIQUEID" val="166"/>
</p:tagLst>
</file>

<file path=ppt/tags/tag142.xml><?xml version="1.0" encoding="utf-8"?>
<p:tagLst xmlns:p="http://schemas.openxmlformats.org/presentationml/2006/main">
  <p:tag name="AS_UNIQUEID" val="167"/>
</p:tagLst>
</file>

<file path=ppt/tags/tag143.xml><?xml version="1.0" encoding="utf-8"?>
<p:tagLst xmlns:p="http://schemas.openxmlformats.org/presentationml/2006/main">
  <p:tag name="AS_UNIQUEID" val="168"/>
</p:tagLst>
</file>

<file path=ppt/tags/tag144.xml><?xml version="1.0" encoding="utf-8"?>
<p:tagLst xmlns:p="http://schemas.openxmlformats.org/presentationml/2006/main">
  <p:tag name="AS_UNIQUEID" val="169"/>
</p:tagLst>
</file>

<file path=ppt/tags/tag145.xml><?xml version="1.0" encoding="utf-8"?>
<p:tagLst xmlns:p="http://schemas.openxmlformats.org/presentationml/2006/main">
  <p:tag name="AS_UNIQUEID" val="170"/>
</p:tagLst>
</file>

<file path=ppt/tags/tag146.xml><?xml version="1.0" encoding="utf-8"?>
<p:tagLst xmlns:p="http://schemas.openxmlformats.org/presentationml/2006/main">
  <p:tag name="AS_UNIQUEID" val="171"/>
</p:tagLst>
</file>

<file path=ppt/tags/tag147.xml><?xml version="1.0" encoding="utf-8"?>
<p:tagLst xmlns:p="http://schemas.openxmlformats.org/presentationml/2006/main">
  <p:tag name="AS_UNIQUEID" val="172"/>
</p:tagLst>
</file>

<file path=ppt/tags/tag148.xml><?xml version="1.0" encoding="utf-8"?>
<p:tagLst xmlns:p="http://schemas.openxmlformats.org/presentationml/2006/main">
  <p:tag name="AS_UNIQUEID" val="173"/>
</p:tagLst>
</file>

<file path=ppt/tags/tag149.xml><?xml version="1.0" encoding="utf-8"?>
<p:tagLst xmlns:p="http://schemas.openxmlformats.org/presentationml/2006/main">
  <p:tag name="AS_UNIQUEID" val="174"/>
</p:tagLst>
</file>

<file path=ppt/tags/tag150.xml><?xml version="1.0" encoding="utf-8"?>
<p:tagLst xmlns:p="http://schemas.openxmlformats.org/presentationml/2006/main">
  <p:tag name="AS_UNIQUEID" val="175"/>
</p:tagLst>
</file>

<file path=ppt/tags/tag151.xml><?xml version="1.0" encoding="utf-8"?>
<p:tagLst xmlns:p="http://schemas.openxmlformats.org/presentationml/2006/main">
  <p:tag name="AS_UNIQUEID" val="176"/>
</p:tagLst>
</file>

<file path=ppt/tags/tag152.xml><?xml version="1.0" encoding="utf-8"?>
<p:tagLst xmlns:p="http://schemas.openxmlformats.org/presentationml/2006/main">
  <p:tag name="AS_UNIQUEID" val="177"/>
</p:tagLst>
</file>

<file path=ppt/tags/tag153.xml><?xml version="1.0" encoding="utf-8"?>
<p:tagLst xmlns:p="http://schemas.openxmlformats.org/presentationml/2006/main">
  <p:tag name="AS_UNIQUEID" val="178"/>
</p:tagLst>
</file>

<file path=ppt/tags/tag154.xml><?xml version="1.0" encoding="utf-8"?>
<p:tagLst xmlns:p="http://schemas.openxmlformats.org/presentationml/2006/main">
  <p:tag name="AS_UNIQUEID" val="179"/>
</p:tagLst>
</file>

<file path=ppt/tags/tag155.xml><?xml version="1.0" encoding="utf-8"?>
<p:tagLst xmlns:p="http://schemas.openxmlformats.org/presentationml/2006/main">
  <p:tag name="AS_UNIQUEID" val="180"/>
</p:tagLst>
</file>

<file path=ppt/tags/tag156.xml><?xml version="1.0" encoding="utf-8"?>
<p:tagLst xmlns:p="http://schemas.openxmlformats.org/presentationml/2006/main">
  <p:tag name="AS_UNIQUEID" val="181"/>
</p:tagLst>
</file>

<file path=ppt/tags/tag157.xml><?xml version="1.0" encoding="utf-8"?>
<p:tagLst xmlns:p="http://schemas.openxmlformats.org/presentationml/2006/main">
  <p:tag name="AS_UNIQUEID" val="182"/>
</p:tagLst>
</file>

<file path=ppt/tags/tag158.xml><?xml version="1.0" encoding="utf-8"?>
<p:tagLst xmlns:p="http://schemas.openxmlformats.org/presentationml/2006/main">
  <p:tag name="AS_UNIQUEID" val="183"/>
</p:tagLst>
</file>

<file path=ppt/tags/tag159.xml><?xml version="1.0" encoding="utf-8"?>
<p:tagLst xmlns:p="http://schemas.openxmlformats.org/presentationml/2006/main">
  <p:tag name="AS_UNIQUEID" val="184"/>
</p:tagLst>
</file>

<file path=ppt/tags/tag160.xml><?xml version="1.0" encoding="utf-8"?>
<p:tagLst xmlns:p="http://schemas.openxmlformats.org/presentationml/2006/main">
  <p:tag name="AS_UNIQUEID" val="185"/>
</p:tagLst>
</file>

<file path=ppt/tags/tag161.xml><?xml version="1.0" encoding="utf-8"?>
<p:tagLst xmlns:p="http://schemas.openxmlformats.org/presentationml/2006/main">
  <p:tag name="AS_UNIQUEID" val="186"/>
</p:tagLst>
</file>

<file path=ppt/tags/tag162.xml><?xml version="1.0" encoding="utf-8"?>
<p:tagLst xmlns:p="http://schemas.openxmlformats.org/presentationml/2006/main">
  <p:tag name="AS_UNIQUEID" val="187"/>
</p:tagLst>
</file>

<file path=ppt/tags/tag163.xml><?xml version="1.0" encoding="utf-8"?>
<p:tagLst xmlns:p="http://schemas.openxmlformats.org/presentationml/2006/main">
  <p:tag name="AS_UNIQUEID" val="188"/>
</p:tagLst>
</file>

<file path=ppt/tags/tag164.xml><?xml version="1.0" encoding="utf-8"?>
<p:tagLst xmlns:p="http://schemas.openxmlformats.org/presentationml/2006/main">
  <p:tag name="AS_UNIQUEID" val="189"/>
</p:tagLst>
</file>

<file path=ppt/tags/tag165.xml><?xml version="1.0" encoding="utf-8"?>
<p:tagLst xmlns:p="http://schemas.openxmlformats.org/presentationml/2006/main">
  <p:tag name="AS_UNIQUEID" val="190"/>
</p:tagLst>
</file>

<file path=ppt/tags/tag166.xml><?xml version="1.0" encoding="utf-8"?>
<p:tagLst xmlns:p="http://schemas.openxmlformats.org/presentationml/2006/main">
  <p:tag name="AS_UNIQUEID" val="191"/>
</p:tagLst>
</file>

<file path=ppt/tags/tag167.xml><?xml version="1.0" encoding="utf-8"?>
<p:tagLst xmlns:p="http://schemas.openxmlformats.org/presentationml/2006/main">
  <p:tag name="AS_UNIQUEID" val="192"/>
</p:tagLst>
</file>

<file path=ppt/tags/tag168.xml><?xml version="1.0" encoding="utf-8"?>
<p:tagLst xmlns:p="http://schemas.openxmlformats.org/presentationml/2006/main">
  <p:tag name="AS_UNIQUEID" val="193"/>
</p:tagLst>
</file>

<file path=ppt/tags/tag169.xml><?xml version="1.0" encoding="utf-8"?>
<p:tagLst xmlns:p="http://schemas.openxmlformats.org/presentationml/2006/main">
  <p:tag name="AS_UNIQUEID" val="194"/>
</p:tagLst>
</file>

<file path=ppt/tags/tag170.xml><?xml version="1.0" encoding="utf-8"?>
<p:tagLst xmlns:p="http://schemas.openxmlformats.org/presentationml/2006/main">
  <p:tag name="AS_UNIQUEID" val="195"/>
</p:tagLst>
</file>

<file path=ppt/tags/tag171.xml><?xml version="1.0" encoding="utf-8"?>
<p:tagLst xmlns:p="http://schemas.openxmlformats.org/presentationml/2006/main">
  <p:tag name="AS_UNIQUEID" val="196"/>
</p:tagLst>
</file>

<file path=ppt/tags/tag172.xml><?xml version="1.0" encoding="utf-8"?>
<p:tagLst xmlns:p="http://schemas.openxmlformats.org/presentationml/2006/main">
  <p:tag name="AS_UNIQUEID" val="197"/>
</p:tagLst>
</file>

<file path=ppt/tags/tag173.xml><?xml version="1.0" encoding="utf-8"?>
<p:tagLst xmlns:p="http://schemas.openxmlformats.org/presentationml/2006/main">
  <p:tag name="AS_UNIQUEID" val="198"/>
</p:tagLst>
</file>

<file path=ppt/tags/tag174.xml><?xml version="1.0" encoding="utf-8"?>
<p:tagLst xmlns:p="http://schemas.openxmlformats.org/presentationml/2006/main">
  <p:tag name="AS_UNIQUEID" val="199"/>
</p:tagLst>
</file>

<file path=ppt/tags/tag175.xml><?xml version="1.0" encoding="utf-8"?>
<p:tagLst xmlns:p="http://schemas.openxmlformats.org/presentationml/2006/main">
  <p:tag name="AS_UNIQUEID" val="200"/>
</p:tagLst>
</file>

<file path=ppt/tags/tag176.xml><?xml version="1.0" encoding="utf-8"?>
<p:tagLst xmlns:p="http://schemas.openxmlformats.org/presentationml/2006/main">
  <p:tag name="AS_UNIQUEID" val="201"/>
</p:tagLst>
</file>

<file path=ppt/tags/tag177.xml><?xml version="1.0" encoding="utf-8"?>
<p:tagLst xmlns:p="http://schemas.openxmlformats.org/presentationml/2006/main">
  <p:tag name="AS_UNIQUEID" val="202"/>
</p:tagLst>
</file>

<file path=ppt/tags/tag178.xml><?xml version="1.0" encoding="utf-8"?>
<p:tagLst xmlns:p="http://schemas.openxmlformats.org/presentationml/2006/main">
  <p:tag name="AS_UNIQUEID" val="203"/>
</p:tagLst>
</file>

<file path=ppt/tags/tag179.xml><?xml version="1.0" encoding="utf-8"?>
<p:tagLst xmlns:p="http://schemas.openxmlformats.org/presentationml/2006/main">
  <p:tag name="AS_UNIQUEID" val="204"/>
</p:tagLst>
</file>

<file path=ppt/tags/tag180.xml><?xml version="1.0" encoding="utf-8"?>
<p:tagLst xmlns:p="http://schemas.openxmlformats.org/presentationml/2006/main">
  <p:tag name="AS_UNIQUEID" val="205"/>
</p:tagLst>
</file>

<file path=ppt/tags/tag181.xml><?xml version="1.0" encoding="utf-8"?>
<p:tagLst xmlns:p="http://schemas.openxmlformats.org/presentationml/2006/main">
  <p:tag name="AS_UNIQUEID" val="206"/>
</p:tagLst>
</file>

<file path=ppt/tags/tag182.xml><?xml version="1.0" encoding="utf-8"?>
<p:tagLst xmlns:p="http://schemas.openxmlformats.org/presentationml/2006/main">
  <p:tag name="AS_UNIQUEID" val="207"/>
</p:tagLst>
</file>

<file path=ppt/tags/tag183.xml><?xml version="1.0" encoding="utf-8"?>
<p:tagLst xmlns:p="http://schemas.openxmlformats.org/presentationml/2006/main">
  <p:tag name="AS_UNIQUEID" val="208"/>
</p:tagLst>
</file>

<file path=ppt/tags/tag184.xml><?xml version="1.0" encoding="utf-8"?>
<p:tagLst xmlns:p="http://schemas.openxmlformats.org/presentationml/2006/main">
  <p:tag name="AS_UNIQUEID" val="209"/>
</p:tagLst>
</file>

<file path=ppt/tags/tag185.xml><?xml version="1.0" encoding="utf-8"?>
<p:tagLst xmlns:p="http://schemas.openxmlformats.org/presentationml/2006/main">
  <p:tag name="AS_UNIQUEID" val="210"/>
</p:tagLst>
</file>

<file path=ppt/tags/tag186.xml><?xml version="1.0" encoding="utf-8"?>
<p:tagLst xmlns:p="http://schemas.openxmlformats.org/presentationml/2006/main">
  <p:tag name="AS_UNIQUEID" val="211"/>
</p:tagLst>
</file>

<file path=ppt/tags/tag187.xml><?xml version="1.0" encoding="utf-8"?>
<p:tagLst xmlns:p="http://schemas.openxmlformats.org/presentationml/2006/main">
  <p:tag name="AS_UNIQUEID" val="212"/>
</p:tagLst>
</file>

<file path=ppt/tags/tag188.xml><?xml version="1.0" encoding="utf-8"?>
<p:tagLst xmlns:p="http://schemas.openxmlformats.org/presentationml/2006/main">
  <p:tag name="AS_UNIQUEID" val="213"/>
</p:tagLst>
</file>

<file path=ppt/tags/tag189.xml><?xml version="1.0" encoding="utf-8"?>
<p:tagLst xmlns:p="http://schemas.openxmlformats.org/presentationml/2006/main">
  <p:tag name="AS_UNIQUEID" val="214"/>
</p:tagLst>
</file>

<file path=ppt/tags/tag190.xml><?xml version="1.0" encoding="utf-8"?>
<p:tagLst xmlns:p="http://schemas.openxmlformats.org/presentationml/2006/main">
  <p:tag name="AS_UNIQUEID" val="215"/>
</p:tagLst>
</file>

<file path=ppt/tags/tag191.xml><?xml version="1.0" encoding="utf-8"?>
<p:tagLst xmlns:p="http://schemas.openxmlformats.org/presentationml/2006/main">
  <p:tag name="AS_UNIQUEID" val="216"/>
</p:tagLst>
</file>

<file path=ppt/tags/tag192.xml><?xml version="1.0" encoding="utf-8"?>
<p:tagLst xmlns:p="http://schemas.openxmlformats.org/presentationml/2006/main">
  <p:tag name="AS_UNIQUEID" val="217"/>
</p:tagLst>
</file>

<file path=ppt/tags/tag193.xml><?xml version="1.0" encoding="utf-8"?>
<p:tagLst xmlns:p="http://schemas.openxmlformats.org/presentationml/2006/main">
  <p:tag name="AS_UNIQUEID" val="218"/>
</p:tagLst>
</file>

<file path=ppt/tags/tag194.xml><?xml version="1.0" encoding="utf-8"?>
<p:tagLst xmlns:p="http://schemas.openxmlformats.org/presentationml/2006/main">
  <p:tag name="AS_UNIQUEID" val="219"/>
</p:tagLst>
</file>

<file path=ppt/tags/tag195.xml><?xml version="1.0" encoding="utf-8"?>
<p:tagLst xmlns:p="http://schemas.openxmlformats.org/presentationml/2006/main">
  <p:tag name="AS_UNIQUEID" val="220"/>
</p:tagLst>
</file>

<file path=ppt/tags/tag196.xml><?xml version="1.0" encoding="utf-8"?>
<p:tagLst xmlns:p="http://schemas.openxmlformats.org/presentationml/2006/main">
  <p:tag name="AS_UNIQUEID" val="221"/>
</p:tagLst>
</file>

<file path=ppt/tags/tag197.xml><?xml version="1.0" encoding="utf-8"?>
<p:tagLst xmlns:p="http://schemas.openxmlformats.org/presentationml/2006/main">
  <p:tag name="AS_UNIQUEID" val="222"/>
</p:tagLst>
</file>

<file path=ppt/tags/tag198.xml><?xml version="1.0" encoding="utf-8"?>
<p:tagLst xmlns:p="http://schemas.openxmlformats.org/presentationml/2006/main">
  <p:tag name="AS_UNIQUEID" val="223"/>
</p:tagLst>
</file>

<file path=ppt/tags/tag199.xml><?xml version="1.0" encoding="utf-8"?>
<p:tagLst xmlns:p="http://schemas.openxmlformats.org/presentationml/2006/main">
  <p:tag name="AS_UNIQUEID" val="224"/>
</p:tagLst>
</file>

<file path=ppt/tags/tag200.xml><?xml version="1.0" encoding="utf-8"?>
<p:tagLst xmlns:p="http://schemas.openxmlformats.org/presentationml/2006/main">
  <p:tag name="AS_UNIQUEID" val="225"/>
</p:tagLst>
</file>

<file path=ppt/tags/tag201.xml><?xml version="1.0" encoding="utf-8"?>
<p:tagLst xmlns:p="http://schemas.openxmlformats.org/presentationml/2006/main">
  <p:tag name="AS_UNIQUEID" val="226"/>
</p:tagLst>
</file>

<file path=ppt/tags/tag202.xml><?xml version="1.0" encoding="utf-8"?>
<p:tagLst xmlns:p="http://schemas.openxmlformats.org/presentationml/2006/main">
  <p:tag name="AS_UNIQUEID" val="227"/>
</p:tagLst>
</file>

<file path=ppt/tags/tag203.xml><?xml version="1.0" encoding="utf-8"?>
<p:tagLst xmlns:p="http://schemas.openxmlformats.org/presentationml/2006/main">
  <p:tag name="AS_UNIQUEID" val="228"/>
</p:tagLst>
</file>

<file path=ppt/tags/tag204.xml><?xml version="1.0" encoding="utf-8"?>
<p:tagLst xmlns:p="http://schemas.openxmlformats.org/presentationml/2006/main">
  <p:tag name="AS_UNIQUEID" val="229"/>
</p:tagLst>
</file>

<file path=ppt/tags/tag205.xml><?xml version="1.0" encoding="utf-8"?>
<p:tagLst xmlns:p="http://schemas.openxmlformats.org/presentationml/2006/main">
  <p:tag name="AS_UNIQUEID" val="230"/>
</p:tagLst>
</file>

<file path=ppt/tags/tag206.xml><?xml version="1.0" encoding="utf-8"?>
<p:tagLst xmlns:p="http://schemas.openxmlformats.org/presentationml/2006/main">
  <p:tag name="AS_UNIQUEID" val="231"/>
</p:tagLst>
</file>

<file path=ppt/tags/tag207.xml><?xml version="1.0" encoding="utf-8"?>
<p:tagLst xmlns:p="http://schemas.openxmlformats.org/presentationml/2006/main">
  <p:tag name="AS_UNIQUEID" val="232"/>
</p:tagLst>
</file>

<file path=ppt/tags/tag208.xml><?xml version="1.0" encoding="utf-8"?>
<p:tagLst xmlns:p="http://schemas.openxmlformats.org/presentationml/2006/main">
  <p:tag name="AS_UNIQUEID" val="233"/>
</p:tagLst>
</file>

<file path=ppt/tags/tag209.xml><?xml version="1.0" encoding="utf-8"?>
<p:tagLst xmlns:p="http://schemas.openxmlformats.org/presentationml/2006/main">
  <p:tag name="AS_UNIQUEID" val="234"/>
</p:tagLst>
</file>

<file path=ppt/tags/tag210.xml><?xml version="1.0" encoding="utf-8"?>
<p:tagLst xmlns:p="http://schemas.openxmlformats.org/presentationml/2006/main">
  <p:tag name="AS_UNIQUEID" val="235"/>
</p:tagLst>
</file>

<file path=ppt/tags/tag211.xml><?xml version="1.0" encoding="utf-8"?>
<p:tagLst xmlns:p="http://schemas.openxmlformats.org/presentationml/2006/main">
  <p:tag name="AS_UNIQUEID" val="236"/>
</p:tagLst>
</file>

<file path=ppt/tags/tag212.xml><?xml version="1.0" encoding="utf-8"?>
<p:tagLst xmlns:p="http://schemas.openxmlformats.org/presentationml/2006/main">
  <p:tag name="AS_UNIQUEID" val="237"/>
</p:tagLst>
</file>

<file path=ppt/tags/tag213.xml><?xml version="1.0" encoding="utf-8"?>
<p:tagLst xmlns:p="http://schemas.openxmlformats.org/presentationml/2006/main">
  <p:tag name="AS_UNIQUEID" val="238"/>
</p:tagLst>
</file>

<file path=ppt/tags/tag214.xml><?xml version="1.0" encoding="utf-8"?>
<p:tagLst xmlns:p="http://schemas.openxmlformats.org/presentationml/2006/main">
  <p:tag name="AS_UNIQUEID" val="239"/>
</p:tagLst>
</file>

<file path=ppt/tags/tag215.xml><?xml version="1.0" encoding="utf-8"?>
<p:tagLst xmlns:p="http://schemas.openxmlformats.org/presentationml/2006/main">
  <p:tag name="AS_UNIQUEID" val="240"/>
</p:tagLst>
</file>

<file path=ppt/tags/tag216.xml><?xml version="1.0" encoding="utf-8"?>
<p:tagLst xmlns:p="http://schemas.openxmlformats.org/presentationml/2006/main">
  <p:tag name="AS_UNIQUEID" val="241"/>
</p:tagLst>
</file>

<file path=ppt/tags/tag217.xml><?xml version="1.0" encoding="utf-8"?>
<p:tagLst xmlns:p="http://schemas.openxmlformats.org/presentationml/2006/main">
  <p:tag name="AS_UNIQUEID" val="242"/>
</p:tagLst>
</file>

<file path=ppt/tags/tag218.xml><?xml version="1.0" encoding="utf-8"?>
<p:tagLst xmlns:p="http://schemas.openxmlformats.org/presentationml/2006/main">
  <p:tag name="AS_UNIQUEID" val="243"/>
</p:tagLst>
</file>

<file path=ppt/tags/tag219.xml><?xml version="1.0" encoding="utf-8"?>
<p:tagLst xmlns:p="http://schemas.openxmlformats.org/presentationml/2006/main">
  <p:tag name="AS_UNIQUEID" val="244"/>
</p:tagLst>
</file>

<file path=ppt/tags/tag220.xml><?xml version="1.0" encoding="utf-8"?>
<p:tagLst xmlns:p="http://schemas.openxmlformats.org/presentationml/2006/main">
  <p:tag name="AS_UNIQUEID" val="245"/>
</p:tagLst>
</file>

<file path=ppt/tags/tag221.xml><?xml version="1.0" encoding="utf-8"?>
<p:tagLst xmlns:p="http://schemas.openxmlformats.org/presentationml/2006/main">
  <p:tag name="AS_UNIQUEID" val="246"/>
</p:tagLst>
</file>

<file path=ppt/tags/tag222.xml><?xml version="1.0" encoding="utf-8"?>
<p:tagLst xmlns:p="http://schemas.openxmlformats.org/presentationml/2006/main">
  <p:tag name="AS_UNIQUEID" val="247"/>
</p:tagLst>
</file>

<file path=ppt/tags/tag223.xml><?xml version="1.0" encoding="utf-8"?>
<p:tagLst xmlns:p="http://schemas.openxmlformats.org/presentationml/2006/main">
  <p:tag name="AS_UNIQUEID" val="248"/>
</p:tagLst>
</file>

<file path=ppt/tags/tag224.xml><?xml version="1.0" encoding="utf-8"?>
<p:tagLst xmlns:p="http://schemas.openxmlformats.org/presentationml/2006/main">
  <p:tag name="AS_UNIQUEID" val="249"/>
</p:tagLst>
</file>

<file path=ppt/tags/tag225.xml><?xml version="1.0" encoding="utf-8"?>
<p:tagLst xmlns:p="http://schemas.openxmlformats.org/presentationml/2006/main">
  <p:tag name="AS_UNIQUEID" val="250"/>
</p:tagLst>
</file>

<file path=ppt/tags/tag226.xml><?xml version="1.0" encoding="utf-8"?>
<p:tagLst xmlns:p="http://schemas.openxmlformats.org/presentationml/2006/main">
  <p:tag name="AS_UNIQUEID" val="251"/>
</p:tagLst>
</file>

<file path=ppt/tags/tag227.xml><?xml version="1.0" encoding="utf-8"?>
<p:tagLst xmlns:p="http://schemas.openxmlformats.org/presentationml/2006/main">
  <p:tag name="AS_UNIQUEID" val="252"/>
</p:tagLst>
</file>

<file path=ppt/tags/tag228.xml><?xml version="1.0" encoding="utf-8"?>
<p:tagLst xmlns:p="http://schemas.openxmlformats.org/presentationml/2006/main">
  <p:tag name="AS_UNIQUEID" val="253"/>
</p:tagLst>
</file>

<file path=ppt/tags/tag229.xml><?xml version="1.0" encoding="utf-8"?>
<p:tagLst xmlns:p="http://schemas.openxmlformats.org/presentationml/2006/main">
  <p:tag name="AS_UNIQUEID" val="254"/>
</p:tagLst>
</file>

<file path=ppt/tags/tag230.xml><?xml version="1.0" encoding="utf-8"?>
<p:tagLst xmlns:p="http://schemas.openxmlformats.org/presentationml/2006/main">
  <p:tag name="AS_UNIQUEID" val="255"/>
</p:tagLst>
</file>

<file path=ppt/tags/tag231.xml><?xml version="1.0" encoding="utf-8"?>
<p:tagLst xmlns:p="http://schemas.openxmlformats.org/presentationml/2006/main">
  <p:tag name="AS_UNIQUEID" val="256"/>
</p:tagLst>
</file>

<file path=ppt/tags/tag232.xml><?xml version="1.0" encoding="utf-8"?>
<p:tagLst xmlns:p="http://schemas.openxmlformats.org/presentationml/2006/main">
  <p:tag name="AS_UNIQUEID" val="257"/>
</p:tagLst>
</file>

<file path=ppt/tags/tag233.xml><?xml version="1.0" encoding="utf-8"?>
<p:tagLst xmlns:p="http://schemas.openxmlformats.org/presentationml/2006/main">
  <p:tag name="AS_UNIQUEID" val="258"/>
</p:tagLst>
</file>

<file path=ppt/tags/tag234.xml><?xml version="1.0" encoding="utf-8"?>
<p:tagLst xmlns:p="http://schemas.openxmlformats.org/presentationml/2006/main">
  <p:tag name="AS_UNIQUEID" val="259"/>
</p:tagLst>
</file>

<file path=ppt/tags/tag235.xml><?xml version="1.0" encoding="utf-8"?>
<p:tagLst xmlns:p="http://schemas.openxmlformats.org/presentationml/2006/main">
  <p:tag name="AS_UNIQUEID" val="260"/>
</p:tagLst>
</file>

<file path=ppt/tags/tag236.xml><?xml version="1.0" encoding="utf-8"?>
<p:tagLst xmlns:p="http://schemas.openxmlformats.org/presentationml/2006/main">
  <p:tag name="AS_UNIQUEID" val="261"/>
</p:tagLst>
</file>

<file path=ppt/tags/tag237.xml><?xml version="1.0" encoding="utf-8"?>
<p:tagLst xmlns:p="http://schemas.openxmlformats.org/presentationml/2006/main">
  <p:tag name="AS_UNIQUEID" val="262"/>
</p:tagLst>
</file>

<file path=ppt/tags/tag238.xml><?xml version="1.0" encoding="utf-8"?>
<p:tagLst xmlns:p="http://schemas.openxmlformats.org/presentationml/2006/main">
  <p:tag name="AS_UNIQUEID" val="263"/>
</p:tagLst>
</file>

<file path=ppt/tags/tag239.xml><?xml version="1.0" encoding="utf-8"?>
<p:tagLst xmlns:p="http://schemas.openxmlformats.org/presentationml/2006/main">
  <p:tag name="AS_UNIQUEID" val="264"/>
</p:tagLst>
</file>

<file path=ppt/tags/tag240.xml><?xml version="1.0" encoding="utf-8"?>
<p:tagLst xmlns:p="http://schemas.openxmlformats.org/presentationml/2006/main">
  <p:tag name="AS_OS" val="Unix 3.10 unknown"/>
  <p:tag name="AS_RELEASE_DATE" val="2020.11.30"/>
  <p:tag name="AS_TITLE" val="Aspose.Slides for Java"/>
  <p:tag name="AS_VERSION" val="20.11"/>
</p:tagLst>
</file>

<file path=ppt/theme/theme1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</a:theme>
</file>

<file path=docProps/app.xml><?xml version="1.0" encoding="utf-8"?>
<Properties xmlns:vt="http://schemas.openxmlformats.org/officeDocument/2006/docPropsVTypes" xmlns="http://schemas.openxmlformats.org/officeDocument/2006/extended-properties">
  <Company>学科网</Company>
  <PresentationFormat>On-screen Show (4:3)</PresentationFormat>
  <Paragraphs>127</Paragraphs>
  <Slides>28</Slides>
  <Notes>0</Notes>
  <TotalTime>0</TotalTime>
  <HiddenSlides>0</HiddenSlides>
  <MMClips>0</MMClips>
  <ScaleCrop>0</ScaleCrop>
  <HeadingPairs>
    <vt:vector baseType="variant" size="6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baseType="lpstr" size="37">
      <vt:lpstr>Arial</vt:lpstr>
      <vt:lpstr>Calibri</vt:lpstr>
      <vt:lpstr>方正粗黑宋简体</vt:lpstr>
      <vt:lpstr>Times New Roman</vt:lpstr>
      <vt:lpstr>黑体</vt:lpstr>
      <vt:lpstr>Wingdings</vt:lpstr>
      <vt:lpstr>宋体</vt:lpstr>
      <vt:lpstr>Comic Sans MS</vt:lpstr>
      <vt:lpstr>Office 主题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0</LinksUpToDate>
  <SharedDoc>0</SharedDoc>
  <HyperlinksChanged>0</HyperlinksChanged>
  <Application>Aspose.Slides for Java</Application>
  <AppVersion>20.1100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creator>rbm.xkw.com</dc:creator>
  <cp:revision>1</cp:revision>
  <cp:lastPrinted>2021-06-07T20:34:44.334</cp:lastPrinted>
  <dcterms:created xsi:type="dcterms:W3CDTF">2021-06-07T20:34:44Z</dcterms:created>
  <dcterms:modified xsi:type="dcterms:W3CDTF">2021-06-07T12:34:46Z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