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76" r:id="rId9"/>
    <p:sldId id="262" r:id="rId10"/>
    <p:sldId id="263" r:id="rId11"/>
    <p:sldId id="264" r:id="rId12"/>
    <p:sldId id="265" r:id="rId13"/>
    <p:sldId id="266" r:id="rId14"/>
    <p:sldId id="268" r:id="rId15"/>
    <p:sldId id="267" r:id="rId16"/>
    <p:sldId id="277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8" r:id="rId25"/>
    <p:sldId id="279" r:id="rId26"/>
    <p:sldId id="280" r:id="rId2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image" Target="../media/image18.e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image" Target="../media/image23.e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image" Target="../media/image2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2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1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e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2.emf"/><Relationship Id="rId1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e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4.emf"/><Relationship Id="rId1" Type="http://schemas.openxmlformats.org/officeDocument/2006/relationships/oleObject" Target="../embeddings/oleObject4.bin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e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6.emf"/><Relationship Id="rId1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5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9.e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8.emf"/><Relationship Id="rId1" Type="http://schemas.openxmlformats.org/officeDocument/2006/relationships/oleObject" Target="../embeddings/oleObject8.bin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1.e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0.emf"/><Relationship Id="rId1" Type="http://schemas.openxmlformats.org/officeDocument/2006/relationships/oleObject" Target="../embeddings/oleObject10.bin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3.emf"/><Relationship Id="rId3" Type="http://schemas.openxmlformats.org/officeDocument/2006/relationships/oleObject" Target="../embeddings/oleObject13.bin"/><Relationship Id="rId2" Type="http://schemas.openxmlformats.org/officeDocument/2006/relationships/image" Target="../media/image12.emf"/><Relationship Id="rId1" Type="http://schemas.openxmlformats.org/officeDocument/2006/relationships/oleObject" Target="../embeddings/oleObject12.bin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8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5.e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14.emf"/><Relationship Id="rId1" Type="http://schemas.openxmlformats.org/officeDocument/2006/relationships/oleObject" Target="../embeddings/oleObject14.bin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7.e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16.emf"/><Relationship Id="rId1" Type="http://schemas.openxmlformats.org/officeDocument/2006/relationships/oleObject" Target="../embeddings/oleObject16.bin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7.e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18.emf"/><Relationship Id="rId1" Type="http://schemas.openxmlformats.org/officeDocument/2006/relationships/oleObject" Target="../embeddings/oleObject18.bin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0.e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19.emf"/><Relationship Id="rId1" Type="http://schemas.openxmlformats.org/officeDocument/2006/relationships/oleObject" Target="../embeddings/oleObject20.bin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2.emf"/><Relationship Id="rId3" Type="http://schemas.openxmlformats.org/officeDocument/2006/relationships/oleObject" Target="../embeddings/oleObject23.bin"/><Relationship Id="rId2" Type="http://schemas.openxmlformats.org/officeDocument/2006/relationships/image" Target="../media/image21.emf"/><Relationship Id="rId1" Type="http://schemas.openxmlformats.org/officeDocument/2006/relationships/oleObject" Target="../embeddings/oleObject22.bin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4.emf"/><Relationship Id="rId3" Type="http://schemas.openxmlformats.org/officeDocument/2006/relationships/oleObject" Target="../embeddings/oleObject25.bin"/><Relationship Id="rId2" Type="http://schemas.openxmlformats.org/officeDocument/2006/relationships/image" Target="../media/image23.emf"/><Relationship Id="rId1" Type="http://schemas.openxmlformats.org/officeDocument/2006/relationships/oleObject" Target="../embeddings/oleObject24.bin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4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6.emf"/><Relationship Id="rId3" Type="http://schemas.openxmlformats.org/officeDocument/2006/relationships/oleObject" Target="../embeddings/oleObject27.bin"/><Relationship Id="rId2" Type="http://schemas.openxmlformats.org/officeDocument/2006/relationships/image" Target="../media/image25.emf"/><Relationship Id="rId1" Type="http://schemas.openxmlformats.org/officeDocument/2006/relationships/oleObject" Target="../embeddings/oleObject26.bin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5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8.e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27.emf"/><Relationship Id="rId1" Type="http://schemas.openxmlformats.org/officeDocument/2006/relationships/oleObject" Target="../embeddings/oleObject28.bin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6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9.emf"/><Relationship Id="rId1" Type="http://schemas.openxmlformats.org/officeDocument/2006/relationships/oleObject" Target="../embeddings/oleObject30.bin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0.emf"/><Relationship Id="rId1" Type="http://schemas.openxmlformats.org/officeDocument/2006/relationships/oleObject" Target="../embeddings/oleObject31.bin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8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emf"/><Relationship Id="rId1" Type="http://schemas.openxmlformats.org/officeDocument/2006/relationships/oleObject" Target="../embeddings/oleObject32.bin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9.v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2.emf"/><Relationship Id="rId1" Type="http://schemas.openxmlformats.org/officeDocument/2006/relationships/oleObject" Target="../embeddings/oleObject33.bin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0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4.emf"/><Relationship Id="rId3" Type="http://schemas.openxmlformats.org/officeDocument/2006/relationships/oleObject" Target="../embeddings/oleObject35.bin"/><Relationship Id="rId2" Type="http://schemas.openxmlformats.org/officeDocument/2006/relationships/image" Target="../media/image33.emf"/><Relationship Id="rId1" Type="http://schemas.openxmlformats.org/officeDocument/2006/relationships/oleObject" Target="../embeddings/oleObject34.bin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1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6.emf"/><Relationship Id="rId3" Type="http://schemas.openxmlformats.org/officeDocument/2006/relationships/oleObject" Target="../embeddings/oleObject37.bin"/><Relationship Id="rId2" Type="http://schemas.openxmlformats.org/officeDocument/2006/relationships/image" Target="../media/image35.emf"/><Relationship Id="rId1" Type="http://schemas.openxmlformats.org/officeDocument/2006/relationships/oleObject" Target="../embeddings/oleObject36.bin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2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8.emf"/><Relationship Id="rId3" Type="http://schemas.openxmlformats.org/officeDocument/2006/relationships/oleObject" Target="../embeddings/oleObject39.bin"/><Relationship Id="rId2" Type="http://schemas.openxmlformats.org/officeDocument/2006/relationships/image" Target="../media/image37.emf"/><Relationship Id="rId1" Type="http://schemas.openxmlformats.org/officeDocument/2006/relationships/oleObject" Target="../embeddings/oleObject38.bin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0.emf"/><Relationship Id="rId3" Type="http://schemas.openxmlformats.org/officeDocument/2006/relationships/oleObject" Target="../embeddings/oleObject41.bin"/><Relationship Id="rId2" Type="http://schemas.openxmlformats.org/officeDocument/2006/relationships/image" Target="../media/image39.emf"/><Relationship Id="rId1" Type="http://schemas.openxmlformats.org/officeDocument/2006/relationships/oleObject" Target="../embeddings/oleObject40.bin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4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2.emf"/><Relationship Id="rId3" Type="http://schemas.openxmlformats.org/officeDocument/2006/relationships/oleObject" Target="../embeddings/oleObject43.bin"/><Relationship Id="rId2" Type="http://schemas.openxmlformats.org/officeDocument/2006/relationships/image" Target="../media/image41.emf"/><Relationship Id="rId1" Type="http://schemas.openxmlformats.org/officeDocument/2006/relationships/oleObject" Target="../embeddings/oleObject42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976072" name="对象 5976071"/>
          <p:cNvGraphicFramePr/>
          <p:nvPr/>
        </p:nvGraphicFramePr>
        <p:xfrm>
          <a:off x="831850" y="4098925"/>
          <a:ext cx="7729538" cy="163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7951470" imgH="1684020" progId="Word.Document.8">
                  <p:embed/>
                </p:oleObj>
              </mc:Choice>
              <mc:Fallback>
                <p:oleObj name="" r:id="rId1" imgW="7951470" imgH="168402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4098925"/>
                        <a:ext cx="7729538" cy="1635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76075" name="文本占位符 5976074"/>
          <p:cNvSpPr/>
          <p:nvPr>
            <p:ph type="body" idx="1"/>
          </p:nvPr>
        </p:nvSpPr>
        <p:spPr>
          <a:xfrm>
            <a:off x="393700" y="1447800"/>
            <a:ext cx="8426450" cy="1344295"/>
          </a:xfrm>
        </p:spPr>
        <p:txBody>
          <a:bodyPr>
            <a:spAutoFit/>
          </a:bodyPr>
          <a:p>
            <a:r>
              <a:rPr lang="en-US" altLang="zh-CN" dirty="0">
                <a:ea typeface="宋体" panose="02010600030101010101" pitchFamily="2" charset="-122"/>
              </a:rPr>
              <a:t>1</a:t>
            </a:r>
            <a:r>
              <a:rPr lang="zh-CN" altLang="en-US" dirty="0">
                <a:ea typeface="宋体" panose="02010600030101010101" pitchFamily="2" charset="-122"/>
              </a:rPr>
              <a:t>．</a:t>
            </a:r>
            <a:r>
              <a:rPr lang="en-US" altLang="zh-CN" dirty="0">
                <a:ea typeface="黑体" panose="02010609060101010101" pitchFamily="2" charset="-122"/>
              </a:rPr>
              <a:t>(2016</a:t>
            </a:r>
            <a:r>
              <a:rPr lang="en-US" altLang="zh-CN" dirty="0">
                <a:latin typeface="Courier New" panose="02070309020205020404" pitchFamily="49" charset="0"/>
                <a:ea typeface="黑体" panose="02010609060101010101" pitchFamily="2" charset="-122"/>
              </a:rPr>
              <a:t>·</a:t>
            </a:r>
            <a:r>
              <a:rPr lang="zh-CN" altLang="en-US" dirty="0">
                <a:ea typeface="黑体" panose="02010609060101010101" pitchFamily="2" charset="-122"/>
              </a:rPr>
              <a:t>天津高考</a:t>
            </a:r>
            <a:r>
              <a:rPr lang="en-US" altLang="zh-CN" dirty="0">
                <a:ea typeface="黑体" panose="02010609060101010101" pitchFamily="2" charset="-122"/>
              </a:rPr>
              <a:t>)</a:t>
            </a:r>
            <a:r>
              <a:rPr lang="zh-CN" altLang="en-US" dirty="0">
                <a:ea typeface="宋体" panose="02010600030101010101" pitchFamily="2" charset="-122"/>
              </a:rPr>
              <a:t>设</a:t>
            </a:r>
            <a:r>
              <a:rPr lang="en-US" altLang="zh-CN" i="1" dirty="0">
                <a:ea typeface="宋体" panose="02010600030101010101" pitchFamily="2" charset="-122"/>
              </a:rPr>
              <a:t>x</a:t>
            </a:r>
            <a:r>
              <a:rPr lang="en-US" altLang="zh-CN" dirty="0">
                <a:ea typeface="宋体" panose="02010600030101010101" pitchFamily="2" charset="-122"/>
              </a:rPr>
              <a:t>&gt;0</a:t>
            </a:r>
            <a:r>
              <a:rPr lang="zh-CN" altLang="en-US" dirty="0">
                <a:ea typeface="宋体" panose="02010600030101010101" pitchFamily="2" charset="-122"/>
              </a:rPr>
              <a:t>，</a:t>
            </a:r>
            <a:r>
              <a:rPr lang="en-US" altLang="zh-CN" i="1" dirty="0">
                <a:ea typeface="宋体" panose="02010600030101010101" pitchFamily="2" charset="-122"/>
              </a:rPr>
              <a:t>y</a:t>
            </a:r>
            <a:r>
              <a:rPr lang="en-US" altLang="zh-CN" dirty="0">
                <a:ea typeface="宋体" panose="02010600030101010101" pitchFamily="2" charset="-122"/>
              </a:rPr>
              <a:t>∈</a:t>
            </a:r>
            <a:r>
              <a:rPr lang="en-US" altLang="zh-CN" b="1" dirty="0">
                <a:ea typeface="宋体" panose="02010600030101010101" pitchFamily="2" charset="-122"/>
              </a:rPr>
              <a:t>R</a:t>
            </a:r>
            <a:r>
              <a:rPr lang="zh-CN" altLang="en-US" dirty="0">
                <a:ea typeface="宋体" panose="02010600030101010101" pitchFamily="2" charset="-122"/>
              </a:rPr>
              <a:t>，则“</a:t>
            </a:r>
            <a:r>
              <a:rPr lang="en-US" altLang="zh-CN" i="1" dirty="0">
                <a:ea typeface="宋体" panose="02010600030101010101" pitchFamily="2" charset="-122"/>
              </a:rPr>
              <a:t>x</a:t>
            </a:r>
            <a:r>
              <a:rPr lang="en-US" altLang="zh-CN" dirty="0">
                <a:ea typeface="宋体" panose="02010600030101010101" pitchFamily="2" charset="-122"/>
              </a:rPr>
              <a:t>&gt;</a:t>
            </a:r>
            <a:r>
              <a:rPr lang="en-US" altLang="zh-CN" i="1" dirty="0">
                <a:ea typeface="宋体" panose="02010600030101010101" pitchFamily="2" charset="-122"/>
              </a:rPr>
              <a:t>y</a:t>
            </a:r>
            <a:r>
              <a:rPr lang="en-US" altLang="zh-CN" dirty="0">
                <a:ea typeface="宋体" panose="02010600030101010101" pitchFamily="2" charset="-122"/>
              </a:rPr>
              <a:t>”</a:t>
            </a:r>
            <a:r>
              <a:rPr lang="zh-CN" altLang="en-US" dirty="0">
                <a:ea typeface="宋体" panose="02010600030101010101" pitchFamily="2" charset="-122"/>
              </a:rPr>
              <a:t>是“</a:t>
            </a:r>
            <a:r>
              <a:rPr lang="en-US" altLang="zh-CN" i="1" dirty="0">
                <a:ea typeface="宋体" panose="02010600030101010101" pitchFamily="2" charset="-122"/>
              </a:rPr>
              <a:t>x</a:t>
            </a:r>
            <a:r>
              <a:rPr lang="en-US" altLang="zh-CN" dirty="0">
                <a:ea typeface="宋体" panose="02010600030101010101" pitchFamily="2" charset="-122"/>
              </a:rPr>
              <a:t>&gt;|</a:t>
            </a:r>
            <a:r>
              <a:rPr lang="en-US" altLang="zh-CN" i="1" dirty="0">
                <a:ea typeface="宋体" panose="02010600030101010101" pitchFamily="2" charset="-122"/>
              </a:rPr>
              <a:t>y</a:t>
            </a:r>
            <a:r>
              <a:rPr lang="en-US" altLang="zh-CN" dirty="0">
                <a:ea typeface="宋体" panose="02010600030101010101" pitchFamily="2" charset="-122"/>
              </a:rPr>
              <a:t>|”</a:t>
            </a:r>
            <a:r>
              <a:rPr lang="zh-CN" altLang="en-US" dirty="0">
                <a:ea typeface="宋体" panose="02010600030101010101" pitchFamily="2" charset="-122"/>
              </a:rPr>
              <a:t>的</a:t>
            </a:r>
            <a:r>
              <a:rPr lang="en-US" altLang="zh-CN" dirty="0">
                <a:ea typeface="宋体" panose="02010600030101010101" pitchFamily="2" charset="-122"/>
              </a:rPr>
              <a:t>(</a:t>
            </a:r>
            <a:r>
              <a:rPr lang="zh-CN" altLang="en-US" dirty="0">
                <a:ea typeface="宋体" panose="02010600030101010101" pitchFamily="2" charset="-122"/>
              </a:rPr>
              <a:t>　　</a:t>
            </a:r>
            <a:r>
              <a:rPr lang="en-US" altLang="zh-CN" dirty="0">
                <a:ea typeface="宋体" panose="02010600030101010101" pitchFamily="2" charset="-122"/>
              </a:rPr>
              <a:t>)</a:t>
            </a:r>
            <a:endParaRPr lang="en-US" altLang="zh-CN" dirty="0">
              <a:ea typeface="宋体" panose="02010600030101010101" pitchFamily="2" charset="-122"/>
            </a:endParaRPr>
          </a:p>
          <a:p>
            <a:r>
              <a:rPr lang="en-US" altLang="zh-CN" dirty="0">
                <a:ea typeface="宋体" panose="02010600030101010101" pitchFamily="2" charset="-122"/>
              </a:rPr>
              <a:t>A</a:t>
            </a:r>
            <a:r>
              <a:rPr lang="zh-CN" altLang="en-US" dirty="0">
                <a:ea typeface="宋体" panose="02010600030101010101" pitchFamily="2" charset="-122"/>
              </a:rPr>
              <a:t>．充要条件　　　　　　	</a:t>
            </a:r>
            <a:r>
              <a:rPr lang="en-US" altLang="zh-CN" dirty="0">
                <a:ea typeface="宋体" panose="02010600030101010101" pitchFamily="2" charset="-122"/>
              </a:rPr>
              <a:t>B</a:t>
            </a:r>
            <a:r>
              <a:rPr lang="zh-CN" altLang="en-US" dirty="0">
                <a:ea typeface="宋体" panose="02010600030101010101" pitchFamily="2" charset="-122"/>
              </a:rPr>
              <a:t>．充分而不必要条件</a:t>
            </a:r>
            <a:endParaRPr lang="zh-CN" altLang="en-US" dirty="0">
              <a:ea typeface="宋体" panose="02010600030101010101" pitchFamily="2" charset="-122"/>
            </a:endParaRPr>
          </a:p>
          <a:p>
            <a:r>
              <a:rPr lang="en-US" altLang="zh-CN" dirty="0">
                <a:ea typeface="宋体" panose="02010600030101010101" pitchFamily="2" charset="-122"/>
              </a:rPr>
              <a:t>C</a:t>
            </a:r>
            <a:r>
              <a:rPr lang="zh-CN" altLang="en-US" dirty="0">
                <a:ea typeface="宋体" panose="02010600030101010101" pitchFamily="2" charset="-122"/>
              </a:rPr>
              <a:t>．必要而不充分条件 	</a:t>
            </a:r>
            <a:r>
              <a:rPr lang="en-US" altLang="zh-CN" dirty="0">
                <a:ea typeface="宋体" panose="02010600030101010101" pitchFamily="2" charset="-122"/>
              </a:rPr>
              <a:t>D</a:t>
            </a:r>
            <a:r>
              <a:rPr lang="zh-CN" altLang="en-US" dirty="0">
                <a:ea typeface="宋体" panose="02010600030101010101" pitchFamily="2" charset="-122"/>
              </a:rPr>
              <a:t>．既不充分也不必要条件</a:t>
            </a:r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76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76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977096" name="对象 5977095"/>
          <p:cNvGraphicFramePr/>
          <p:nvPr/>
        </p:nvGraphicFramePr>
        <p:xfrm>
          <a:off x="831850" y="3840163"/>
          <a:ext cx="7729538" cy="1316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7973060" imgH="1352550" progId="Word.Document.8">
                  <p:embed/>
                </p:oleObj>
              </mc:Choice>
              <mc:Fallback>
                <p:oleObj name="" r:id="rId1" imgW="7973060" imgH="135255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840163"/>
                        <a:ext cx="7729538" cy="13160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77099" name="对象 5977098"/>
          <p:cNvGraphicFramePr/>
          <p:nvPr/>
        </p:nvGraphicFramePr>
        <p:xfrm>
          <a:off x="611505" y="1565910"/>
          <a:ext cx="9311005" cy="1831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8000365" imgH="1482725" progId="Word.Document.8">
                  <p:embed/>
                </p:oleObj>
              </mc:Choice>
              <mc:Fallback>
                <p:oleObj name="" r:id="rId3" imgW="8000365" imgH="148272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505" y="1565910"/>
                        <a:ext cx="9311005" cy="18313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77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77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978120" name="对象 5978119"/>
          <p:cNvGraphicFramePr/>
          <p:nvPr/>
        </p:nvGraphicFramePr>
        <p:xfrm>
          <a:off x="831850" y="3932238"/>
          <a:ext cx="7729538" cy="123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7973060" imgH="1266825" progId="Word.Document.8">
                  <p:embed/>
                </p:oleObj>
              </mc:Choice>
              <mc:Fallback>
                <p:oleObj name="" r:id="rId1" imgW="7973060" imgH="1266825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932238"/>
                        <a:ext cx="7729538" cy="1231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78123" name="对象 5978122"/>
          <p:cNvGraphicFramePr/>
          <p:nvPr/>
        </p:nvGraphicFramePr>
        <p:xfrm>
          <a:off x="1038225" y="1255395"/>
          <a:ext cx="8898890" cy="1891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8000365" imgH="1482725" progId="Word.Document.8">
                  <p:embed/>
                </p:oleObj>
              </mc:Choice>
              <mc:Fallback>
                <p:oleObj name="" r:id="rId3" imgW="8000365" imgH="1482725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38225" y="1255395"/>
                        <a:ext cx="8898890" cy="18916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43652" name="对象 6043651"/>
          <p:cNvGraphicFramePr/>
          <p:nvPr/>
        </p:nvGraphicFramePr>
        <p:xfrm>
          <a:off x="831850" y="3194050"/>
          <a:ext cx="7729538" cy="259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7951470" imgH="2671445" progId="Word.Document.8">
                  <p:embed/>
                </p:oleObj>
              </mc:Choice>
              <mc:Fallback>
                <p:oleObj name="" r:id="rId1" imgW="7951470" imgH="2671445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194050"/>
                        <a:ext cx="7729538" cy="2590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3654" name="对象 6043653"/>
          <p:cNvGraphicFramePr/>
          <p:nvPr/>
        </p:nvGraphicFramePr>
        <p:xfrm>
          <a:off x="579755" y="1191895"/>
          <a:ext cx="9524365" cy="1353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8000365" imgH="989330" progId="Word.Document.8">
                  <p:embed/>
                </p:oleObj>
              </mc:Choice>
              <mc:Fallback>
                <p:oleObj name="" r:id="rId3" imgW="8000365" imgH="98933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55" y="1191895"/>
                        <a:ext cx="9524365" cy="13531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3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3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44676" name="对象 6044675"/>
          <p:cNvGraphicFramePr/>
          <p:nvPr/>
        </p:nvGraphicFramePr>
        <p:xfrm>
          <a:off x="831850" y="2897188"/>
          <a:ext cx="7729538" cy="290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7951470" imgH="2999740" progId="Word.Document.8">
                  <p:embed/>
                </p:oleObj>
              </mc:Choice>
              <mc:Fallback>
                <p:oleObj name="" r:id="rId1" imgW="7951470" imgH="299974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2897188"/>
                        <a:ext cx="7729538" cy="2908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4678" name="对象 6044677"/>
          <p:cNvGraphicFramePr/>
          <p:nvPr/>
        </p:nvGraphicFramePr>
        <p:xfrm>
          <a:off x="684530" y="1329690"/>
          <a:ext cx="9112885" cy="1215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8000365" imgH="989330" progId="Word.Document.8">
                  <p:embed/>
                </p:oleObj>
              </mc:Choice>
              <mc:Fallback>
                <p:oleObj name="" r:id="rId3" imgW="8000365" imgH="98933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4530" y="1329690"/>
                        <a:ext cx="9112885" cy="12153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4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4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48787" name="对象 6048786"/>
          <p:cNvGraphicFramePr/>
          <p:nvPr/>
        </p:nvGraphicFramePr>
        <p:xfrm>
          <a:off x="1769110" y="395605"/>
          <a:ext cx="8426450" cy="42379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8000365" imgH="4148455" progId="Word.Document.8">
                  <p:embed/>
                </p:oleObj>
              </mc:Choice>
              <mc:Fallback>
                <p:oleObj name="" r:id="rId1" imgW="8000365" imgH="4148455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69110" y="395605"/>
                        <a:ext cx="8426450" cy="42379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/>
          <p:nvPr/>
        </p:nvGraphicFramePr>
        <p:xfrm>
          <a:off x="1696720" y="4968875"/>
          <a:ext cx="7706360" cy="11518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" imgW="7951470" imgH="4141470" progId="Word.Document.8">
                  <p:embed/>
                </p:oleObj>
              </mc:Choice>
              <mc:Fallback>
                <p:oleObj name="" r:id="rId3" imgW="7951470" imgH="414147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4"/>
                      <a:srcRect l="-49" t="71433"/>
                      <a:stretch>
                        <a:fillRect/>
                      </a:stretch>
                    </p:blipFill>
                    <p:spPr>
                      <a:xfrm>
                        <a:off x="1696720" y="4968875"/>
                        <a:ext cx="7706360" cy="11518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95876" name="对象 6095875"/>
          <p:cNvGraphicFramePr/>
          <p:nvPr/>
        </p:nvGraphicFramePr>
        <p:xfrm>
          <a:off x="831850" y="2536825"/>
          <a:ext cx="7688263" cy="362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" imgW="7899400" imgH="3743325" progId="Word.Document.8">
                  <p:embed/>
                </p:oleObj>
              </mc:Choice>
              <mc:Fallback>
                <p:oleObj name="" r:id="rId1" imgW="7899400" imgH="3743325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2536825"/>
                        <a:ext cx="7688263" cy="362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95878" name="对象 6095877"/>
          <p:cNvGraphicFramePr/>
          <p:nvPr/>
        </p:nvGraphicFramePr>
        <p:xfrm>
          <a:off x="579755" y="887730"/>
          <a:ext cx="10102850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3" imgW="8000365" imgH="1257300" progId="Word.Document.8">
                  <p:embed/>
                </p:oleObj>
              </mc:Choice>
              <mc:Fallback>
                <p:oleObj name="" r:id="rId3" imgW="8000365" imgH="1257300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55" y="887730"/>
                        <a:ext cx="10102850" cy="1530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9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9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978120" name="对象 5978119"/>
          <p:cNvGraphicFramePr/>
          <p:nvPr/>
        </p:nvGraphicFramePr>
        <p:xfrm>
          <a:off x="831850" y="3651250"/>
          <a:ext cx="7729538" cy="229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7951470" imgH="2369185" progId="Word.Document.8">
                  <p:embed/>
                </p:oleObj>
              </mc:Choice>
              <mc:Fallback>
                <p:oleObj name="" r:id="rId1" imgW="7951470" imgH="2369185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651250"/>
                        <a:ext cx="7729538" cy="2298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78123" name="对象 5978122"/>
          <p:cNvGraphicFramePr/>
          <p:nvPr/>
        </p:nvGraphicFramePr>
        <p:xfrm>
          <a:off x="579755" y="958850"/>
          <a:ext cx="9661525" cy="26149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3" imgW="8000365" imgH="2144395" progId="Word.Document.8">
                  <p:embed/>
                </p:oleObj>
              </mc:Choice>
              <mc:Fallback>
                <p:oleObj name="" r:id="rId3" imgW="8000365" imgH="2144395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55" y="958850"/>
                        <a:ext cx="9661525" cy="26149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45708" name="对象 6045707"/>
          <p:cNvGraphicFramePr/>
          <p:nvPr/>
        </p:nvGraphicFramePr>
        <p:xfrm>
          <a:off x="1539875" y="587375"/>
          <a:ext cx="9036685" cy="4125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000365" imgH="3852545" progId="Word.Document.8">
                  <p:embed/>
                </p:oleObj>
              </mc:Choice>
              <mc:Fallback>
                <p:oleObj name="" r:id="rId1" imgW="8000365" imgH="3852545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39875" y="587375"/>
                        <a:ext cx="9036685" cy="41255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12259" name="对象 6112258"/>
          <p:cNvGraphicFramePr/>
          <p:nvPr/>
        </p:nvGraphicFramePr>
        <p:xfrm>
          <a:off x="755650" y="4580890"/>
          <a:ext cx="7778750" cy="1369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7951470" imgH="4227195" progId="Word.Document.8">
                  <p:embed/>
                </p:oleObj>
              </mc:Choice>
              <mc:Fallback>
                <p:oleObj name="" r:id="rId3" imgW="7951470" imgH="4227195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rcRect l="-989" t="66728"/>
                      <a:stretch>
                        <a:fillRect/>
                      </a:stretch>
                    </p:blipFill>
                    <p:spPr>
                      <a:xfrm>
                        <a:off x="755650" y="4580890"/>
                        <a:ext cx="7778750" cy="1369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12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12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11235" name="对象 6111234"/>
          <p:cNvGraphicFramePr/>
          <p:nvPr/>
        </p:nvGraphicFramePr>
        <p:xfrm>
          <a:off x="831850" y="551498"/>
          <a:ext cx="7702550" cy="5360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7913370" imgH="5520055" progId="Word.Document.8">
                  <p:embed/>
                </p:oleObj>
              </mc:Choice>
              <mc:Fallback>
                <p:oleObj name="" r:id="rId1" imgW="7913370" imgH="5520055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551498"/>
                        <a:ext cx="7702550" cy="5360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12259" name="对象 6112258"/>
          <p:cNvGraphicFramePr/>
          <p:nvPr/>
        </p:nvGraphicFramePr>
        <p:xfrm>
          <a:off x="6211570" y="2929255"/>
          <a:ext cx="770255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7951470" imgH="4227195" progId="Word.Document.8">
                  <p:embed/>
                </p:oleObj>
              </mc:Choice>
              <mc:Fallback>
                <p:oleObj name="" r:id="rId3" imgW="7951470" imgH="4227195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11570" y="2929255"/>
                        <a:ext cx="7702550" cy="4114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1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11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12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12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15334" name="对象 6115333"/>
          <p:cNvGraphicFramePr/>
          <p:nvPr/>
        </p:nvGraphicFramePr>
        <p:xfrm>
          <a:off x="579755" y="736600"/>
          <a:ext cx="9097010" cy="2713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1" imgW="8000365" imgH="2472055" progId="Word.Document.8">
                  <p:embed/>
                </p:oleObj>
              </mc:Choice>
              <mc:Fallback>
                <p:oleObj name="" r:id="rId1" imgW="8000365" imgH="2472055" progId="Word.Document.8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9755" y="736600"/>
                        <a:ext cx="9097010" cy="27133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16355" name="对象 6116354"/>
          <p:cNvGraphicFramePr/>
          <p:nvPr/>
        </p:nvGraphicFramePr>
        <p:xfrm>
          <a:off x="831850" y="3253105"/>
          <a:ext cx="7620000" cy="379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3" imgW="7992110" imgH="3958590" progId="Word.Document.8">
                  <p:embed/>
                </p:oleObj>
              </mc:Choice>
              <mc:Fallback>
                <p:oleObj name="" r:id="rId3" imgW="7992110" imgH="3958590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1850" y="3253105"/>
                        <a:ext cx="7620000" cy="3797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6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16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16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06116" name="对象 6106115"/>
          <p:cNvGraphicFramePr/>
          <p:nvPr/>
        </p:nvGraphicFramePr>
        <p:xfrm>
          <a:off x="831850" y="3213100"/>
          <a:ext cx="7688263" cy="332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1" imgW="7899400" imgH="3425825" progId="Word.Document.8">
                  <p:embed/>
                </p:oleObj>
              </mc:Choice>
              <mc:Fallback>
                <p:oleObj name="" r:id="rId1" imgW="7899400" imgH="3425825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213100"/>
                        <a:ext cx="7688263" cy="3324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06118" name="对象 6106117"/>
          <p:cNvGraphicFramePr/>
          <p:nvPr/>
        </p:nvGraphicFramePr>
        <p:xfrm>
          <a:off x="576580" y="715645"/>
          <a:ext cx="9303385" cy="2649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3" imgW="8007985" imgH="2531110" progId="Word.Document.8">
                  <p:embed/>
                </p:oleObj>
              </mc:Choice>
              <mc:Fallback>
                <p:oleObj name="" r:id="rId3" imgW="8007985" imgH="253111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6580" y="715645"/>
                        <a:ext cx="9303385" cy="26498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6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06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06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74371" name="对象 6074370"/>
          <p:cNvGraphicFramePr/>
          <p:nvPr/>
        </p:nvGraphicFramePr>
        <p:xfrm>
          <a:off x="1837055" y="186690"/>
          <a:ext cx="8517890" cy="413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1" imgW="8000365" imgH="3953510" progId="Word.Document.8">
                  <p:embed/>
                </p:oleObj>
              </mc:Choice>
              <mc:Fallback>
                <p:oleObj name="" r:id="rId1" imgW="8000365" imgH="395351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37055" y="186690"/>
                        <a:ext cx="8517890" cy="4133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75395" name="对象 6075394"/>
          <p:cNvGraphicFramePr/>
          <p:nvPr/>
        </p:nvGraphicFramePr>
        <p:xfrm>
          <a:off x="1350010" y="3896995"/>
          <a:ext cx="7702550" cy="3267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3" imgW="7913370" imgH="4650105" progId="Word.Document.8">
                  <p:embed/>
                </p:oleObj>
              </mc:Choice>
              <mc:Fallback>
                <p:oleObj name="" r:id="rId3" imgW="7913370" imgH="4650105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50010" y="3896995"/>
                        <a:ext cx="7702550" cy="32677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75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75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42628" name="对象 6042627"/>
          <p:cNvGraphicFramePr/>
          <p:nvPr/>
        </p:nvGraphicFramePr>
        <p:xfrm>
          <a:off x="831850" y="2401888"/>
          <a:ext cx="7729538" cy="3906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7951470" imgH="4020820" progId="Word.Document.8">
                  <p:embed/>
                </p:oleObj>
              </mc:Choice>
              <mc:Fallback>
                <p:oleObj name="" r:id="rId1" imgW="7951470" imgH="402082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2401888"/>
                        <a:ext cx="7729538" cy="3906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42630" name="对象 6042629"/>
          <p:cNvGraphicFramePr/>
          <p:nvPr/>
        </p:nvGraphicFramePr>
        <p:xfrm>
          <a:off x="579755" y="911225"/>
          <a:ext cx="9509125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8000365" imgH="989330" progId="Word.Document.8">
                  <p:embed/>
                </p:oleObj>
              </mc:Choice>
              <mc:Fallback>
                <p:oleObj name="" r:id="rId3" imgW="8000365" imgH="98933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55" y="911225"/>
                        <a:ext cx="9509125" cy="1200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2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2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978120" name="对象 5978119"/>
          <p:cNvGraphicFramePr/>
          <p:nvPr/>
        </p:nvGraphicFramePr>
        <p:xfrm>
          <a:off x="831850" y="3436938"/>
          <a:ext cx="7729538" cy="236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7951470" imgH="2445385" progId="Word.Document.8">
                  <p:embed/>
                </p:oleObj>
              </mc:Choice>
              <mc:Fallback>
                <p:oleObj name="" r:id="rId1" imgW="7951470" imgH="2445385" progId="Word.Document.8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436938"/>
                        <a:ext cx="7729538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78123" name="对象 5978122"/>
          <p:cNvGraphicFramePr/>
          <p:nvPr/>
        </p:nvGraphicFramePr>
        <p:xfrm>
          <a:off x="579755" y="1211580"/>
          <a:ext cx="9204325" cy="1712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3" imgW="8000365" imgH="1257300" progId="Word.Document.8">
                  <p:embed/>
                </p:oleObj>
              </mc:Choice>
              <mc:Fallback>
                <p:oleObj name="" r:id="rId3" imgW="8000365" imgH="125730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55" y="1211580"/>
                        <a:ext cx="9204325" cy="17125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78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45708" name="对象 6045707"/>
          <p:cNvGraphicFramePr/>
          <p:nvPr/>
        </p:nvGraphicFramePr>
        <p:xfrm>
          <a:off x="1680210" y="397510"/>
          <a:ext cx="8489950" cy="5123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014335" imgH="4748530" progId="Word.Document.8">
                  <p:embed/>
                </p:oleObj>
              </mc:Choice>
              <mc:Fallback>
                <p:oleObj name="" r:id="rId1" imgW="8014335" imgH="474853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80210" y="397510"/>
                        <a:ext cx="8489950" cy="51231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46723" name="对象 6046722"/>
          <p:cNvGraphicFramePr/>
          <p:nvPr/>
        </p:nvGraphicFramePr>
        <p:xfrm>
          <a:off x="831850" y="845820"/>
          <a:ext cx="9156065" cy="5247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8001635" imgH="4965700" progId="Word.Document.8">
                  <p:embed/>
                </p:oleObj>
              </mc:Choice>
              <mc:Fallback>
                <p:oleObj name="" r:id="rId1" imgW="8001635" imgH="496570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845820"/>
                        <a:ext cx="9156065" cy="52470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6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6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17379" name="对象 6117378"/>
          <p:cNvGraphicFramePr/>
          <p:nvPr/>
        </p:nvGraphicFramePr>
        <p:xfrm>
          <a:off x="579755" y="714375"/>
          <a:ext cx="9325610" cy="5162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8000365" imgH="4845050" progId="Word.Document.8">
                  <p:embed/>
                </p:oleObj>
              </mc:Choice>
              <mc:Fallback>
                <p:oleObj name="" r:id="rId1" imgW="8000365" imgH="484505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9755" y="714375"/>
                        <a:ext cx="9325610" cy="5162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118403" name="对象 6118402"/>
          <p:cNvGraphicFramePr/>
          <p:nvPr/>
        </p:nvGraphicFramePr>
        <p:xfrm>
          <a:off x="831850" y="763905"/>
          <a:ext cx="8402955" cy="54844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7913370" imgH="5349240" progId="Word.Document.8">
                  <p:embed/>
                </p:oleObj>
              </mc:Choice>
              <mc:Fallback>
                <p:oleObj name="" r:id="rId1" imgW="7913370" imgH="534924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763905"/>
                        <a:ext cx="8402955" cy="54844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8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18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87684" name="对象 6087683"/>
          <p:cNvGraphicFramePr/>
          <p:nvPr/>
        </p:nvGraphicFramePr>
        <p:xfrm>
          <a:off x="831850" y="3757613"/>
          <a:ext cx="7688263" cy="247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7899400" imgH="2558415" progId="Word.Document.8">
                  <p:embed/>
                </p:oleObj>
              </mc:Choice>
              <mc:Fallback>
                <p:oleObj name="" r:id="rId1" imgW="7899400" imgH="2558415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757613"/>
                        <a:ext cx="7688263" cy="2479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7693" name="对象 6087692"/>
          <p:cNvGraphicFramePr/>
          <p:nvPr/>
        </p:nvGraphicFramePr>
        <p:xfrm>
          <a:off x="829310" y="857885"/>
          <a:ext cx="9013825" cy="26752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8005445" imgH="2104390" progId="Word.Document.8">
                  <p:embed/>
                </p:oleObj>
              </mc:Choice>
              <mc:Fallback>
                <p:oleObj name="" r:id="rId3" imgW="8005445" imgH="210439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9310" y="857885"/>
                        <a:ext cx="9013825" cy="26752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7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87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88708" name="对象 6088707"/>
          <p:cNvGraphicFramePr/>
          <p:nvPr/>
        </p:nvGraphicFramePr>
        <p:xfrm>
          <a:off x="831850" y="2840038"/>
          <a:ext cx="7688263" cy="332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7899400" imgH="3423920" progId="Word.Document.8">
                  <p:embed/>
                </p:oleObj>
              </mc:Choice>
              <mc:Fallback>
                <p:oleObj name="" r:id="rId1" imgW="7899400" imgH="342392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2840038"/>
                        <a:ext cx="7688263" cy="3325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88710" name="对象 6088709"/>
          <p:cNvGraphicFramePr/>
          <p:nvPr/>
        </p:nvGraphicFramePr>
        <p:xfrm>
          <a:off x="579755" y="600710"/>
          <a:ext cx="9919970" cy="1926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8000365" imgH="1548130" progId="Word.Document.8">
                  <p:embed/>
                </p:oleObj>
              </mc:Choice>
              <mc:Fallback>
                <p:oleObj name="" r:id="rId3" imgW="8000365" imgH="154813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55" y="600710"/>
                        <a:ext cx="9919970" cy="19265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8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60045" name="对象 6060044"/>
          <p:cNvGraphicFramePr/>
          <p:nvPr/>
        </p:nvGraphicFramePr>
        <p:xfrm>
          <a:off x="1847850" y="356870"/>
          <a:ext cx="8338820" cy="2726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7991475" imgH="2500630" progId="Word.Document.8">
                  <p:embed/>
                </p:oleObj>
              </mc:Choice>
              <mc:Fallback>
                <p:oleObj name="" r:id="rId1" imgW="7991475" imgH="250063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47850" y="356870"/>
                        <a:ext cx="8338820" cy="27260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61059" name="对象 6061058"/>
          <p:cNvGraphicFramePr/>
          <p:nvPr/>
        </p:nvGraphicFramePr>
        <p:xfrm>
          <a:off x="1578610" y="2840038"/>
          <a:ext cx="7729538" cy="375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" imgW="7940675" imgH="3866515" progId="Word.Document.8">
                  <p:embed/>
                </p:oleObj>
              </mc:Choice>
              <mc:Fallback>
                <p:oleObj name="" r:id="rId3" imgW="7940675" imgH="3866515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78610" y="2840038"/>
                        <a:ext cx="7729538" cy="3754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61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61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76420" name="对象 6076419"/>
          <p:cNvGraphicFramePr/>
          <p:nvPr/>
        </p:nvGraphicFramePr>
        <p:xfrm>
          <a:off x="831850" y="3608388"/>
          <a:ext cx="7688263" cy="2700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7899400" imgH="2783205" progId="Word.Document.8">
                  <p:embed/>
                </p:oleObj>
              </mc:Choice>
              <mc:Fallback>
                <p:oleObj name="" r:id="rId1" imgW="7899400" imgH="2783205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831850" y="3608388"/>
                        <a:ext cx="7688263" cy="2700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76422" name="对象 6076421"/>
          <p:cNvGraphicFramePr/>
          <p:nvPr/>
        </p:nvGraphicFramePr>
        <p:xfrm>
          <a:off x="579755" y="504825"/>
          <a:ext cx="9919970" cy="2903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8000365" imgH="2371090" progId="Word.Document.8">
                  <p:embed/>
                </p:oleObj>
              </mc:Choice>
              <mc:Fallback>
                <p:oleObj name="" r:id="rId3" imgW="8000365" imgH="237109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9755" y="504825"/>
                        <a:ext cx="9919970" cy="29038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7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7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092803" name="对象 6092802"/>
          <p:cNvGraphicFramePr/>
          <p:nvPr/>
        </p:nvGraphicFramePr>
        <p:xfrm>
          <a:off x="1746250" y="385445"/>
          <a:ext cx="8235315" cy="4363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7913370" imgH="4491355" progId="Word.Document.8">
                  <p:embed/>
                </p:oleObj>
              </mc:Choice>
              <mc:Fallback>
                <p:oleObj name="" r:id="rId1" imgW="7913370" imgH="4491355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46250" y="385445"/>
                        <a:ext cx="8235315" cy="43637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/>
          <p:nvPr/>
        </p:nvGraphicFramePr>
        <p:xfrm>
          <a:off x="2020570" y="4468495"/>
          <a:ext cx="7764780" cy="22491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3" imgW="7933055" imgH="4083685" progId="Word.Document.8">
                  <p:embed/>
                </p:oleObj>
              </mc:Choice>
              <mc:Fallback>
                <p:oleObj name="" r:id="rId3" imgW="7933055" imgH="4083685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4"/>
                      <a:srcRect l="-991" b="43446"/>
                      <a:stretch>
                        <a:fillRect/>
                      </a:stretch>
                    </p:blipFill>
                    <p:spPr>
                      <a:xfrm>
                        <a:off x="2020570" y="4468495"/>
                        <a:ext cx="7764780" cy="22491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92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88</Words>
  <Application>WPS 演示</Application>
  <PresentationFormat>宽屏</PresentationFormat>
  <Paragraphs>4</Paragraphs>
  <Slides>25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43</vt:i4>
      </vt:variant>
      <vt:variant>
        <vt:lpstr>幻灯片标题</vt:lpstr>
      </vt:variant>
      <vt:variant>
        <vt:i4>25</vt:i4>
      </vt:variant>
    </vt:vector>
  </HeadingPairs>
  <TitlesOfParts>
    <vt:vector size="79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Times New Roman</vt:lpstr>
      <vt:lpstr>黑体</vt:lpstr>
      <vt:lpstr>Courier New</vt:lpstr>
      <vt:lpstr>Office 主题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草草</cp:lastModifiedBy>
  <cp:revision>1</cp:revision>
  <dcterms:created xsi:type="dcterms:W3CDTF">2018-02-22T10:58:01Z</dcterms:created>
  <dcterms:modified xsi:type="dcterms:W3CDTF">2018-02-22T17:04:18Z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