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svg" ContentType="image/sv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55" r:id="rId3"/>
    <p:sldMasterId id="2147483674" r:id="rId4"/>
  </p:sldMasterIdLst>
  <p:notesMasterIdLst>
    <p:notesMasterId r:id="rId5"/>
  </p:notesMasterIdLst>
  <p:handoutMasterIdLst>
    <p:handoutMasterId r:id="rId6"/>
  </p:handoutMasterIdLst>
  <p:sldIdLst>
    <p:sldId id="302" r:id="rId7"/>
    <p:sldId id="331" r:id="rId8"/>
    <p:sldId id="278" r:id="rId9"/>
    <p:sldId id="271" r:id="rId10"/>
    <p:sldId id="359" r:id="rId11"/>
    <p:sldId id="360" r:id="rId12"/>
    <p:sldId id="361" r:id="rId13"/>
    <p:sldId id="363" r:id="rId14"/>
    <p:sldId id="288" r:id="rId15"/>
    <p:sldId id="296" r:id="rId16"/>
    <p:sldId id="364" r:id="rId17"/>
    <p:sldId id="365" r:id="rId18"/>
    <p:sldId id="270" r:id="rId19"/>
    <p:sldId id="279" r:id="rId20"/>
    <p:sldId id="294" r:id="rId21"/>
    <p:sldId id="282" r:id="rId22"/>
    <p:sldId id="307" r:id="rId23"/>
    <p:sldId id="308" r:id="rId24"/>
    <p:sldId id="309" r:id="rId25"/>
    <p:sldId id="310" r:id="rId26"/>
    <p:sldId id="311" r:id="rId27"/>
    <p:sldId id="312" r:id="rId28"/>
    <p:sldId id="313" r:id="rId29"/>
    <p:sldId id="314" r:id="rId30"/>
    <p:sldId id="315" r:id="rId31"/>
    <p:sldId id="316" r:id="rId32"/>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李 美美" initials="李"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6" d="100"/>
          <a:sy n="86" d="100"/>
        </p:scale>
        <p:origin x="102" y="222"/>
      </p:cViewPr>
      <p:guideLst/>
    </p:cSldViewPr>
  </p:slideViewPr>
  <p:notesTextViewPr>
    <p:cViewPr>
      <p:scale>
        <a:sx n="1" d="1"/>
        <a:sy n="1" d="1"/>
      </p:scale>
      <p:origin x="0" y="0"/>
    </p:cViewPr>
  </p:notesTextViewPr>
  <p:notesViewPr>
    <p:cSldViewPr snapToGrid="0">
      <p:cViewPr varScale="1">
        <p:scale>
          <a:sx n="53" d="100"/>
          <a:sy n="53" d="100"/>
        </p:scale>
        <p:origin x="2648" y="4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1.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2.xml" /><Relationship Id="rId30" Type="http://schemas.openxmlformats.org/officeDocument/2006/relationships/slide" Target="slides/slide24.xml" /><Relationship Id="rId31" Type="http://schemas.openxmlformats.org/officeDocument/2006/relationships/slide" Target="slides/slide25.xml" /><Relationship Id="rId32" Type="http://schemas.openxmlformats.org/officeDocument/2006/relationships/slide" Target="slides/slide26.xml" /><Relationship Id="rId33" Type="http://schemas.openxmlformats.org/officeDocument/2006/relationships/tags" Target="tags/tag904.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Master" Target="slideMasters/slideMaster3.xml" /><Relationship Id="rId5" Type="http://schemas.openxmlformats.org/officeDocument/2006/relationships/notesMaster" Target="notesMasters/notesMaster1.xml" /><Relationship Id="rId6" Type="http://schemas.openxmlformats.org/officeDocument/2006/relationships/handoutMaster" Target="handoutMasters/handout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handoutMasters/_rels/handoutMaster1.xml.rels>&#65279;<?xml version="1.0" encoding="utf-8" standalone="yes"?><Relationships xmlns="http://schemas.openxmlformats.org/package/2006/relationships"><Relationship Id="rId1" Type="http://schemas.openxmlformats.org/officeDocument/2006/relationships/tags" Target="../tags/tag363.xml" /><Relationship Id="rId2" Type="http://schemas.openxmlformats.org/officeDocument/2006/relationships/tags" Target="../tags/tag364.xml" /><Relationship Id="rId3" Type="http://schemas.openxmlformats.org/officeDocument/2006/relationships/tags" Target="../tags/tag365.xml" /><Relationship Id="rId4" Type="http://schemas.openxmlformats.org/officeDocument/2006/relationships/tags" Target="../tags/tag366.xml" /><Relationship Id="rId5" Type="http://schemas.openxmlformats.org/officeDocument/2006/relationships/tags" Target="../tags/tag367.xml" /><Relationship Id="rId6" Type="http://schemas.openxmlformats.org/officeDocument/2006/relationships/theme" Target="../theme/theme5.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E1B4A61C-6C9E-4571-98AB-DCE859B0FB7B}" type="datetimeFigureOut">
              <a:rPr lang="zh-CN" altLang="en-US" smtClean="0"/>
              <a:t/>
            </a:fld>
            <a:endParaRPr lang="zh-CN" altLang="en-US"/>
          </a:p>
        </p:txBody>
      </p:sp>
      <p:sp>
        <p:nvSpPr>
          <p:cNvPr id="4" name="页脚占位符 3"/>
          <p:cNvSpPr>
            <a:spLocks noGrp="1"/>
          </p:cNvSpPr>
          <p:nvPr>
            <p:ph type="ftr" sz="quarter" idx="2"/>
            <p:custDataLst>
              <p:tags r:id="rId4"/>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custDataLst>
              <p:tags r:id="rId5"/>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BB93E652-97E8-4E43-81D4-B2F97C751BAD}"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ags" Target="../tags/tag356.xml" /><Relationship Id="rId2" Type="http://schemas.openxmlformats.org/officeDocument/2006/relationships/tags" Target="../tags/tag357.xml" /><Relationship Id="rId3" Type="http://schemas.openxmlformats.org/officeDocument/2006/relationships/tags" Target="../tags/tag358.xml" /><Relationship Id="rId4" Type="http://schemas.openxmlformats.org/officeDocument/2006/relationships/tags" Target="../tags/tag359.xml" /><Relationship Id="rId5" Type="http://schemas.openxmlformats.org/officeDocument/2006/relationships/tags" Target="../tags/tag360.xml" /><Relationship Id="rId6" Type="http://schemas.openxmlformats.org/officeDocument/2006/relationships/tags" Target="../tags/tag361.xml" /><Relationship Id="rId7" Type="http://schemas.openxmlformats.org/officeDocument/2006/relationships/tags" Target="../tags/tag362.xml" /><Relationship Id="rId8"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54B23CFE-E85A-4CB1-B388-FD452395EFF5}"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7313E388-8A17-44FA-AE8B-AAB64D77357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699.xml" /><Relationship Id="rId4" Type="http://schemas.openxmlformats.org/officeDocument/2006/relationships/tags" Target="../tags/tag700.xml" /><Relationship Id="rId5" Type="http://schemas.openxmlformats.org/officeDocument/2006/relationships/tags" Target="../tags/tag701.xml" /><Relationship Id="rId6" Type="http://schemas.openxmlformats.org/officeDocument/2006/relationships/tags" Target="../tags/tag702.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766.xml" /><Relationship Id="rId4" Type="http://schemas.openxmlformats.org/officeDocument/2006/relationships/tags" Target="../tags/tag767.xml" /><Relationship Id="rId5" Type="http://schemas.openxmlformats.org/officeDocument/2006/relationships/tags" Target="../tags/tag768.xml" /><Relationship Id="rId6" Type="http://schemas.openxmlformats.org/officeDocument/2006/relationships/tags" Target="../tags/tag769.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7313E388-8A17-44FA-AE8B-AAB64D773570}" type="slidenum">
              <a:rPr lang="zh-CN" altLang="en-US" smtClean="0"/>
              <a:t>9</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856C046C-AF8A-43AC-A116-5F2379824D5E}" type="slidenum">
              <a:rPr lang="zh-CN" altLang="en-US" smtClean="0">
                <a:solidFill>
                  <a:prstClr val="black"/>
                </a:solidFill>
              </a:rPr>
              <a:t>10</a:t>
            </a:fld>
            <a:endParaRPr lang="zh-CN" alt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tags" Target="../tags/tag13.xml" /><Relationship Id="rId5" Type="http://schemas.openxmlformats.org/officeDocument/2006/relationships/tags" Target="../tags/tag14.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5.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tags" Target="../tags/tag21.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image" Target="../media/image1.png" /><Relationship Id="rId3" Type="http://schemas.openxmlformats.org/officeDocument/2006/relationships/tags" Target="../tags/tag38.xml" /><Relationship Id="rId4" Type="http://schemas.openxmlformats.org/officeDocument/2006/relationships/tags" Target="../tags/tag39.xml" /><Relationship Id="rId5" Type="http://schemas.openxmlformats.org/officeDocument/2006/relationships/tags" Target="../tags/tag40.xml" /><Relationship Id="rId6" Type="http://schemas.openxmlformats.org/officeDocument/2006/relationships/tags" Target="../tags/tag41.xml" /><Relationship Id="rId7" Type="http://schemas.openxmlformats.org/officeDocument/2006/relationships/tags" Target="../tags/tag42.xml" /><Relationship Id="rId8" Type="http://schemas.openxmlformats.org/officeDocument/2006/relationships/tags" Target="../tags/tag43.xml" /><Relationship Id="rId9"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10" Type="http://schemas.openxmlformats.org/officeDocument/2006/relationships/tags" Target="../tags/tag49.xml" /><Relationship Id="rId11" Type="http://schemas.openxmlformats.org/officeDocument/2006/relationships/tags" Target="../tags/tag50.xml" /><Relationship Id="rId12" Type="http://schemas.openxmlformats.org/officeDocument/2006/relationships/tags" Target="../tags/tag51.xml" /><Relationship Id="rId13"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45.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46.xml" /><Relationship Id="rId8" Type="http://schemas.openxmlformats.org/officeDocument/2006/relationships/tags" Target="../tags/tag47.xml" /><Relationship Id="rId9" Type="http://schemas.openxmlformats.org/officeDocument/2006/relationships/tags" Target="../tags/tag48.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2.xml" /><Relationship Id="rId10" Type="http://schemas.openxmlformats.org/officeDocument/2006/relationships/tags" Target="../tags/tag56.xml" /><Relationship Id="rId11" Type="http://schemas.openxmlformats.org/officeDocument/2006/relationships/tags" Target="../tags/tag57.xml" /><Relationship Id="rId12" Type="http://schemas.openxmlformats.org/officeDocument/2006/relationships/tags" Target="../tags/tag58.xml" /><Relationship Id="rId13" Type="http://schemas.openxmlformats.org/officeDocument/2006/relationships/tags" Target="../tags/tag59.xml" /><Relationship Id="rId14" Type="http://schemas.openxmlformats.org/officeDocument/2006/relationships/tags" Target="../tags/tag60.xml" /><Relationship Id="rId15" Type="http://schemas.openxmlformats.org/officeDocument/2006/relationships/slideMaster" Target="../slideMasters/slideMaster2.xml" /><Relationship Id="rId2" Type="http://schemas.openxmlformats.org/officeDocument/2006/relationships/image" Target="../media/image6.png" /><Relationship Id="rId3" Type="http://schemas.openxmlformats.org/officeDocument/2006/relationships/tags" Target="../tags/tag53.xml" /><Relationship Id="rId4" Type="http://schemas.openxmlformats.org/officeDocument/2006/relationships/image" Target="../media/image2.png" /><Relationship Id="rId5" Type="http://schemas.openxmlformats.org/officeDocument/2006/relationships/image" Target="../media/image3.svg" /><Relationship Id="rId6" Type="http://schemas.openxmlformats.org/officeDocument/2006/relationships/tags" Target="../tags/tag54.xml" /><Relationship Id="rId7" Type="http://schemas.openxmlformats.org/officeDocument/2006/relationships/image" Target="../media/image4.png" /><Relationship Id="rId8" Type="http://schemas.openxmlformats.org/officeDocument/2006/relationships/image" Target="../media/image5.svg" /><Relationship Id="rId9" Type="http://schemas.openxmlformats.org/officeDocument/2006/relationships/tags" Target="../tags/tag55.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61.xml" /><Relationship Id="rId10" Type="http://schemas.openxmlformats.org/officeDocument/2006/relationships/tags" Target="../tags/tag66.xml" /><Relationship Id="rId11" Type="http://schemas.openxmlformats.org/officeDocument/2006/relationships/tags" Target="../tags/tag67.xml" /><Relationship Id="rId12" Type="http://schemas.openxmlformats.org/officeDocument/2006/relationships/tags" Target="../tags/tag68.xml" /><Relationship Id="rId13" Type="http://schemas.openxmlformats.org/officeDocument/2006/relationships/tags" Target="../tags/tag69.xml" /><Relationship Id="rId14"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62.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63.xml" /><Relationship Id="rId8" Type="http://schemas.openxmlformats.org/officeDocument/2006/relationships/tags" Target="../tags/tag64.xml" /><Relationship Id="rId9" Type="http://schemas.openxmlformats.org/officeDocument/2006/relationships/tags" Target="../tags/tag65.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70.xml" /><Relationship Id="rId10" Type="http://schemas.openxmlformats.org/officeDocument/2006/relationships/tags" Target="../tags/tag75.xml" /><Relationship Id="rId11" Type="http://schemas.openxmlformats.org/officeDocument/2006/relationships/tags" Target="../tags/tag76.xml" /><Relationship Id="rId12" Type="http://schemas.openxmlformats.org/officeDocument/2006/relationships/tags" Target="../tags/tag77.xml" /><Relationship Id="rId13" Type="http://schemas.openxmlformats.org/officeDocument/2006/relationships/tags" Target="../tags/tag78.xml" /><Relationship Id="rId14" Type="http://schemas.openxmlformats.org/officeDocument/2006/relationships/tags" Target="../tags/tag79.xml" /><Relationship Id="rId15" Type="http://schemas.openxmlformats.org/officeDocument/2006/relationships/tags" Target="../tags/tag80.xml" /><Relationship Id="rId16"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71.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72.xml" /><Relationship Id="rId8" Type="http://schemas.openxmlformats.org/officeDocument/2006/relationships/tags" Target="../tags/tag73.xml" /><Relationship Id="rId9" Type="http://schemas.openxmlformats.org/officeDocument/2006/relationships/tags" Target="../tags/tag74.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81.xml" /><Relationship Id="rId10" Type="http://schemas.openxmlformats.org/officeDocument/2006/relationships/tags" Target="../tags/tag87.xml" /><Relationship Id="rId11" Type="http://schemas.openxmlformats.org/officeDocument/2006/relationships/slideMaster" Target="../slideMasters/slideMaster2.xml" /><Relationship Id="rId2" Type="http://schemas.openxmlformats.org/officeDocument/2006/relationships/image" Target="../media/image7.png" /><Relationship Id="rId3" Type="http://schemas.openxmlformats.org/officeDocument/2006/relationships/tags" Target="../tags/tag82.xml" /><Relationship Id="rId4" Type="http://schemas.openxmlformats.org/officeDocument/2006/relationships/image" Target="../media/image2.png" /><Relationship Id="rId5" Type="http://schemas.openxmlformats.org/officeDocument/2006/relationships/image" Target="../media/image3.svg" /><Relationship Id="rId6" Type="http://schemas.openxmlformats.org/officeDocument/2006/relationships/tags" Target="../tags/tag83.xml" /><Relationship Id="rId7" Type="http://schemas.openxmlformats.org/officeDocument/2006/relationships/tags" Target="../tags/tag84.xml" /><Relationship Id="rId8" Type="http://schemas.openxmlformats.org/officeDocument/2006/relationships/tags" Target="../tags/tag85.xml" /><Relationship Id="rId9" Type="http://schemas.openxmlformats.org/officeDocument/2006/relationships/tags" Target="../tags/tag86.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8.xml" /><Relationship Id="rId2" Type="http://schemas.openxmlformats.org/officeDocument/2006/relationships/tags" Target="../tags/tag89.xml" /><Relationship Id="rId3" Type="http://schemas.openxmlformats.org/officeDocument/2006/relationships/tags" Target="../tags/tag90.xml" /><Relationship Id="rId4" Type="http://schemas.openxmlformats.org/officeDocument/2006/relationships/tags" Target="../tags/tag91.xml" /><Relationship Id="rId5"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92.xml" /><Relationship Id="rId10" Type="http://schemas.openxmlformats.org/officeDocument/2006/relationships/tags" Target="../tags/tag97.xml" /><Relationship Id="rId11" Type="http://schemas.openxmlformats.org/officeDocument/2006/relationships/tags" Target="../tags/tag98.xml" /><Relationship Id="rId12" Type="http://schemas.openxmlformats.org/officeDocument/2006/relationships/tags" Target="../tags/tag99.xml" /><Relationship Id="rId13" Type="http://schemas.openxmlformats.org/officeDocument/2006/relationships/tags" Target="../tags/tag100.xml" /><Relationship Id="rId14"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93.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94.xml" /><Relationship Id="rId8" Type="http://schemas.openxmlformats.org/officeDocument/2006/relationships/tags" Target="../tags/tag95.xml" /><Relationship Id="rId9" Type="http://schemas.openxmlformats.org/officeDocument/2006/relationships/tags" Target="../tags/tag96.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01.xml" /><Relationship Id="rId10" Type="http://schemas.openxmlformats.org/officeDocument/2006/relationships/tags" Target="../tags/tag106.xml" /><Relationship Id="rId11" Type="http://schemas.openxmlformats.org/officeDocument/2006/relationships/tags" Target="../tags/tag107.xml" /><Relationship Id="rId12" Type="http://schemas.openxmlformats.org/officeDocument/2006/relationships/tags" Target="../tags/tag108.xml" /><Relationship Id="rId13"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102.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tags" Target="../tags/tag105.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9.xml" /><Relationship Id="rId10" Type="http://schemas.openxmlformats.org/officeDocument/2006/relationships/tags" Target="../tags/tag114.xml" /><Relationship Id="rId11" Type="http://schemas.openxmlformats.org/officeDocument/2006/relationships/tags" Target="../tags/tag115.xml" /><Relationship Id="rId12"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110.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111.xml" /><Relationship Id="rId8" Type="http://schemas.openxmlformats.org/officeDocument/2006/relationships/tags" Target="../tags/tag112.xml" /><Relationship Id="rId9" Type="http://schemas.openxmlformats.org/officeDocument/2006/relationships/tags" Target="../tags/tag113.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6.xml" /><Relationship Id="rId2" Type="http://schemas.openxmlformats.org/officeDocument/2006/relationships/image" Target="../media/image1.png"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tags" Target="../tags/tag121.xml" /><Relationship Id="rId8" Type="http://schemas.openxmlformats.org/officeDocument/2006/relationships/tags" Target="../tags/tag122.xml" /><Relationship Id="rId9"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23.xml" /><Relationship Id="rId10" Type="http://schemas.openxmlformats.org/officeDocument/2006/relationships/tags" Target="../tags/tag128.xml" /><Relationship Id="rId11" Type="http://schemas.openxmlformats.org/officeDocument/2006/relationships/tags" Target="../tags/tag129.xml" /><Relationship Id="rId12" Type="http://schemas.openxmlformats.org/officeDocument/2006/relationships/slideMaster" Target="../slideMasters/slideMaster2.xml" /><Relationship Id="rId2" Type="http://schemas.openxmlformats.org/officeDocument/2006/relationships/image" Target="../media/image2.png" /><Relationship Id="rId3" Type="http://schemas.openxmlformats.org/officeDocument/2006/relationships/image" Target="../media/image3.svg" /><Relationship Id="rId4" Type="http://schemas.openxmlformats.org/officeDocument/2006/relationships/tags" Target="../tags/tag124.xml" /><Relationship Id="rId5" Type="http://schemas.openxmlformats.org/officeDocument/2006/relationships/image" Target="../media/image4.png" /><Relationship Id="rId6" Type="http://schemas.openxmlformats.org/officeDocument/2006/relationships/image" Target="../media/image5.svg" /><Relationship Id="rId7" Type="http://schemas.openxmlformats.org/officeDocument/2006/relationships/tags" Target="../tags/tag125.xml" /><Relationship Id="rId8" Type="http://schemas.openxmlformats.org/officeDocument/2006/relationships/tags" Target="../tags/tag126.xml" /><Relationship Id="rId9" Type="http://schemas.openxmlformats.org/officeDocument/2006/relationships/tags" Target="../tags/tag127.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30.xml" /><Relationship Id="rId10" Type="http://schemas.openxmlformats.org/officeDocument/2006/relationships/tags" Target="../tags/tag135.xml" /><Relationship Id="rId11" Type="http://schemas.openxmlformats.org/officeDocument/2006/relationships/tags" Target="../tags/tag136.xml" /><Relationship Id="rId12" Type="http://schemas.openxmlformats.org/officeDocument/2006/relationships/tags" Target="../tags/tag137.xml" /><Relationship Id="rId13" Type="http://schemas.openxmlformats.org/officeDocument/2006/relationships/tags" Target="../tags/tag138.xml" /><Relationship Id="rId14" Type="http://schemas.openxmlformats.org/officeDocument/2006/relationships/slideMaster" Target="../slideMasters/slideMaster2.xml" /><Relationship Id="rId2" Type="http://schemas.openxmlformats.org/officeDocument/2006/relationships/tags" Target="../tags/tag131.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32.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33.xml" /><Relationship Id="rId9" Type="http://schemas.openxmlformats.org/officeDocument/2006/relationships/tags" Target="../tags/tag134.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39.xml" /><Relationship Id="rId10" Type="http://schemas.openxmlformats.org/officeDocument/2006/relationships/tags" Target="../tags/tag144.xml" /><Relationship Id="rId11" Type="http://schemas.openxmlformats.org/officeDocument/2006/relationships/tags" Target="../tags/tag145.xml" /><Relationship Id="rId12" Type="http://schemas.openxmlformats.org/officeDocument/2006/relationships/tags" Target="../tags/tag146.xml" /><Relationship Id="rId13" Type="http://schemas.openxmlformats.org/officeDocument/2006/relationships/tags" Target="../tags/tag147.xml" /><Relationship Id="rId14" Type="http://schemas.openxmlformats.org/officeDocument/2006/relationships/tags" Target="../tags/tag148.xml" /><Relationship Id="rId15" Type="http://schemas.openxmlformats.org/officeDocument/2006/relationships/slideMaster" Target="../slideMasters/slideMaster2.xml" /><Relationship Id="rId2" Type="http://schemas.openxmlformats.org/officeDocument/2006/relationships/tags" Target="../tags/tag140.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41.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42.xml" /><Relationship Id="rId9" Type="http://schemas.openxmlformats.org/officeDocument/2006/relationships/tags" Target="../tags/tag143.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49.xml" /><Relationship Id="rId10" Type="http://schemas.openxmlformats.org/officeDocument/2006/relationships/tags" Target="../tags/tag154.xml" /><Relationship Id="rId11" Type="http://schemas.openxmlformats.org/officeDocument/2006/relationships/tags" Target="../tags/tag155.xml" /><Relationship Id="rId12" Type="http://schemas.openxmlformats.org/officeDocument/2006/relationships/tags" Target="../tags/tag156.xml" /><Relationship Id="rId13" Type="http://schemas.openxmlformats.org/officeDocument/2006/relationships/tags" Target="../tags/tag157.xml" /><Relationship Id="rId14" Type="http://schemas.openxmlformats.org/officeDocument/2006/relationships/tags" Target="../tags/tag158.xml" /><Relationship Id="rId15" Type="http://schemas.openxmlformats.org/officeDocument/2006/relationships/slideMaster" Target="../slideMasters/slideMaster2.xml" /><Relationship Id="rId2" Type="http://schemas.openxmlformats.org/officeDocument/2006/relationships/tags" Target="../tags/tag150.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51.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52.xml" /><Relationship Id="rId9" Type="http://schemas.openxmlformats.org/officeDocument/2006/relationships/tags" Target="../tags/tag153.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59.xml" /><Relationship Id="rId10" Type="http://schemas.openxmlformats.org/officeDocument/2006/relationships/tags" Target="../tags/tag164.xml" /><Relationship Id="rId11" Type="http://schemas.openxmlformats.org/officeDocument/2006/relationships/tags" Target="../tags/tag165.xml" /><Relationship Id="rId12" Type="http://schemas.openxmlformats.org/officeDocument/2006/relationships/tags" Target="../tags/tag166.xml" /><Relationship Id="rId13" Type="http://schemas.openxmlformats.org/officeDocument/2006/relationships/tags" Target="../tags/tag167.xml" /><Relationship Id="rId14" Type="http://schemas.openxmlformats.org/officeDocument/2006/relationships/tags" Target="../tags/tag168.xml" /><Relationship Id="rId15" Type="http://schemas.openxmlformats.org/officeDocument/2006/relationships/slideMaster" Target="../slideMasters/slideMaster2.xml" /><Relationship Id="rId2" Type="http://schemas.openxmlformats.org/officeDocument/2006/relationships/tags" Target="../tags/tag160.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61.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62.xml" /><Relationship Id="rId9" Type="http://schemas.openxmlformats.org/officeDocument/2006/relationships/tags" Target="../tags/tag163.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69.xml" /><Relationship Id="rId10" Type="http://schemas.openxmlformats.org/officeDocument/2006/relationships/tags" Target="../tags/tag174.xml" /><Relationship Id="rId11" Type="http://schemas.openxmlformats.org/officeDocument/2006/relationships/tags" Target="../tags/tag175.xml" /><Relationship Id="rId12" Type="http://schemas.openxmlformats.org/officeDocument/2006/relationships/tags" Target="../tags/tag176.xml" /><Relationship Id="rId13" Type="http://schemas.openxmlformats.org/officeDocument/2006/relationships/tags" Target="../tags/tag177.xml" /><Relationship Id="rId14" Type="http://schemas.openxmlformats.org/officeDocument/2006/relationships/tags" Target="../tags/tag178.xml" /><Relationship Id="rId15" Type="http://schemas.openxmlformats.org/officeDocument/2006/relationships/tags" Target="../tags/tag179.xml" /><Relationship Id="rId16" Type="http://schemas.openxmlformats.org/officeDocument/2006/relationships/tags" Target="../tags/tag180.xml" /><Relationship Id="rId17" Type="http://schemas.openxmlformats.org/officeDocument/2006/relationships/slideMaster" Target="../slideMasters/slideMaster2.xml" /><Relationship Id="rId2" Type="http://schemas.openxmlformats.org/officeDocument/2006/relationships/tags" Target="../tags/tag170.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71.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72.xml" /><Relationship Id="rId9" Type="http://schemas.openxmlformats.org/officeDocument/2006/relationships/tags" Target="../tags/tag173.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81.xml" /><Relationship Id="rId10" Type="http://schemas.openxmlformats.org/officeDocument/2006/relationships/tags" Target="../tags/tag186.xml" /><Relationship Id="rId11" Type="http://schemas.openxmlformats.org/officeDocument/2006/relationships/tags" Target="../tags/tag187.xml" /><Relationship Id="rId12" Type="http://schemas.openxmlformats.org/officeDocument/2006/relationships/tags" Target="../tags/tag188.xml" /><Relationship Id="rId13" Type="http://schemas.openxmlformats.org/officeDocument/2006/relationships/tags" Target="../tags/tag189.xml" /><Relationship Id="rId14" Type="http://schemas.openxmlformats.org/officeDocument/2006/relationships/slideMaster" Target="../slideMasters/slideMaster2.xml" /><Relationship Id="rId2" Type="http://schemas.openxmlformats.org/officeDocument/2006/relationships/tags" Target="../tags/tag182.xml" /><Relationship Id="rId3" Type="http://schemas.openxmlformats.org/officeDocument/2006/relationships/image" Target="../media/image2.png" /><Relationship Id="rId4" Type="http://schemas.openxmlformats.org/officeDocument/2006/relationships/image" Target="../media/image3.svg" /><Relationship Id="rId5" Type="http://schemas.openxmlformats.org/officeDocument/2006/relationships/tags" Target="../tags/tag183.xml" /><Relationship Id="rId6" Type="http://schemas.openxmlformats.org/officeDocument/2006/relationships/image" Target="../media/image4.png" /><Relationship Id="rId7" Type="http://schemas.openxmlformats.org/officeDocument/2006/relationships/image" Target="../media/image5.svg" /><Relationship Id="rId8" Type="http://schemas.openxmlformats.org/officeDocument/2006/relationships/tags" Target="../tags/tag184.xml" /><Relationship Id="rId9" Type="http://schemas.openxmlformats.org/officeDocument/2006/relationships/tags" Target="../tags/tag185.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97.xml" /><Relationship Id="rId10" Type="http://schemas.openxmlformats.org/officeDocument/2006/relationships/tags" Target="../tags/tag204.xml" /><Relationship Id="rId11" Type="http://schemas.openxmlformats.org/officeDocument/2006/relationships/tags" Target="../tags/tag205.xml" /><Relationship Id="rId12"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8.png"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 Id="rId7" Type="http://schemas.openxmlformats.org/officeDocument/2006/relationships/tags" Target="../tags/tag201.xml" /><Relationship Id="rId8" Type="http://schemas.openxmlformats.org/officeDocument/2006/relationships/tags" Target="../tags/tag202.xml" /><Relationship Id="rId9" Type="http://schemas.openxmlformats.org/officeDocument/2006/relationships/tags" Target="../tags/tag203.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206.xml" /><Relationship Id="rId10" Type="http://schemas.openxmlformats.org/officeDocument/2006/relationships/tags" Target="../tags/tag212.xml" /><Relationship Id="rId11" Type="http://schemas.openxmlformats.org/officeDocument/2006/relationships/tags" Target="../tags/tag213.xml" /><Relationship Id="rId12"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07.xml" /><Relationship Id="rId5" Type="http://schemas.openxmlformats.org/officeDocument/2006/relationships/image" Target="../media/image10.png" /><Relationship Id="rId6" Type="http://schemas.openxmlformats.org/officeDocument/2006/relationships/tags" Target="../tags/tag208.xml" /><Relationship Id="rId7" Type="http://schemas.openxmlformats.org/officeDocument/2006/relationships/tags" Target="../tags/tag209.xml" /><Relationship Id="rId8" Type="http://schemas.openxmlformats.org/officeDocument/2006/relationships/tags" Target="../tags/tag210.xml" /><Relationship Id="rId9" Type="http://schemas.openxmlformats.org/officeDocument/2006/relationships/tags" Target="../tags/tag211.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214.xml" /><Relationship Id="rId10" Type="http://schemas.openxmlformats.org/officeDocument/2006/relationships/tags" Target="../tags/tag220.xml" /><Relationship Id="rId11" Type="http://schemas.openxmlformats.org/officeDocument/2006/relationships/tags" Target="../tags/tag221.xml" /><Relationship Id="rId12"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11.png" /><Relationship Id="rId4" Type="http://schemas.openxmlformats.org/officeDocument/2006/relationships/tags" Target="../tags/tag215.xml" /><Relationship Id="rId5" Type="http://schemas.openxmlformats.org/officeDocument/2006/relationships/image" Target="../media/image12.png" /><Relationship Id="rId6" Type="http://schemas.openxmlformats.org/officeDocument/2006/relationships/tags" Target="../tags/tag216.xml" /><Relationship Id="rId7" Type="http://schemas.openxmlformats.org/officeDocument/2006/relationships/tags" Target="../tags/tag217.xml" /><Relationship Id="rId8" Type="http://schemas.openxmlformats.org/officeDocument/2006/relationships/tags" Target="../tags/tag218.xml" /><Relationship Id="rId9" Type="http://schemas.openxmlformats.org/officeDocument/2006/relationships/tags" Target="../tags/tag219.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222.xml" /><Relationship Id="rId10" Type="http://schemas.openxmlformats.org/officeDocument/2006/relationships/tags" Target="../tags/tag228.xml" /><Relationship Id="rId11" Type="http://schemas.openxmlformats.org/officeDocument/2006/relationships/tags" Target="../tags/tag229.xml" /><Relationship Id="rId12" Type="http://schemas.openxmlformats.org/officeDocument/2006/relationships/tags" Target="../tags/tag230.xml" /><Relationship Id="rId13"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23.xml" /><Relationship Id="rId5" Type="http://schemas.openxmlformats.org/officeDocument/2006/relationships/image" Target="../media/image10.png" /><Relationship Id="rId6" Type="http://schemas.openxmlformats.org/officeDocument/2006/relationships/tags" Target="../tags/tag224.xml" /><Relationship Id="rId7" Type="http://schemas.openxmlformats.org/officeDocument/2006/relationships/tags" Target="../tags/tag225.xml" /><Relationship Id="rId8" Type="http://schemas.openxmlformats.org/officeDocument/2006/relationships/tags" Target="../tags/tag226.xml" /><Relationship Id="rId9" Type="http://schemas.openxmlformats.org/officeDocument/2006/relationships/tags" Target="../tags/tag227.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231.xml" /><Relationship Id="rId10" Type="http://schemas.openxmlformats.org/officeDocument/2006/relationships/tags" Target="../tags/tag237.xml" /><Relationship Id="rId11" Type="http://schemas.openxmlformats.org/officeDocument/2006/relationships/tags" Target="../tags/tag238.xml" /><Relationship Id="rId12" Type="http://schemas.openxmlformats.org/officeDocument/2006/relationships/tags" Target="../tags/tag239.xml" /><Relationship Id="rId13" Type="http://schemas.openxmlformats.org/officeDocument/2006/relationships/tags" Target="../tags/tag240.xml" /><Relationship Id="rId14" Type="http://schemas.openxmlformats.org/officeDocument/2006/relationships/tags" Target="../tags/tag241.xml" /><Relationship Id="rId15"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32.xml" /><Relationship Id="rId5" Type="http://schemas.openxmlformats.org/officeDocument/2006/relationships/image" Target="../media/image10.png" /><Relationship Id="rId6" Type="http://schemas.openxmlformats.org/officeDocument/2006/relationships/tags" Target="../tags/tag233.xml" /><Relationship Id="rId7" Type="http://schemas.openxmlformats.org/officeDocument/2006/relationships/tags" Target="../tags/tag234.xml" /><Relationship Id="rId8" Type="http://schemas.openxmlformats.org/officeDocument/2006/relationships/tags" Target="../tags/tag235.xml" /><Relationship Id="rId9" Type="http://schemas.openxmlformats.org/officeDocument/2006/relationships/tags" Target="../tags/tag236.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242.xml" /><Relationship Id="rId2" Type="http://schemas.openxmlformats.org/officeDocument/2006/relationships/image" Target="NULL" TargetMode="External" /><Relationship Id="rId3" Type="http://schemas.openxmlformats.org/officeDocument/2006/relationships/image" Target="../media/image13.png" /><Relationship Id="rId4" Type="http://schemas.openxmlformats.org/officeDocument/2006/relationships/tags" Target="../tags/tag243.xml" /><Relationship Id="rId5" Type="http://schemas.openxmlformats.org/officeDocument/2006/relationships/tags" Target="../tags/tag244.xml" /><Relationship Id="rId6" Type="http://schemas.openxmlformats.org/officeDocument/2006/relationships/tags" Target="../tags/tag245.xml" /><Relationship Id="rId7" Type="http://schemas.openxmlformats.org/officeDocument/2006/relationships/tags" Target="../tags/tag246.xml" /><Relationship Id="rId8" Type="http://schemas.openxmlformats.org/officeDocument/2006/relationships/tags" Target="../tags/tag247.xml" /><Relationship Id="rId9"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248.xml" /><Relationship Id="rId2" Type="http://schemas.openxmlformats.org/officeDocument/2006/relationships/tags" Target="../tags/tag249.xml" /><Relationship Id="rId3" Type="http://schemas.openxmlformats.org/officeDocument/2006/relationships/tags" Target="../tags/tag250.xml" /><Relationship Id="rId4" Type="http://schemas.openxmlformats.org/officeDocument/2006/relationships/tags" Target="../tags/tag251.xml" /><Relationship Id="rId5"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252.xml" /><Relationship Id="rId10" Type="http://schemas.openxmlformats.org/officeDocument/2006/relationships/tags" Target="../tags/tag258.xml" /><Relationship Id="rId11" Type="http://schemas.openxmlformats.org/officeDocument/2006/relationships/tags" Target="../tags/tag259.xml" /><Relationship Id="rId12" Type="http://schemas.openxmlformats.org/officeDocument/2006/relationships/tags" Target="../tags/tag260.xml" /><Relationship Id="rId13"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53.xml" /><Relationship Id="rId5" Type="http://schemas.openxmlformats.org/officeDocument/2006/relationships/image" Target="../media/image10.png" /><Relationship Id="rId6" Type="http://schemas.openxmlformats.org/officeDocument/2006/relationships/tags" Target="../tags/tag254.xml" /><Relationship Id="rId7" Type="http://schemas.openxmlformats.org/officeDocument/2006/relationships/tags" Target="../tags/tag255.xml" /><Relationship Id="rId8" Type="http://schemas.openxmlformats.org/officeDocument/2006/relationships/tags" Target="../tags/tag256.xml" /><Relationship Id="rId9" Type="http://schemas.openxmlformats.org/officeDocument/2006/relationships/tags" Target="../tags/tag257.xml" /></Relationships>
</file>

<file path=ppt/slideLayouts/_rels/slideLayout33.xml.rels>&#65279;<?xml version="1.0" encoding="utf-8" standalone="yes"?><Relationships xmlns="http://schemas.openxmlformats.org/package/2006/relationships"><Relationship Id="rId1" Type="http://schemas.openxmlformats.org/officeDocument/2006/relationships/tags" Target="../tags/tag261.xml" /><Relationship Id="rId10" Type="http://schemas.openxmlformats.org/officeDocument/2006/relationships/tags" Target="../tags/tag267.xml" /><Relationship Id="rId11" Type="http://schemas.openxmlformats.org/officeDocument/2006/relationships/tags" Target="../tags/tag268.xml" /><Relationship Id="rId12"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62.xml" /><Relationship Id="rId5" Type="http://schemas.openxmlformats.org/officeDocument/2006/relationships/image" Target="../media/image10.png" /><Relationship Id="rId6" Type="http://schemas.openxmlformats.org/officeDocument/2006/relationships/tags" Target="../tags/tag263.xml" /><Relationship Id="rId7" Type="http://schemas.openxmlformats.org/officeDocument/2006/relationships/tags" Target="../tags/tag264.xml" /><Relationship Id="rId8" Type="http://schemas.openxmlformats.org/officeDocument/2006/relationships/tags" Target="../tags/tag265.xml" /><Relationship Id="rId9" Type="http://schemas.openxmlformats.org/officeDocument/2006/relationships/tags" Target="../tags/tag266.xml" /></Relationships>
</file>

<file path=ppt/slideLayouts/_rels/slideLayout34.xml.rels>&#65279;<?xml version="1.0" encoding="utf-8" standalone="yes"?><Relationships xmlns="http://schemas.openxmlformats.org/package/2006/relationships"><Relationship Id="rId1" Type="http://schemas.openxmlformats.org/officeDocument/2006/relationships/tags" Target="../tags/tag269.xml" /><Relationship Id="rId10" Type="http://schemas.openxmlformats.org/officeDocument/2006/relationships/tags" Target="../tags/tag275.xml" /><Relationship Id="rId11"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70.xml" /><Relationship Id="rId5" Type="http://schemas.openxmlformats.org/officeDocument/2006/relationships/image" Target="../media/image10.png" /><Relationship Id="rId6" Type="http://schemas.openxmlformats.org/officeDocument/2006/relationships/tags" Target="../tags/tag271.xml" /><Relationship Id="rId7" Type="http://schemas.openxmlformats.org/officeDocument/2006/relationships/tags" Target="../tags/tag272.xml" /><Relationship Id="rId8" Type="http://schemas.openxmlformats.org/officeDocument/2006/relationships/tags" Target="../tags/tag273.xml" /><Relationship Id="rId9" Type="http://schemas.openxmlformats.org/officeDocument/2006/relationships/tags" Target="../tags/tag274.xml" /></Relationships>
</file>

<file path=ppt/slideLayouts/_rels/slideLayout35.xml.rels>&#65279;<?xml version="1.0" encoding="utf-8" standalone="yes"?><Relationships xmlns="http://schemas.openxmlformats.org/package/2006/relationships"><Relationship Id="rId1" Type="http://schemas.openxmlformats.org/officeDocument/2006/relationships/tags" Target="../tags/tag276.xml" /><Relationship Id="rId10"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8.png" /><Relationship Id="rId4" Type="http://schemas.openxmlformats.org/officeDocument/2006/relationships/tags" Target="../tags/tag277.xml" /><Relationship Id="rId5" Type="http://schemas.openxmlformats.org/officeDocument/2006/relationships/tags" Target="../tags/tag278.xml" /><Relationship Id="rId6" Type="http://schemas.openxmlformats.org/officeDocument/2006/relationships/tags" Target="../tags/tag279.xml" /><Relationship Id="rId7" Type="http://schemas.openxmlformats.org/officeDocument/2006/relationships/tags" Target="../tags/tag280.xml" /><Relationship Id="rId8" Type="http://schemas.openxmlformats.org/officeDocument/2006/relationships/tags" Target="../tags/tag281.xml" /><Relationship Id="rId9" Type="http://schemas.openxmlformats.org/officeDocument/2006/relationships/tags" Target="../tags/tag282.xml" /></Relationships>
</file>

<file path=ppt/slideLayouts/_rels/slideLayout36.xml.rels>&#65279;<?xml version="1.0" encoding="utf-8" standalone="yes"?><Relationships xmlns="http://schemas.openxmlformats.org/package/2006/relationships"><Relationship Id="rId1" Type="http://schemas.openxmlformats.org/officeDocument/2006/relationships/tags" Target="../tags/tag283.xml" /><Relationship Id="rId10" Type="http://schemas.openxmlformats.org/officeDocument/2006/relationships/tags" Target="../tags/tag289.xml" /><Relationship Id="rId11" Type="http://schemas.openxmlformats.org/officeDocument/2006/relationships/slideMaster" Target="../slideMasters/slideMaster3.xml" /><Relationship Id="rId2" Type="http://schemas.openxmlformats.org/officeDocument/2006/relationships/image" Target="NULL" TargetMode="External" /><Relationship Id="rId3" Type="http://schemas.openxmlformats.org/officeDocument/2006/relationships/image" Target="../media/image9.png" /><Relationship Id="rId4" Type="http://schemas.openxmlformats.org/officeDocument/2006/relationships/tags" Target="../tags/tag284.xml" /><Relationship Id="rId5" Type="http://schemas.openxmlformats.org/officeDocument/2006/relationships/image" Target="../media/image10.png" /><Relationship Id="rId6" Type="http://schemas.openxmlformats.org/officeDocument/2006/relationships/tags" Target="../tags/tag285.xml" /><Relationship Id="rId7" Type="http://schemas.openxmlformats.org/officeDocument/2006/relationships/tags" Target="../tags/tag286.xml" /><Relationship Id="rId8" Type="http://schemas.openxmlformats.org/officeDocument/2006/relationships/tags" Target="../tags/tag287.xml" /><Relationship Id="rId9" Type="http://schemas.openxmlformats.org/officeDocument/2006/relationships/tags" Target="../tags/tag288.xml" /></Relationships>
</file>

<file path=ppt/slideLayouts/_rels/slideLayout37.xml.rels>&#65279;<?xml version="1.0" encoding="utf-8" standalone="yes"?><Relationships xmlns="http://schemas.openxmlformats.org/package/2006/relationships"><Relationship Id="rId1" Type="http://schemas.openxmlformats.org/officeDocument/2006/relationships/tags" Target="../tags/tag290.xml" /><Relationship Id="rId10" Type="http://schemas.openxmlformats.org/officeDocument/2006/relationships/tags" Target="../tags/tag296.xml" /><Relationship Id="rId11" Type="http://schemas.openxmlformats.org/officeDocument/2006/relationships/tags" Target="../tags/tag297.xml" /><Relationship Id="rId12" Type="http://schemas.openxmlformats.org/officeDocument/2006/relationships/tags" Target="../tags/tag298.xml" /><Relationship Id="rId13" Type="http://schemas.openxmlformats.org/officeDocument/2006/relationships/slideMaster" Target="../slideMasters/slideMaster3.xml" /><Relationship Id="rId2" Type="http://schemas.openxmlformats.org/officeDocument/2006/relationships/tags" Target="../tags/tag291.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292.xml" /><Relationship Id="rId6" Type="http://schemas.openxmlformats.org/officeDocument/2006/relationships/image" Target="../media/image10.png" /><Relationship Id="rId7" Type="http://schemas.openxmlformats.org/officeDocument/2006/relationships/tags" Target="../tags/tag293.xml" /><Relationship Id="rId8" Type="http://schemas.openxmlformats.org/officeDocument/2006/relationships/tags" Target="../tags/tag294.xml" /><Relationship Id="rId9" Type="http://schemas.openxmlformats.org/officeDocument/2006/relationships/tags" Target="../tags/tag295.xml" /></Relationships>
</file>

<file path=ppt/slideLayouts/_rels/slideLayout38.xml.rels>&#65279;<?xml version="1.0" encoding="utf-8" standalone="yes"?><Relationships xmlns="http://schemas.openxmlformats.org/package/2006/relationships"><Relationship Id="rId1" Type="http://schemas.openxmlformats.org/officeDocument/2006/relationships/tags" Target="../tags/tag299.xml" /><Relationship Id="rId10" Type="http://schemas.openxmlformats.org/officeDocument/2006/relationships/tags" Target="../tags/tag306.xml" /><Relationship Id="rId11" Type="http://schemas.openxmlformats.org/officeDocument/2006/relationships/tags" Target="../tags/tag307.xml" /><Relationship Id="rId12" Type="http://schemas.openxmlformats.org/officeDocument/2006/relationships/slideMaster" Target="../slideMasters/slideMaster3.xml" /><Relationship Id="rId2" Type="http://schemas.openxmlformats.org/officeDocument/2006/relationships/tags" Target="../tags/tag300.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301.xml" /><Relationship Id="rId6" Type="http://schemas.openxmlformats.org/officeDocument/2006/relationships/tags" Target="../tags/tag302.xml" /><Relationship Id="rId7" Type="http://schemas.openxmlformats.org/officeDocument/2006/relationships/tags" Target="../tags/tag303.xml" /><Relationship Id="rId8" Type="http://schemas.openxmlformats.org/officeDocument/2006/relationships/tags" Target="../tags/tag304.xml" /><Relationship Id="rId9" Type="http://schemas.openxmlformats.org/officeDocument/2006/relationships/tags" Target="../tags/tag305.xml" /></Relationships>
</file>

<file path=ppt/slideLayouts/_rels/slideLayout39.xml.rels>&#65279;<?xml version="1.0" encoding="utf-8" standalone="yes"?><Relationships xmlns="http://schemas.openxmlformats.org/package/2006/relationships"><Relationship Id="rId1" Type="http://schemas.openxmlformats.org/officeDocument/2006/relationships/tags" Target="../tags/tag308.xml" /><Relationship Id="rId10" Type="http://schemas.openxmlformats.org/officeDocument/2006/relationships/tags" Target="../tags/tag314.xml" /><Relationship Id="rId11" Type="http://schemas.openxmlformats.org/officeDocument/2006/relationships/tags" Target="../tags/tag315.xml" /><Relationship Id="rId12" Type="http://schemas.openxmlformats.org/officeDocument/2006/relationships/tags" Target="../tags/tag316.xml" /><Relationship Id="rId13" Type="http://schemas.openxmlformats.org/officeDocument/2006/relationships/tags" Target="../tags/tag317.xml" /><Relationship Id="rId14" Type="http://schemas.openxmlformats.org/officeDocument/2006/relationships/slideMaster" Target="../slideMasters/slideMaster3.xml" /><Relationship Id="rId2" Type="http://schemas.openxmlformats.org/officeDocument/2006/relationships/tags" Target="../tags/tag309.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310.xml" /><Relationship Id="rId6" Type="http://schemas.openxmlformats.org/officeDocument/2006/relationships/image" Target="../media/image10.png" /><Relationship Id="rId7" Type="http://schemas.openxmlformats.org/officeDocument/2006/relationships/tags" Target="../tags/tag311.xml" /><Relationship Id="rId8" Type="http://schemas.openxmlformats.org/officeDocument/2006/relationships/tags" Target="../tags/tag312.xml" /><Relationship Id="rId9" Type="http://schemas.openxmlformats.org/officeDocument/2006/relationships/tags" Target="../tags/tag313.xml" /></Relationships>
</file>

<file path=ppt/slideLayouts/_rels/slideLayout40.xml.rels>&#65279;<?xml version="1.0" encoding="utf-8" standalone="yes"?><Relationships xmlns="http://schemas.openxmlformats.org/package/2006/relationships"><Relationship Id="rId1" Type="http://schemas.openxmlformats.org/officeDocument/2006/relationships/tags" Target="../tags/tag318.xml" /><Relationship Id="rId10" Type="http://schemas.openxmlformats.org/officeDocument/2006/relationships/tags" Target="../tags/tag324.xml" /><Relationship Id="rId11" Type="http://schemas.openxmlformats.org/officeDocument/2006/relationships/tags" Target="../tags/tag325.xml" /><Relationship Id="rId12" Type="http://schemas.openxmlformats.org/officeDocument/2006/relationships/tags" Target="../tags/tag326.xml" /><Relationship Id="rId13" Type="http://schemas.openxmlformats.org/officeDocument/2006/relationships/tags" Target="../tags/tag327.xml" /><Relationship Id="rId14" Type="http://schemas.openxmlformats.org/officeDocument/2006/relationships/slideMaster" Target="../slideMasters/slideMaster3.xml" /><Relationship Id="rId2" Type="http://schemas.openxmlformats.org/officeDocument/2006/relationships/tags" Target="../tags/tag319.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320.xml" /><Relationship Id="rId6" Type="http://schemas.openxmlformats.org/officeDocument/2006/relationships/image" Target="../media/image10.png" /><Relationship Id="rId7" Type="http://schemas.openxmlformats.org/officeDocument/2006/relationships/tags" Target="../tags/tag321.xml" /><Relationship Id="rId8" Type="http://schemas.openxmlformats.org/officeDocument/2006/relationships/tags" Target="../tags/tag322.xml" /><Relationship Id="rId9" Type="http://schemas.openxmlformats.org/officeDocument/2006/relationships/tags" Target="../tags/tag323.xml" /></Relationships>
</file>

<file path=ppt/slideLayouts/_rels/slideLayout41.xml.rels>&#65279;<?xml version="1.0" encoding="utf-8" standalone="yes"?><Relationships xmlns="http://schemas.openxmlformats.org/package/2006/relationships"><Relationship Id="rId1" Type="http://schemas.openxmlformats.org/officeDocument/2006/relationships/tags" Target="../tags/tag328.xml" /><Relationship Id="rId10" Type="http://schemas.openxmlformats.org/officeDocument/2006/relationships/tags" Target="../tags/tag334.xml" /><Relationship Id="rId11" Type="http://schemas.openxmlformats.org/officeDocument/2006/relationships/tags" Target="../tags/tag335.xml" /><Relationship Id="rId12" Type="http://schemas.openxmlformats.org/officeDocument/2006/relationships/tags" Target="../tags/tag336.xml" /><Relationship Id="rId13" Type="http://schemas.openxmlformats.org/officeDocument/2006/relationships/tags" Target="../tags/tag337.xml" /><Relationship Id="rId14" Type="http://schemas.openxmlformats.org/officeDocument/2006/relationships/tags" Target="../tags/tag338.xml" /><Relationship Id="rId15" Type="http://schemas.openxmlformats.org/officeDocument/2006/relationships/tags" Target="../tags/tag339.xml" /><Relationship Id="rId16" Type="http://schemas.openxmlformats.org/officeDocument/2006/relationships/slideMaster" Target="../slideMasters/slideMaster3.xml" /><Relationship Id="rId2" Type="http://schemas.openxmlformats.org/officeDocument/2006/relationships/tags" Target="../tags/tag329.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330.xml" /><Relationship Id="rId6" Type="http://schemas.openxmlformats.org/officeDocument/2006/relationships/image" Target="../media/image10.png" /><Relationship Id="rId7" Type="http://schemas.openxmlformats.org/officeDocument/2006/relationships/tags" Target="../tags/tag331.xml" /><Relationship Id="rId8" Type="http://schemas.openxmlformats.org/officeDocument/2006/relationships/tags" Target="../tags/tag332.xml" /><Relationship Id="rId9" Type="http://schemas.openxmlformats.org/officeDocument/2006/relationships/tags" Target="../tags/tag333.xml" /></Relationships>
</file>

<file path=ppt/slideLayouts/_rels/slideLayout42.xml.rels>&#65279;<?xml version="1.0" encoding="utf-8" standalone="yes"?><Relationships xmlns="http://schemas.openxmlformats.org/package/2006/relationships"><Relationship Id="rId1" Type="http://schemas.openxmlformats.org/officeDocument/2006/relationships/tags" Target="../tags/tag340.xml" /><Relationship Id="rId10" Type="http://schemas.openxmlformats.org/officeDocument/2006/relationships/tags" Target="../tags/tag346.xml" /><Relationship Id="rId11" Type="http://schemas.openxmlformats.org/officeDocument/2006/relationships/tags" Target="../tags/tag347.xml" /><Relationship Id="rId12" Type="http://schemas.openxmlformats.org/officeDocument/2006/relationships/tags" Target="../tags/tag348.xml" /><Relationship Id="rId13" Type="http://schemas.openxmlformats.org/officeDocument/2006/relationships/slideMaster" Target="../slideMasters/slideMaster3.xml" /><Relationship Id="rId2" Type="http://schemas.openxmlformats.org/officeDocument/2006/relationships/tags" Target="../tags/tag341.xml" /><Relationship Id="rId3" Type="http://schemas.openxmlformats.org/officeDocument/2006/relationships/image" Target="NULL" TargetMode="External" /><Relationship Id="rId4" Type="http://schemas.openxmlformats.org/officeDocument/2006/relationships/image" Target="../media/image9.png" /><Relationship Id="rId5" Type="http://schemas.openxmlformats.org/officeDocument/2006/relationships/tags" Target="../tags/tag342.xml" /><Relationship Id="rId6" Type="http://schemas.openxmlformats.org/officeDocument/2006/relationships/image" Target="../media/image10.png" /><Relationship Id="rId7" Type="http://schemas.openxmlformats.org/officeDocument/2006/relationships/tags" Target="../tags/tag343.xml" /><Relationship Id="rId8" Type="http://schemas.openxmlformats.org/officeDocument/2006/relationships/tags" Target="../tags/tag344.xml" /><Relationship Id="rId9" Type="http://schemas.openxmlformats.org/officeDocument/2006/relationships/tags" Target="../tags/tag345.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8200" y="2085149"/>
            <a:ext cx="7315200" cy="1307275"/>
          </a:xfrm>
        </p:spPr>
        <p:txBody>
          <a:bodyPr/>
          <a:lstStyle>
            <a:lvl1pPr algn="ctr">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34FCE23-231B-4CFE-A76F-252AEF0EE017}"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BF6536A5-DAEE-4F65-B2D5-30A7A77F84CB}" type="slidenum">
              <a:rPr lang="zh-CN" altLang="en-US" smtClean="0"/>
              <a:t/>
            </a:fld>
            <a:endParaRPr lang="zh-CN" altLang="en-US"/>
          </a:p>
        </p:txBody>
      </p:sp>
      <p:sp>
        <p:nvSpPr>
          <p:cNvPr id="9" name="副标题 2"/>
          <p:cNvSpPr>
            <a:spLocks noGrp="1"/>
          </p:cNvSpPr>
          <p:nvPr>
            <p:ph type="subTitle" idx="1"/>
            <p:custDataLst>
              <p:tags r:id="rId6"/>
            </p:custDataLst>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a:t>单击此处编辑母版标题样式</a:t>
            </a:r>
            <a:endParaRPr lang="zh-CN" altLang="en-US"/>
          </a:p>
        </p:txBody>
      </p:sp>
      <p:sp>
        <p:nvSpPr>
          <p:cNvPr id="19" name="内容占位符 2"/>
          <p:cNvSpPr>
            <a:spLocks noGrp="1"/>
          </p:cNvSpPr>
          <p:nvPr>
            <p:ph idx="1"/>
            <p:custDataLst>
              <p:tags r:id="rId3"/>
            </p:custDataLst>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custDataLst>
            <p:tags r:id="rId1"/>
          </p:custDataLst>
        </p:nvPr>
      </p:nvGrpSpPr>
      <p:grpSpPr>
        <a:xfrm>
          <a:off x="0" y="0"/>
          <a:ext cx="0" cy="0"/>
        </a:xfrm>
      </p:grpSpPr>
      <p:sp>
        <p:nvSpPr>
          <p:cNvPr id="4" name="日期占位符 3"/>
          <p:cNvSpPr>
            <a:spLocks noGrp="1"/>
          </p:cNvSpPr>
          <p:nvPr>
            <p:ph type="dt" sz="half" idx="10"/>
            <p:custDataLst>
              <p:tags r:id="rId2"/>
            </p:custDataLst>
          </p:nvPr>
        </p:nvSpPr>
        <p:spPr/>
        <p:txBody>
          <a:bodyPr/>
          <a:lstStyle>
            <a:lvl1pPr>
              <a:defRPr>
                <a:solidFill>
                  <a:schemeClr val="tx1"/>
                </a:solidFill>
              </a:defRPr>
            </a:lvl1pPr>
          </a:lstStyle>
          <a:p>
            <a:fld id="{C34FCE23-231B-4CFE-A76F-252AEF0EE017}" type="datetimeFigureOut">
              <a:rPr lang="zh-CN" altLang="en-US" smtClean="0"/>
              <a:t/>
            </a:fld>
            <a:endParaRPr lang="zh-CN" altLang="en-US"/>
          </a:p>
        </p:txBody>
      </p:sp>
      <p:sp>
        <p:nvSpPr>
          <p:cNvPr id="5" name="页脚占位符 4"/>
          <p:cNvSpPr>
            <a:spLocks noGrp="1"/>
          </p:cNvSpPr>
          <p:nvPr>
            <p:ph type="ftr" sz="quarter" idx="11"/>
            <p:custDataLst>
              <p:tags r:id="rId3"/>
            </p:custDataLst>
          </p:nvPr>
        </p:nvSpPr>
        <p:spPr/>
        <p:txBody>
          <a:bodyPr/>
          <a:lstStyle>
            <a:lvl1pPr>
              <a:defRPr>
                <a:solidFill>
                  <a:schemeClr val="tx1"/>
                </a:solidFill>
              </a:defRPr>
            </a:lvl1pPr>
          </a:lstStyle>
          <a:p>
            <a:endParaRPr lang="zh-CN" altLang="en-US"/>
          </a:p>
        </p:txBody>
      </p:sp>
      <p:sp>
        <p:nvSpPr>
          <p:cNvPr id="6" name="灯片编号占位符 5"/>
          <p:cNvSpPr>
            <a:spLocks noGrp="1"/>
          </p:cNvSpPr>
          <p:nvPr>
            <p:ph type="sldNum" sz="quarter" idx="12"/>
            <p:custDataLst>
              <p:tags r:id="rId4"/>
            </p:custDataLst>
          </p:nvPr>
        </p:nvSpPr>
        <p:spPr/>
        <p:txBody>
          <a:bodyPr/>
          <a:lstStyle>
            <a:lvl1pPr>
              <a:defRPr>
                <a:solidFill>
                  <a:schemeClr val="tx1"/>
                </a:solidFill>
              </a:defRPr>
            </a:lvl1pPr>
          </a:lstStyle>
          <a:p>
            <a:fld id="{BF6536A5-DAEE-4F65-B2D5-30A7A77F84CB}" type="slidenum">
              <a:rPr lang="zh-CN" altLang="en-US" smtClean="0"/>
              <a:t/>
            </a:fld>
            <a:endParaRPr lang="zh-CN" altLang="en-US"/>
          </a:p>
        </p:txBody>
      </p:sp>
      <p:sp>
        <p:nvSpPr>
          <p:cNvPr id="12" name="标题 1"/>
          <p:cNvSpPr>
            <a:spLocks noGrp="1"/>
          </p:cNvSpPr>
          <p:nvPr>
            <p:ph type="title" hasCustomPrompt="1"/>
            <p:custDataLst>
              <p:tags r:id="rId5"/>
            </p:custDataLst>
          </p:nvPr>
        </p:nvSpPr>
        <p:spPr>
          <a:xfrm>
            <a:off x="838200" y="2085149"/>
            <a:ext cx="7315200" cy="1307275"/>
          </a:xfrm>
        </p:spPr>
        <p:txBody>
          <a:bodyPr>
            <a:normAutofit/>
          </a:bodyPr>
          <a:lstStyle>
            <a:lvl1pPr algn="ctr">
              <a:defRPr sz="6000"/>
            </a:lvl1pPr>
          </a:lstStyle>
          <a:p>
            <a:r>
              <a:rPr lang="zh-CN" altLang="en-US"/>
              <a:t>再 见</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8200" y="1"/>
            <a:ext cx="10515600" cy="667512"/>
          </a:xfrm>
        </p:spPr>
        <p:txBody>
          <a:bodyPr>
            <a:normAutofit/>
          </a:bodyPr>
          <a:lstStyle>
            <a:lvl1pPr algn="ctr">
              <a:defRPr sz="3400" b="1">
                <a:solidFill>
                  <a:schemeClr val="bg1"/>
                </a:solidFill>
                <a:latin typeface="黑体" panose="02010609060101010101" pitchFamily="49" charset="-122"/>
                <a:ea typeface="黑体" panose="02010609060101010101" pitchFamily="49" charset="-122"/>
              </a:defRPr>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838200" y="1901952"/>
            <a:ext cx="10515600" cy="4275011"/>
          </a:xfrm>
        </p:spPr>
        <p:txBody>
          <a:bodyPr>
            <a:normAutofit/>
          </a:bodyPr>
          <a:lstStyle>
            <a:lvl1pPr>
              <a:lnSpc>
                <a:spcPct val="120000"/>
              </a:lnSpc>
              <a:defRPr sz="2400">
                <a:latin typeface="黑体" panose="02010609060101010101" pitchFamily="49" charset="-122"/>
                <a:ea typeface="黑体" panose="02010609060101010101" pitchFamily="49" charset="-122"/>
              </a:defRPr>
            </a:lvl1pPr>
            <a:lvl2pPr>
              <a:defRPr>
                <a:latin typeface="黑体" panose="02010609060101010101" pitchFamily="49" charset="-122"/>
                <a:ea typeface="黑体" panose="02010609060101010101" pitchFamily="49" charset="-122"/>
              </a:defRPr>
            </a:lvl2pPr>
            <a:lvl3pPr>
              <a:defRPr>
                <a:latin typeface="黑体" panose="02010609060101010101" pitchFamily="49" charset="-122"/>
                <a:ea typeface="黑体" panose="02010609060101010101" pitchFamily="49" charset="-122"/>
              </a:defRPr>
            </a:lvl3pPr>
            <a:lvl4pPr>
              <a:defRPr>
                <a:latin typeface="黑体" panose="02010609060101010101" pitchFamily="49" charset="-122"/>
                <a:ea typeface="黑体" panose="02010609060101010101" pitchFamily="49" charset="-122"/>
              </a:defRPr>
            </a:lvl4pPr>
            <a:lvl5pPr>
              <a:defRPr>
                <a:latin typeface="黑体" panose="02010609060101010101" pitchFamily="49" charset="-122"/>
                <a:ea typeface="黑体" panose="02010609060101010101" pitchFamily="49" charset="-122"/>
              </a:defRPr>
            </a:lvl5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713A71FF-5ECA-4578-A2F7-F4C877DA3F2D}"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21DFD3CB-4BA8-4EDC-B15E-B9B8B1FF5A12}" type="slidenum">
              <a:rPr lang="zh-CN" altLang="en-US" smtClean="0">
                <a:solidFill>
                  <a:prstClr val="black">
                    <a:tint val="75000"/>
                  </a:prstClr>
                </a:solidFill>
              </a:rPr>
              <a:t/>
            </a:fld>
            <a:endParaRPr lang="zh-CN" altLang="en-US">
              <a:solidFill>
                <a:prstClr val="black">
                  <a:tint val="75000"/>
                </a:prstClr>
              </a:solidFill>
            </a:endParaRPr>
          </a:p>
        </p:txBody>
      </p:sp>
      <p:sp>
        <p:nvSpPr>
          <p:cNvPr id="7" name="副标题 2"/>
          <p:cNvSpPr>
            <a:spLocks noGrp="1"/>
          </p:cNvSpPr>
          <p:nvPr>
            <p:ph type="subTitle" idx="13"/>
            <p:custDataLst>
              <p:tags r:id="rId7"/>
            </p:custDataLst>
          </p:nvPr>
        </p:nvSpPr>
        <p:spPr>
          <a:xfrm>
            <a:off x="838200" y="846900"/>
            <a:ext cx="10515600" cy="1055052"/>
          </a:xfrm>
        </p:spPr>
        <p:txBody>
          <a:bodyPr anchor="ctr" anchorCtr="0">
            <a:normAutofit/>
          </a:bodyPr>
          <a:lstStyle>
            <a:lvl1pPr marL="0" indent="0" algn="ctr">
              <a:buNone/>
              <a:defRPr sz="2800">
                <a:latin typeface="黑体" panose="02010609060101010101" pitchFamily="49" charset="-122"/>
                <a:ea typeface="黑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838200" y="1647445"/>
            <a:ext cx="5331643" cy="4058411"/>
          </a:xfrm>
        </p:spPr>
        <p:txBody>
          <a:bodyPr/>
          <a:lstStyle>
            <a:lvl1pPr marL="0" indent="0">
              <a:buNone/>
              <a:defRPr sz="3200">
                <a:latin typeface="黑体" panose="02010609060101010101" pitchFamily="49" charset="-122"/>
                <a:ea typeface="黑体" panose="02010609060101010101" pitchFamily="49"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3"/>
            </p:custDataLst>
          </p:nvPr>
        </p:nvSpPr>
        <p:spPr>
          <a:xfrm>
            <a:off x="6537960" y="1913827"/>
            <a:ext cx="4815841" cy="4166933"/>
          </a:xfrm>
        </p:spPr>
        <p:txBody>
          <a:bodyPr>
            <a:normAutofit/>
          </a:bodyPr>
          <a:lstStyle>
            <a:lvl1pPr marL="0" indent="0">
              <a:lnSpc>
                <a:spcPct val="120000"/>
              </a:lnSpc>
              <a:buNone/>
              <a:defRPr sz="2400">
                <a:latin typeface="黑体" panose="02010609060101010101" pitchFamily="49" charset="-122"/>
                <a:ea typeface="黑体" panose="02010609060101010101" pitchFamily="49"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26C3A8D-C3DA-49AE-A56C-5851BDC019D1}" type="datetimeFigureOut">
              <a:rPr lang="zh-CN" altLang="en-US" smtClean="0">
                <a:solidFill>
                  <a:prstClr val="black">
                    <a:tint val="75000"/>
                  </a:prstClr>
                </a:solidFill>
              </a:rPr>
              <a:t/>
            </a:fld>
            <a:endParaRPr lang="zh-CN" altLang="en-US">
              <a:solidFill>
                <a:prstClr val="black">
                  <a:tint val="75000"/>
                </a:prstClr>
              </a:solidFill>
            </a:endParaRPr>
          </a:p>
        </p:txBody>
      </p:sp>
      <p:sp>
        <p:nvSpPr>
          <p:cNvPr id="6" name="页脚占位符 5"/>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6"/>
            </p:custDataLst>
          </p:nvPr>
        </p:nvSpPr>
        <p:spPr/>
        <p:txBody>
          <a:bodyPr/>
          <a:lstStyle/>
          <a:p>
            <a:fld id="{F954B56F-3802-4CCC-A23F-B396AFEE67BE}" type="slidenum">
              <a:rPr lang="zh-CN" altLang="en-US" smtClean="0">
                <a:solidFill>
                  <a:prstClr val="black">
                    <a:tint val="75000"/>
                  </a:prstClr>
                </a:solidFill>
              </a:rPr>
              <a:t/>
            </a:fld>
            <a:endParaRPr lang="zh-CN" altLang="en-US">
              <a:solidFill>
                <a:prstClr val="black">
                  <a:tint val="75000"/>
                </a:prstClr>
              </a:solidFill>
            </a:endParaRPr>
          </a:p>
        </p:txBody>
      </p:sp>
      <p:sp>
        <p:nvSpPr>
          <p:cNvPr id="8" name="标题 1"/>
          <p:cNvSpPr>
            <a:spLocks noGrp="1"/>
          </p:cNvSpPr>
          <p:nvPr>
            <p:ph type="title"/>
            <p:custDataLst>
              <p:tags r:id="rId7"/>
            </p:custDataLst>
          </p:nvPr>
        </p:nvSpPr>
        <p:spPr>
          <a:xfrm>
            <a:off x="838200" y="1"/>
            <a:ext cx="10515600" cy="667512"/>
          </a:xfrm>
        </p:spPr>
        <p:txBody>
          <a:bodyPr>
            <a:normAutofit/>
          </a:bodyPr>
          <a:lstStyle>
            <a:lvl1pPr algn="ctr">
              <a:defRPr sz="3400" b="1">
                <a:solidFill>
                  <a:schemeClr val="bg1"/>
                </a:solidFill>
                <a:latin typeface="黑体" panose="02010609060101010101" pitchFamily="49" charset="-122"/>
                <a:ea typeface="黑体" panose="02010609060101010101" pitchFamily="49" charset="-122"/>
              </a:defRPr>
            </a:lvl1pPr>
          </a:lstStyle>
          <a:p>
            <a:r>
              <a:rPr lang="zh-CN" altLang="en-US"/>
              <a:t>单击此处编辑母版标题样式</a:t>
            </a:r>
            <a:endParaRPr lang="zh-CN" altLang="en-US"/>
          </a:p>
        </p:txBody>
      </p:sp>
      <p:sp>
        <p:nvSpPr>
          <p:cNvPr id="9" name="副标题 2"/>
          <p:cNvSpPr>
            <a:spLocks noGrp="1"/>
          </p:cNvSpPr>
          <p:nvPr>
            <p:ph type="subTitle" idx="13"/>
            <p:custDataLst>
              <p:tags r:id="rId8"/>
            </p:custDataLst>
          </p:nvPr>
        </p:nvSpPr>
        <p:spPr>
          <a:xfrm>
            <a:off x="6537960" y="846900"/>
            <a:ext cx="4815839" cy="1055052"/>
          </a:xfrm>
        </p:spPr>
        <p:txBody>
          <a:bodyPr anchor="ctr" anchorCtr="0">
            <a:normAutofit/>
          </a:bodyPr>
          <a:lstStyle>
            <a:lvl1pPr marL="0" indent="0" algn="ctr">
              <a:buNone/>
              <a:defRPr sz="2800">
                <a:latin typeface="黑体" panose="02010609060101010101" pitchFamily="49" charset="-122"/>
                <a:ea typeface="黑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空白">
    <p:spTree>
      <p:nvGrpSpPr>
        <p:cNvPr id="1" name=""/>
        <p:cNvGrpSpPr/>
        <p:nvPr>
          <p:custDataLst>
            <p:tags r:id="rId1"/>
          </p:custDataLst>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pic>
        <p:nvPicPr>
          <p:cNvPr id="7" name="图片 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日期占位符 15"/>
          <p:cNvSpPr>
            <a:spLocks noGrp="1"/>
          </p:cNvSpPr>
          <p:nvPr>
            <p:ph type="dt" sz="half" idx="10"/>
            <p:custDataLst>
              <p:tags r:id="rId4"/>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18" name="灯片编号占位符 17"/>
          <p:cNvSpPr>
            <a:spLocks noGrp="1"/>
          </p:cNvSpPr>
          <p:nvPr>
            <p:ph type="sldNum" sz="quarter" idx="12"/>
            <p:custDataLst>
              <p:tags r:id="rId6"/>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2" name="标题 2"/>
          <p:cNvSpPr/>
          <p:nvPr>
            <p:ph type="ctrTitle" idx="2" hasCustomPrompt="1"/>
            <p:custDataLst>
              <p:tags r:id="rId7"/>
            </p:custDataLst>
          </p:nvPr>
        </p:nvSpPr>
        <p:spPr>
          <a:xfrm>
            <a:off x="6299269" y="2095765"/>
            <a:ext cx="4825365" cy="1846659"/>
          </a:xfrm>
        </p:spPr>
        <p:txBody>
          <a:bodyPr vert="horz" wrap="square" lIns="0" tIns="0" rIns="0" bIns="0" rtlCol="0" anchor="b" anchorCtr="0">
            <a:normAutofit lnSpcReduction="1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000" b="1" i="0" u="none" strike="noStrike" kern="1200" cap="none" spc="600" normalizeH="0" baseline="0" noProof="0">
                <a:ln>
                  <a:noFill/>
                </a:ln>
                <a:solidFill>
                  <a:schemeClr val="lt1"/>
                </a:solidFill>
                <a:effectLst/>
                <a:uLnTx/>
                <a:uFillTx/>
                <a:latin typeface="Arial" panose="020b0604020202020204" pitchFamily="34" charset="0"/>
                <a:ea typeface="汉仪旗黑-85S" panose="00020600040101010101" pitchFamily="18" charset="-122"/>
                <a:cs typeface="+mj-cs"/>
                <a:sym typeface="Arial" panose="020b0604020202020204" pitchFamily="34" charset="0"/>
              </a:defRPr>
            </a:lvl1pPr>
          </a:lstStyle>
          <a:p>
            <a:pPr lvl="0"/>
            <a:r>
              <a:rPr>
                <a:sym typeface="+mn-ea"/>
              </a:rPr>
              <a:t>编辑标题</a:t>
            </a:r>
            <a:endParaRPr>
              <a:sym typeface="+mn-ea"/>
            </a:endParaRPr>
          </a:p>
        </p:txBody>
      </p:sp>
      <p:sp>
        <p:nvSpPr>
          <p:cNvPr id="3" name="副标题 3"/>
          <p:cNvSpPr/>
          <p:nvPr>
            <p:ph type="subTitle" idx="3" hasCustomPrompt="1"/>
            <p:custDataLst>
              <p:tags r:id="rId8"/>
            </p:custDataLst>
          </p:nvPr>
        </p:nvSpPr>
        <p:spPr>
          <a:xfrm>
            <a:off x="6299269" y="4115857"/>
            <a:ext cx="4826000" cy="370205"/>
          </a:xfrm>
        </p:spPr>
        <p:txBody>
          <a:bodyPr vert="horz" wrap="square" lIns="0" tIns="0" rIns="0" bIns="0" rtlCol="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2200" b="0" i="0" u="none" strike="noStrike" kern="1200" cap="none" spc="200" normalizeH="0" baseline="0" noProof="0">
                <a:ln>
                  <a:noFill/>
                </a:ln>
                <a:solidFill>
                  <a:schemeClr val="lt1"/>
                </a:solidFill>
                <a:effectLst/>
                <a:uLnTx/>
                <a:uFillTx/>
                <a:latin typeface="Arial" panose="020b0604020202020204" pitchFamily="34" charset="0"/>
                <a:ea typeface="微软雅黑" panose="020b0503020204020204" charset="-122"/>
                <a:cs typeface="+mn-cs"/>
                <a:sym typeface="Arial" panose="020b0604020202020204" pitchFamily="34" charset="0"/>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pic>
        <p:nvPicPr>
          <p:cNvPr id="8"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7"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9"/>
            </p:custDataLst>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pic>
        <p:nvPicPr>
          <p:cNvPr id="11" name="图片 10"/>
          <p:cNvPicPr>
            <a:picLocks noChangeAspect="1"/>
          </p:cNvPicPr>
          <p:nvPr>
            <p:custDataLst>
              <p:tags r:id="rId3"/>
            </p:custDataLst>
          </p:nvPr>
        </p:nvPicPr>
        <p:blipFill>
          <a:blip r:embed="rId2"/>
          <a:stretch>
            <a:fillRect/>
          </a:stretch>
        </p:blipFill>
        <p:spPr>
          <a:xfrm>
            <a:off x="215153" y="2869820"/>
            <a:ext cx="3235350" cy="1118348"/>
          </a:xfrm>
          <a:prstGeom prst="rect">
            <a:avLst/>
          </a:prstGeom>
        </p:spPr>
      </p:pic>
      <p:pic>
        <p:nvPicPr>
          <p:cNvPr id="3" name="图形 4"/>
          <p:cNvPicPr>
            <a:picLocks noChangeAspect="1"/>
          </p:cNvPicPr>
          <p:nvPr>
            <p:custDataLst>
              <p:tags r:id="rId6"/>
            </p:custDataLst>
          </p:nvPr>
        </p:nvPicPr>
        <p:blipFill>
          <a:blip r:embed="rId4">
            <a:extLst>
              <a:ext uri="{96DAC541-7B7A-43D3-8B79-37D633B846F1}">
                <asvg:svgBlip xmlns:asvg="http://schemas.microsoft.com/office/drawing/2016/SVG/main" r:embed="rId5"/>
              </a:ext>
            </a:extLst>
          </a:blip>
          <a:stretch>
            <a:fillRect/>
          </a:stretch>
        </p:blipFill>
        <p:spPr>
          <a:xfrm>
            <a:off x="11471910" y="6137910"/>
            <a:ext cx="720090" cy="720090"/>
          </a:xfrm>
          <a:prstGeom prst="rect">
            <a:avLst/>
          </a:prstGeom>
        </p:spPr>
      </p:pic>
      <p:pic>
        <p:nvPicPr>
          <p:cNvPr id="2" name="图形 5"/>
          <p:cNvPicPr>
            <a:picLocks noChangeAspect="1"/>
          </p:cNvPicPr>
          <p:nvPr>
            <p:custDataLst>
              <p:tags r:id="rId9"/>
            </p:custDataLst>
          </p:nvPr>
        </p:nvPicPr>
        <p:blipFill>
          <a:blip r:embed="rId7">
            <a:extLst>
              <a:ext uri="{96DAC541-7B7A-43D3-8B79-37D633B846F1}">
                <asvg:svgBlip xmlns:asvg="http://schemas.microsoft.com/office/drawing/2016/SVG/main" r:embed="rId8"/>
              </a:ext>
            </a:extLst>
          </a:blip>
          <a:stretch>
            <a:fillRect/>
          </a:stretch>
        </p:blipFill>
        <p:spPr>
          <a:xfrm>
            <a:off x="11471910" y="0"/>
            <a:ext cx="720090" cy="720090"/>
          </a:xfrm>
          <a:prstGeom prst="rect">
            <a:avLst/>
          </a:prstGeom>
        </p:spPr>
      </p:pic>
      <p:sp>
        <p:nvSpPr>
          <p:cNvPr id="4" name="日期占位符 3"/>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副标题 2"/>
          <p:cNvSpPr/>
          <p:nvPr>
            <p:ph type="subTitle" idx="3" hasCustomPrompt="1"/>
            <p:custDataLst>
              <p:tags r:id="rId13"/>
            </p:custDataLst>
          </p:nvPr>
        </p:nvSpPr>
        <p:spPr>
          <a:xfrm>
            <a:off x="4521236" y="2976598"/>
            <a:ext cx="6857365" cy="825334"/>
          </a:xfrm>
        </p:spPr>
        <p:txBody>
          <a:bodyPr vert="horz" wrap="square" lIns="0" tIns="0" rIns="0" bIns="0" rtlCol="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18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微软雅黑" panose="020b0503020204020204" charset="-122"/>
                <a:cs typeface="+mn-cs"/>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
        <p:nvSpPr>
          <p:cNvPr id="8" name="标题 3"/>
          <p:cNvSpPr/>
          <p:nvPr>
            <p:ph type="ctrTitle" idx="2" hasCustomPrompt="1"/>
            <p:custDataLst>
              <p:tags r:id="rId14"/>
            </p:custDataLst>
          </p:nvPr>
        </p:nvSpPr>
        <p:spPr>
          <a:xfrm>
            <a:off x="4521236" y="2000603"/>
            <a:ext cx="6858000" cy="845820"/>
          </a:xfrm>
        </p:spPr>
        <p:txBody>
          <a:bodyPr vert="horz" wrap="square" lIns="0" tIns="0" rIns="0" bIns="0" rtlCol="0" anchor="b" anchorCtr="0">
            <a:normAutofit fontScale="9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5500" b="1" i="0" u="none" strike="noStrike" kern="1200" cap="none" spc="500" normalizeH="0" baseline="0" noProof="0">
                <a:ln>
                  <a:noFill/>
                </a:ln>
                <a:solidFill>
                  <a:schemeClr val="dk1">
                    <a:lumMod val="85000"/>
                    <a:lumOff val="15000"/>
                  </a:schemeClr>
                </a:solidFill>
                <a:effectLst/>
                <a:uLnTx/>
                <a:uFillTx/>
                <a:latin typeface="Arial" panose="020b0604020202020204" pitchFamily="34" charset="0"/>
                <a:ea typeface="汉仪旗黑-85S" panose="00020600040101010101" pitchFamily="18" charset="-122"/>
                <a:cs typeface="+mj-cs"/>
                <a:sym typeface="+mn-ea"/>
              </a:defRPr>
            </a:lvl1pPr>
          </a:lstStyle>
          <a:p>
            <a:pPr lvl="0"/>
            <a:r>
              <a:rPr>
                <a:sym typeface="+mn-ea"/>
              </a:rPr>
              <a:t>编辑标题</a:t>
            </a:r>
            <a:endParaRPr>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pic>
        <p:nvPicPr>
          <p:cNvPr id="9"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8"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9"/>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11"/>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12"/>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3"/>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pic>
        <p:nvPicPr>
          <p:cNvPr id="11"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10"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标题 1"/>
          <p:cNvSpPr>
            <a:spLocks noGrp="1"/>
          </p:cNvSpPr>
          <p:nvPr>
            <p:ph type="title"/>
            <p:custDataLst>
              <p:tags r:id="rId8"/>
            </p:custDataLst>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9"/>
            </p:custDataLst>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10"/>
            </p:custDataLst>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11"/>
            </p:custDataLst>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13"/>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14"/>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5"/>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pic>
        <p:nvPicPr>
          <p:cNvPr id="11" name="图片 10"/>
          <p:cNvPicPr>
            <a:picLocks noChangeAspect="1"/>
          </p:cNvPicPr>
          <p:nvPr>
            <p:custDataLst>
              <p:tags r:id="rId3"/>
            </p:custDataLst>
          </p:nvPr>
        </p:nvPicPr>
        <p:blipFill>
          <a:blip r:embed="rId2"/>
          <a:stretch>
            <a:fillRect/>
          </a:stretch>
        </p:blipFill>
        <p:spPr>
          <a:xfrm>
            <a:off x="7498080" y="2670417"/>
            <a:ext cx="4389120" cy="1517166"/>
          </a:xfrm>
          <a:prstGeom prst="rect">
            <a:avLst/>
          </a:prstGeom>
        </p:spPr>
      </p:pic>
      <p:pic>
        <p:nvPicPr>
          <p:cNvPr id="6" name="图形 4"/>
          <p:cNvPicPr>
            <a:picLocks noChangeAspect="1"/>
          </p:cNvPicPr>
          <p:nvPr>
            <p:custDataLst>
              <p:tags r:id="rId6"/>
            </p:custDataLst>
          </p:nvPr>
        </p:nvPicPr>
        <p:blipFill>
          <a:blip r:embed="rId4">
            <a:extLst>
              <a:ext uri="{96DAC541-7B7A-43D3-8B79-37D633B846F1}">
                <asvg:svgBlip xmlns:asvg="http://schemas.microsoft.com/office/drawing/2016/SVG/main" r:embed="rId5"/>
              </a:ext>
            </a:extLst>
          </a:blip>
          <a:stretch>
            <a:fillRect/>
          </a:stretch>
        </p:blipFill>
        <p:spPr>
          <a:xfrm>
            <a:off x="0" y="0"/>
            <a:ext cx="720090" cy="720090"/>
          </a:xfrm>
          <a:prstGeom prst="rect">
            <a:avLst/>
          </a:prstGeom>
        </p:spPr>
      </p:pic>
      <p:sp>
        <p:nvSpPr>
          <p:cNvPr id="2" name="标题 1"/>
          <p:cNvSpPr>
            <a:spLocks noGrp="1"/>
          </p:cNvSpPr>
          <p:nvPr>
            <p:ph type="title"/>
            <p:custDataLst>
              <p:tags r:id="rId7"/>
            </p:custDataLst>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custDataLst>
            <p:tags r:id="rId1"/>
          </p:custDataLst>
        </p:nvPr>
      </p:nvGrpSpPr>
      <p:grpSpPr>
        <a:xfrm>
          <a:off x="0" y="0"/>
          <a:ext cx="0" cy="0"/>
        </a:xfrm>
      </p:grpSpPr>
      <p:pic>
        <p:nvPicPr>
          <p:cNvPr id="9"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8"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标题 1"/>
          <p:cNvSpPr>
            <a:spLocks noGrp="1"/>
          </p:cNvSpPr>
          <p:nvPr>
            <p:ph type="title"/>
            <p:custDataLst>
              <p:tags r:id="rId8"/>
            </p:custDataLst>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custDataLst>
              <p:tags r:id="rId9"/>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10"/>
            </p:custDataLst>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p:txBody>
          <a:bodyPr/>
          <a:lstStyle>
            <a:lvl1pPr>
              <a:defRPr>
                <a:latin typeface="Arial" panose="020b0604020202020204" pitchFamily="34" charset="0"/>
                <a:ea typeface="微软雅黑" panose="020b0503020204020204" charset="-122"/>
              </a:defRPr>
            </a:lvl1p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12"/>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3"/>
            </p:custDataLst>
          </p:nvPr>
        </p:nvSpPr>
        <p:spPr/>
        <p:txBody>
          <a:bodyPr/>
          <a:lstStyle>
            <a:lvl1pPr>
              <a:defRPr>
                <a:latin typeface="Arial" panose="020b0604020202020204" pitchFamily="34" charset="0"/>
                <a:ea typeface="微软雅黑" panose="020b0503020204020204" charset="-122"/>
              </a:defRPr>
            </a:lvl1pPr>
          </a:lstStyle>
          <a:p>
            <a:fld id="{FABC47A4-756D-490B-A52F-7D9E2C9FC05F}"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pic>
        <p:nvPicPr>
          <p:cNvPr id="8"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7"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竖排标题 1"/>
          <p:cNvSpPr>
            <a:spLocks noGrp="1"/>
          </p:cNvSpPr>
          <p:nvPr>
            <p:ph type="title" orient="vert"/>
            <p:custDataLst>
              <p:tags r:id="rId8"/>
            </p:custDataLs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9"/>
            </p:custDataLst>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custDataLst>
            <p:tags r:id="rId1"/>
          </p:custDataLst>
        </p:nvPr>
      </p:nvGrpSpPr>
      <p:grpSpPr>
        <a:xfrm>
          <a:off x="0" y="0"/>
          <a:ext cx="0" cy="0"/>
        </a:xfrm>
      </p:grpSpPr>
      <p:pic>
        <p:nvPicPr>
          <p:cNvPr id="2"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6"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3" name="日期占位符 2"/>
          <p:cNvSpPr>
            <a:spLocks noGrp="1"/>
          </p:cNvSpPr>
          <p:nvPr>
            <p:ph type="dt" sz="half" idx="10"/>
            <p:custDataLst>
              <p:tags r:id="rId8"/>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9"/>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11"/>
            </p:custDataLst>
          </p:nvPr>
        </p:nvSpPr>
        <p:spPr>
          <a:xfrm>
            <a:off x="669930" y="952508"/>
            <a:ext cx="10852237" cy="5388907"/>
          </a:xfrm>
        </p:spPr>
        <p:txBody>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custDataLst>
            <p:tags r:id="rId1"/>
          </p:custDataLst>
        </p:nvPr>
      </p:nvGrpSpPr>
      <p:grpSpPr>
        <a:xfrm>
          <a:off x="0" y="0"/>
          <a:ext cx="0" cy="0"/>
        </a:xfrm>
      </p:grpSpPr>
      <p:pic>
        <p:nvPicPr>
          <p:cNvPr id="7" name="图片 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日期占位符 2"/>
          <p:cNvSpPr>
            <a:spLocks noGrp="1"/>
          </p:cNvSpPr>
          <p:nvPr>
            <p:ph type="dt" sz="half" idx="10"/>
            <p:custDataLst>
              <p:tags r:id="rId4"/>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5"/>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6"/>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2" name="文本占位符 4"/>
          <p:cNvSpPr/>
          <p:nvPr>
            <p:ph type="body" idx="1" hasCustomPrompt="1"/>
            <p:custDataLst>
              <p:tags r:id="rId7"/>
            </p:custDataLst>
          </p:nvPr>
        </p:nvSpPr>
        <p:spPr>
          <a:xfrm>
            <a:off x="6604687" y="2463322"/>
            <a:ext cx="4825403" cy="640394"/>
          </a:xfrm>
        </p:spPr>
        <p:txBody>
          <a:bodyPr vert="horz" wrap="square" lIns="0" tIns="0" rIns="0" bIns="0" rtlCol="0" anchor="b" anchorCtr="0">
            <a:normAutofit/>
          </a:bodyPr>
          <a:lstStyle>
            <a:lvl1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kumimoji="0" lang="zh-CN" altLang="en-US" sz="2400" b="0" i="0" u="none" strike="noStrike" kern="1200" cap="none" spc="200" normalizeH="0" baseline="0" noProof="0">
                <a:ln>
                  <a:noFill/>
                </a:ln>
                <a:solidFill>
                  <a:schemeClr val="lt1"/>
                </a:solidFill>
                <a:effectLst/>
                <a:uLnTx/>
                <a:uFillTx/>
                <a:latin typeface="Arial" panose="020b0604020202020204" pitchFamily="34" charset="0"/>
                <a:ea typeface="微软雅黑" panose="020b0503020204020204" charset="-122"/>
                <a:cs typeface="+mn-cs"/>
              </a:defRPr>
            </a:lvl1pPr>
            <a:lvl2pPr marL="457200" indent="0" algn="ctr"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sz="20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2pPr>
            <a:lvl3pPr marL="914400" indent="0" algn="ctr" defTabSz="914400" rtl="0" eaLnBrk="1" fontAlgn="auto" latinLnBrk="0" hangingPunct="1">
              <a:lnSpc>
                <a:spcPct val="13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3pPr>
            <a:lvl4pPr marL="13716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4pPr>
            <a:lvl5pPr marL="1828800" indent="0" algn="ctr" defTabSz="914400" rtl="0" eaLnBrk="1" fontAlgn="auto" latinLnBrk="0" hangingPunct="1">
              <a:lnSpc>
                <a:spcPct val="13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r>
              <a:rPr>
                <a:sym typeface="+mn-ea"/>
              </a:rPr>
              <a:t>单击此处编辑副标题</a:t>
            </a:r>
            <a:endParaRPr>
              <a:sym typeface="+mn-ea"/>
            </a:endParaRPr>
          </a:p>
        </p:txBody>
      </p:sp>
      <p:sp>
        <p:nvSpPr>
          <p:cNvPr id="6" name="标题 5"/>
          <p:cNvSpPr/>
          <p:nvPr>
            <p:ph type="title" hasCustomPrompt="1"/>
            <p:custDataLst>
              <p:tags r:id="rId8"/>
            </p:custDataLst>
          </p:nvPr>
        </p:nvSpPr>
        <p:spPr>
          <a:xfrm>
            <a:off x="6604053" y="3256115"/>
            <a:ext cx="4826038" cy="1138555"/>
          </a:xfrm>
        </p:spPr>
        <p:txBody>
          <a:bodyPr vert="horz" wrap="square" lIns="0" tIns="0" rIns="0" bIns="0" rtlCol="0" anchor="t"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600" b="1" i="0" u="none" strike="noStrike" kern="1200" cap="none" spc="700" normalizeH="0" baseline="0" noProof="0">
                <a:ln>
                  <a:noFill/>
                </a:ln>
                <a:solidFill>
                  <a:schemeClr val="lt1"/>
                </a:solidFill>
                <a:effectLst/>
                <a:uLnTx/>
                <a:uFillTx/>
                <a:latin typeface="Arial" panose="020b0604020202020204" pitchFamily="34" charset="0"/>
                <a:ea typeface="汉仪旗黑-85S" panose="00020600040101010101" pitchFamily="18" charset="-122"/>
                <a:cs typeface="+mj-cs"/>
                <a:sym typeface="+mn-ea"/>
              </a:defRPr>
            </a:lvl1pPr>
          </a:lstStyle>
          <a:p>
            <a:pPr lvl="0"/>
            <a:r>
              <a:rPr>
                <a:sym typeface="+mn-ea"/>
              </a:rPr>
              <a:t>编辑标题</a:t>
            </a:r>
            <a:endParaRPr>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通用">
    <p:spTree>
      <p:nvGrpSpPr>
        <p:cNvPr id="1" name=""/>
        <p:cNvGrpSpPr/>
        <p:nvPr>
          <p:custDataLst>
            <p:tags r:id="rId1"/>
          </p:custDataLst>
        </p:nvPr>
      </p:nvGrpSpPr>
      <p:grpSpPr>
        <a:xfrm>
          <a:off x="0" y="0"/>
          <a:ext cx="0" cy="0"/>
        </a:xfrm>
      </p:grpSpPr>
      <p:pic>
        <p:nvPicPr>
          <p:cNvPr id="7" name="图形 4"/>
          <p:cNvPicPr>
            <a:picLocks noChangeAspect="1"/>
          </p:cNvPicPr>
          <p:nvPr>
            <p:custDataLst>
              <p:tags r:id="rId4"/>
            </p:custDataLst>
          </p:nvPr>
        </p:nvPicPr>
        <p:blipFill>
          <a:blip r:embed="rId2">
            <a:extLst>
              <a:ext uri="{96DAC541-7B7A-43D3-8B79-37D633B846F1}">
                <asvg:svgBlip xmlns:asvg="http://schemas.microsoft.com/office/drawing/2016/SVG/main" r:embed="rId3"/>
              </a:ext>
            </a:extLst>
          </a:blip>
          <a:stretch>
            <a:fillRect/>
          </a:stretch>
        </p:blipFill>
        <p:spPr>
          <a:xfrm>
            <a:off x="0" y="0"/>
            <a:ext cx="720090" cy="720090"/>
          </a:xfrm>
          <a:prstGeom prst="rect">
            <a:avLst/>
          </a:prstGeom>
        </p:spPr>
      </p:pic>
      <p:pic>
        <p:nvPicPr>
          <p:cNvPr id="6" name="图形 5"/>
          <p:cNvPicPr>
            <a:picLocks noChangeAspect="1"/>
          </p:cNvPicPr>
          <p:nvPr>
            <p:custDataLst>
              <p:tags r:id="rId7"/>
            </p:custDataLst>
          </p:nvPr>
        </p:nvPicPr>
        <p:blipFill>
          <a:blip r:embed="rId5">
            <a:extLst>
              <a:ext uri="{96DAC541-7B7A-43D3-8B79-37D633B846F1}">
                <asvg:svgBlip xmlns:asvg="http://schemas.microsoft.com/office/drawing/2016/SVG/main" r:embed="rId6"/>
              </a:ext>
            </a:extLst>
          </a:blip>
          <a:stretch>
            <a:fillRect/>
          </a:stretch>
        </p:blipFill>
        <p:spPr>
          <a:xfrm>
            <a:off x="11471910" y="-5379"/>
            <a:ext cx="720090" cy="720090"/>
          </a:xfrm>
          <a:prstGeom prst="rect">
            <a:avLst/>
          </a:prstGeom>
        </p:spPr>
      </p:pic>
      <p:sp>
        <p:nvSpPr>
          <p:cNvPr id="2" name="标题 1"/>
          <p:cNvSpPr>
            <a:spLocks noGrp="1"/>
          </p:cNvSpPr>
          <p:nvPr>
            <p:ph type="title"/>
            <p:custDataLst>
              <p:tags r:id="rId8"/>
            </p:custDataLst>
          </p:nvPr>
        </p:nvSpPr>
        <p:spPr/>
        <p:txBody>
          <a:bodyPr/>
          <a:lstStyle>
            <a:lvl1pPr>
              <a:defRPr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9"/>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0"/>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相框">
    <p:spTree>
      <p:nvGrpSpPr>
        <p:cNvPr id="1" name=""/>
        <p:cNvGrpSpPr/>
        <p:nvPr>
          <p:custDataLst>
            <p:tags r:id="rId1"/>
          </p:custDataLst>
        </p:nvPr>
      </p:nvGrpSpPr>
      <p:grpSpPr>
        <a:xfrm>
          <a:off x="0" y="0"/>
          <a:ext cx="0" cy="0"/>
        </a:xfrm>
      </p:grpSpPr>
      <p:sp>
        <p:nvSpPr>
          <p:cNvPr id="9" name="矩形 8"/>
          <p:cNvSpPr/>
          <p:nvPr>
            <p:custDataLst>
              <p:tags r:id="rId2"/>
            </p:custDataLst>
          </p:nvPr>
        </p:nvSpPr>
        <p:spPr>
          <a:xfrm>
            <a:off x="294600" y="302400"/>
            <a:ext cx="11602796" cy="6253188"/>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11471910" y="0"/>
            <a:ext cx="720090" cy="720090"/>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0" y="6137910"/>
            <a:ext cx="720090" cy="720090"/>
          </a:xfrm>
          <a:prstGeom prst="rect">
            <a:avLst/>
          </a:prstGeom>
        </p:spPr>
      </p:pic>
      <p:sp>
        <p:nvSpPr>
          <p:cNvPr id="2" name="标题 1"/>
          <p:cNvSpPr>
            <a:spLocks noGrp="1"/>
          </p:cNvSpPr>
          <p:nvPr>
            <p:ph type="title" hasCustomPrompt="1"/>
            <p:custDataLst>
              <p:tags r:id="rId9"/>
            </p:custDataLst>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微软雅黑" panose="020b0503020204020204" charset="-122"/>
              </a:defRPr>
            </a:lvl1pPr>
          </a:lstStyle>
          <a:p>
            <a:r>
              <a:rPr lang="zh-CN" altLang="en-US"/>
              <a:t>单击此处编辑标题</a:t>
            </a:r>
            <a:endParaRPr lang="zh-CN" altLang="en-US"/>
          </a:p>
        </p:txBody>
      </p:sp>
      <p:sp>
        <p:nvSpPr>
          <p:cNvPr id="7" name="内容占位符 6"/>
          <p:cNvSpPr>
            <a:spLocks noGrp="1"/>
          </p:cNvSpPr>
          <p:nvPr>
            <p:ph sz="quarter" idx="13"/>
            <p:custDataLst>
              <p:tags r:id="rId10"/>
            </p:custDataLst>
          </p:nvPr>
        </p:nvSpPr>
        <p:spPr>
          <a:xfrm>
            <a:off x="1281113" y="2163600"/>
            <a:ext cx="9626600" cy="34452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 name="日期占位符 2"/>
          <p:cNvSpPr>
            <a:spLocks noGrp="1"/>
          </p:cNvSpPr>
          <p:nvPr>
            <p:ph type="dt" sz="half" idx="10"/>
            <p:custDataLst>
              <p:tags r:id="rId11"/>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2"/>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3"/>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左右">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10800"/>
            <a:ext cx="4827588" cy="6868795"/>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11471910" y="0"/>
            <a:ext cx="720090" cy="720090"/>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0" y="6137910"/>
            <a:ext cx="720090" cy="720090"/>
          </a:xfrm>
          <a:prstGeom prst="rect">
            <a:avLst/>
          </a:prstGeom>
        </p:spPr>
      </p:pic>
      <p:sp>
        <p:nvSpPr>
          <p:cNvPr id="2" name="标题 1"/>
          <p:cNvSpPr>
            <a:spLocks noGrp="1"/>
          </p:cNvSpPr>
          <p:nvPr>
            <p:ph type="title" hasCustomPrompt="1"/>
            <p:custDataLst>
              <p:tags r:id="rId9"/>
            </p:custDataLst>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微软雅黑" panose="020b0503020204020204" charset="-122"/>
              </a:defRPr>
            </a:lvl1pPr>
          </a:lstStyle>
          <a:p>
            <a:r>
              <a:rPr lang="zh-CN" altLang="en-US"/>
              <a:t>单击编辑标题</a:t>
            </a:r>
            <a:endParaRPr lang="zh-CN" altLang="en-US"/>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文本占位符 6"/>
          <p:cNvSpPr>
            <a:spLocks noGrp="1"/>
          </p:cNvSpPr>
          <p:nvPr>
            <p:ph type="body" sz="quarter" idx="13"/>
            <p:custDataLst>
              <p:tags r:id="rId13"/>
            </p:custDataLst>
          </p:nvPr>
        </p:nvSpPr>
        <p:spPr>
          <a:xfrm>
            <a:off x="586800" y="1764000"/>
            <a:ext cx="3956400" cy="40932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4"/>
            </p:custDataLst>
          </p:nvPr>
        </p:nvSpPr>
        <p:spPr>
          <a:xfrm>
            <a:off x="5101200" y="769938"/>
            <a:ext cx="6480000" cy="5087937"/>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上下">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10800"/>
            <a:ext cx="12189600" cy="2660396"/>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0" y="-10800"/>
            <a:ext cx="720090" cy="720090"/>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11471910" y="6137910"/>
            <a:ext cx="720090" cy="720090"/>
          </a:xfrm>
          <a:prstGeom prst="rect">
            <a:avLst/>
          </a:prstGeom>
        </p:spPr>
      </p:pic>
      <p:sp>
        <p:nvSpPr>
          <p:cNvPr id="2" name="标题 1"/>
          <p:cNvSpPr>
            <a:spLocks noGrp="1"/>
          </p:cNvSpPr>
          <p:nvPr>
            <p:ph type="title"/>
            <p:custDataLst>
              <p:tags r:id="rId9"/>
            </p:custDataLst>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文本占位符 6"/>
          <p:cNvSpPr>
            <a:spLocks noGrp="1"/>
          </p:cNvSpPr>
          <p:nvPr>
            <p:ph type="body" sz="quarter" idx="13"/>
            <p:custDataLst>
              <p:tags r:id="rId13"/>
            </p:custDataLst>
          </p:nvPr>
        </p:nvSpPr>
        <p:spPr>
          <a:xfrm>
            <a:off x="612000" y="1659600"/>
            <a:ext cx="10975975" cy="828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
        <p:nvSpPr>
          <p:cNvPr id="9" name="内容占位符 8"/>
          <p:cNvSpPr>
            <a:spLocks noGrp="1"/>
          </p:cNvSpPr>
          <p:nvPr>
            <p:ph sz="quarter" idx="14"/>
            <p:custDataLst>
              <p:tags r:id="rId14"/>
            </p:custDataLst>
          </p:nvPr>
        </p:nvSpPr>
        <p:spPr>
          <a:xfrm>
            <a:off x="612775" y="2808000"/>
            <a:ext cx="10965600" cy="34308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下上">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5029200"/>
            <a:ext cx="12189600" cy="18288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0" y="0"/>
            <a:ext cx="720090" cy="720090"/>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11471910" y="6137910"/>
            <a:ext cx="720090" cy="720090"/>
          </a:xfrm>
          <a:prstGeom prst="rect">
            <a:avLst/>
          </a:prstGeom>
        </p:spPr>
      </p:pic>
      <p:sp>
        <p:nvSpPr>
          <p:cNvPr id="2" name="标题 1"/>
          <p:cNvSpPr>
            <a:spLocks noGrp="1"/>
          </p:cNvSpPr>
          <p:nvPr>
            <p:ph type="title"/>
            <p:custDataLst>
              <p:tags r:id="rId9"/>
            </p:custDataLst>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13"/>
            </p:custDataLst>
          </p:nvPr>
        </p:nvSpPr>
        <p:spPr>
          <a:xfrm>
            <a:off x="604837" y="1681200"/>
            <a:ext cx="10990800" cy="32112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文本占位符 8"/>
          <p:cNvSpPr>
            <a:spLocks noGrp="1"/>
          </p:cNvSpPr>
          <p:nvPr>
            <p:ph type="body" sz="quarter" idx="14"/>
            <p:custDataLst>
              <p:tags r:id="rId14"/>
            </p:custDataLst>
          </p:nvPr>
        </p:nvSpPr>
        <p:spPr>
          <a:xfrm>
            <a:off x="594000" y="5180400"/>
            <a:ext cx="11001600" cy="1011600"/>
          </a:xfrm>
        </p:spPr>
        <p:txBody>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导航">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10800"/>
            <a:ext cx="12189600" cy="9144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11471910" y="6137910"/>
            <a:ext cx="720090" cy="720090"/>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0" y="6137910"/>
            <a:ext cx="720090" cy="720090"/>
          </a:xfrm>
          <a:prstGeom prst="rect">
            <a:avLst/>
          </a:prstGeom>
        </p:spPr>
      </p:pic>
      <p:sp>
        <p:nvSpPr>
          <p:cNvPr id="2" name="标题 1"/>
          <p:cNvSpPr>
            <a:spLocks noGrp="1"/>
          </p:cNvSpPr>
          <p:nvPr>
            <p:ph type="title"/>
            <p:custDataLst>
              <p:tags r:id="rId9"/>
            </p:custDataLst>
          </p:nvPr>
        </p:nvSpPr>
        <p:spPr>
          <a:xfrm>
            <a:off x="579600" y="237600"/>
            <a:ext cx="11037600" cy="441964"/>
          </a:xfrm>
        </p:spPr>
        <p:txBody>
          <a:bodyPr/>
          <a:lstStyle>
            <a:lvl1pPr>
              <a:defRPr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13"/>
            </p:custDataLst>
          </p:nvPr>
        </p:nvSpPr>
        <p:spPr>
          <a:xfrm>
            <a:off x="579600" y="1663200"/>
            <a:ext cx="5342400" cy="28944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内容占位符 8"/>
          <p:cNvSpPr>
            <a:spLocks noGrp="1"/>
          </p:cNvSpPr>
          <p:nvPr>
            <p:ph sz="quarter" idx="14"/>
            <p:custDataLst>
              <p:tags r:id="rId14"/>
            </p:custDataLst>
          </p:nvPr>
        </p:nvSpPr>
        <p:spPr>
          <a:xfrm>
            <a:off x="6242400" y="1663200"/>
            <a:ext cx="5367600" cy="2894400"/>
          </a:xfrm>
        </p:spPr>
        <p:txBody>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1" name="文本占位符 10"/>
          <p:cNvSpPr>
            <a:spLocks noGrp="1"/>
          </p:cNvSpPr>
          <p:nvPr>
            <p:ph type="body" sz="quarter" idx="15"/>
            <p:custDataLst>
              <p:tags r:id="rId15"/>
            </p:custDataLst>
          </p:nvPr>
        </p:nvSpPr>
        <p:spPr>
          <a:xfrm>
            <a:off x="572400" y="4816800"/>
            <a:ext cx="5342400" cy="781200"/>
          </a:xfrm>
        </p:spPr>
        <p:txBody>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
        <p:nvSpPr>
          <p:cNvPr id="13" name="文本占位符 12"/>
          <p:cNvSpPr>
            <a:spLocks noGrp="1"/>
          </p:cNvSpPr>
          <p:nvPr>
            <p:ph type="body" sz="quarter" idx="16"/>
            <p:custDataLst>
              <p:tags r:id="rId16"/>
            </p:custDataLst>
          </p:nvPr>
        </p:nvSpPr>
        <p:spPr>
          <a:xfrm>
            <a:off x="6253200" y="4813200"/>
            <a:ext cx="5367600" cy="781200"/>
          </a:xfrm>
        </p:spPr>
        <p:txBody>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腰带">
    <p:spTree>
      <p:nvGrpSpPr>
        <p:cNvPr id="1" name=""/>
        <p:cNvGrpSpPr/>
        <p:nvPr>
          <p:custDataLst>
            <p:tags r:id="rId1"/>
          </p:custDataLst>
        </p:nvPr>
      </p:nvGrpSpPr>
      <p:grpSpPr>
        <a:xfrm>
          <a:off x="0" y="0"/>
          <a:ext cx="0" cy="0"/>
        </a:xfrm>
      </p:grpSpPr>
      <p:sp>
        <p:nvSpPr>
          <p:cNvPr id="9" name="矩形 8"/>
          <p:cNvSpPr/>
          <p:nvPr>
            <p:custDataLst>
              <p:tags r:id="rId2"/>
            </p:custDataLst>
          </p:nvPr>
        </p:nvSpPr>
        <p:spPr>
          <a:xfrm>
            <a:off x="0" y="959400"/>
            <a:ext cx="12189600" cy="4939195"/>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pic>
        <p:nvPicPr>
          <p:cNvPr id="8" name="图形 4"/>
          <p:cNvPicPr>
            <a:picLocks noChangeAspect="1"/>
          </p:cNvPicPr>
          <p:nvPr>
            <p:custDataLst>
              <p:tags r:id="rId5"/>
            </p:custDataLst>
          </p:nvPr>
        </p:nvPicPr>
        <p:blipFill>
          <a:blip r:embed="rId3">
            <a:extLst>
              <a:ext uri="{96DAC541-7B7A-43D3-8B79-37D633B846F1}">
                <asvg:svgBlip xmlns:asvg="http://schemas.microsoft.com/office/drawing/2016/SVG/main" r:embed="rId4"/>
              </a:ext>
            </a:extLst>
          </a:blip>
          <a:stretch>
            <a:fillRect/>
          </a:stretch>
        </p:blipFill>
        <p:spPr>
          <a:xfrm>
            <a:off x="10436061" y="-10801"/>
            <a:ext cx="1753527" cy="1753527"/>
          </a:xfrm>
          <a:prstGeom prst="rect">
            <a:avLst/>
          </a:prstGeom>
        </p:spPr>
      </p:pic>
      <p:pic>
        <p:nvPicPr>
          <p:cNvPr id="6" name="图形 5"/>
          <p:cNvPicPr>
            <a:picLocks noChangeAspect="1"/>
          </p:cNvPicPr>
          <p:nvPr>
            <p:custDataLst>
              <p:tags r:id="rId8"/>
            </p:custDataLst>
          </p:nvPr>
        </p:nvPicPr>
        <p:blipFill>
          <a:blip r:embed="rId6">
            <a:extLst>
              <a:ext uri="{96DAC541-7B7A-43D3-8B79-37D633B846F1}">
                <asvg:svgBlip xmlns:asvg="http://schemas.microsoft.com/office/drawing/2016/SVG/main" r:embed="rId7"/>
              </a:ext>
            </a:extLst>
          </a:blip>
          <a:stretch>
            <a:fillRect/>
          </a:stretch>
        </p:blipFill>
        <p:spPr>
          <a:xfrm>
            <a:off x="0" y="5104461"/>
            <a:ext cx="1753527" cy="1753527"/>
          </a:xfrm>
          <a:prstGeom prst="rect">
            <a:avLst/>
          </a:prstGeom>
        </p:spPr>
      </p:pic>
      <p:sp>
        <p:nvSpPr>
          <p:cNvPr id="2" name="标题 1"/>
          <p:cNvSpPr>
            <a:spLocks noGrp="1"/>
          </p:cNvSpPr>
          <p:nvPr>
            <p:ph type="title" hasCustomPrompt="1"/>
            <p:custDataLst>
              <p:tags r:id="rId9"/>
            </p:custDataLst>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a:t>单击此处编辑标题</a:t>
            </a:r>
            <a:endParaRPr lang="zh-CN" altLang="en-US"/>
          </a:p>
        </p:txBody>
      </p:sp>
      <p:sp>
        <p:nvSpPr>
          <p:cNvPr id="3" name="日期占位符 2"/>
          <p:cNvSpPr>
            <a:spLocks noGrp="1"/>
          </p:cNvSpPr>
          <p:nvPr>
            <p:ph type="dt" sz="half" idx="10"/>
            <p:custDataLst>
              <p:tags r:id="rId10"/>
            </p:custDataLst>
          </p:nvPr>
        </p:nvSpPr>
        <p:spPr/>
        <p:txBody>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11"/>
            </p:custDataLst>
          </p:nvPr>
        </p:nvSpPr>
        <p:spPr/>
        <p:txBody>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t/>
            </a:fld>
            <a:endParaRPr lang="zh-CN" altLang="en-US"/>
          </a:p>
        </p:txBody>
      </p:sp>
      <p:sp>
        <p:nvSpPr>
          <p:cNvPr id="7" name="文本占位符 6"/>
          <p:cNvSpPr>
            <a:spLocks noGrp="1"/>
          </p:cNvSpPr>
          <p:nvPr>
            <p:ph type="body" sz="quarter" idx="13"/>
            <p:custDataLst>
              <p:tags r:id="rId13"/>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chemeClr val="tx2"/>
        </a:solidFill>
        <a:effectLst/>
      </p:bgPr>
    </p:bg>
    <p:spTree>
      <p:nvGrpSpPr>
        <p:cNvPr id="1" name=""/>
        <p:cNvGrpSpPr/>
        <p:nvPr>
          <p:custDataLst>
            <p:tags r:id="rId1"/>
          </p:custDataLst>
        </p:nvPr>
      </p:nvGrpSpPr>
      <p:grpSpPr>
        <a:xfrm>
          <a:off x="0" y="0"/>
          <a:ext cx="0" cy="0"/>
        </a:xfrm>
      </p:grpSpPr>
      <p:pic>
        <p:nvPicPr>
          <p:cNvPr id="4099" name="图片 4" descr="C:/Users/李斌/Desktop/file:/C:/Users/1V994W2/PycharmProjects/PPT_Background_Generation/pic_temp/pic_sup.png"/>
          <p:cNvPicPr/>
          <p:nvPr>
            <p:custDataLst>
              <p:tags r:id="rId4"/>
            </p:custDataLst>
          </p:nvPr>
        </p:nvPicPr>
        <p:blipFill>
          <a:blip r:embed="rId3" r:link="rId2"/>
          <a:stretch>
            <a:fillRect/>
          </a:stretch>
        </p:blipFill>
        <p:spPr>
          <a:xfrm>
            <a:off x="0" y="0"/>
            <a:ext cx="12192000" cy="6858706"/>
          </a:xfrm>
          <a:prstGeom prst="rect">
            <a:avLst/>
          </a:prstGeom>
          <a:noFill/>
          <a:ln w="9525">
            <a:noFill/>
          </a:ln>
        </p:spPr>
      </p:pic>
      <p:sp>
        <p:nvSpPr>
          <p:cNvPr id="6" name="文本占位符 5"/>
          <p:cNvSpPr>
            <a:spLocks noGrp="1"/>
          </p:cNvSpPr>
          <p:nvPr>
            <p:ph type="body" sz="quarter" idx="16" hasCustomPrompt="1"/>
            <p:custDataLst>
              <p:tags r:id="rId5"/>
            </p:custDataLst>
          </p:nvPr>
        </p:nvSpPr>
        <p:spPr>
          <a:xfrm>
            <a:off x="6829683" y="3933829"/>
            <a:ext cx="1774323" cy="408983"/>
          </a:xfrm>
          <a:prstGeom prst="rect">
            <a:avLst/>
          </a:prstGeom>
        </p:spPr>
        <p:txBody>
          <a:bodyPr vert="horz" wrap="square" lIns="0" tIns="0" rIns="0" bIns="0" anchor="t" anchorCtr="0">
            <a:normAutofit/>
          </a:bodyPr>
          <a:lstStyle>
            <a:lvl1pPr marL="342900" marR="0" indent="-342900" algn="l" rtl="0" eaLnBrk="1" fontAlgn="auto">
              <a:lnSpc>
                <a:spcPct val="130000"/>
              </a:lnSpc>
              <a:spcBef>
                <a:spcPct val="0"/>
              </a:spcBef>
              <a:spcAft>
                <a:spcPts val="1000"/>
              </a:spcAft>
              <a:buClrTx/>
              <a:buSzPts val="1600"/>
              <a:buFont typeface="Arial" panose="020b0604020202020204" pitchFamily="34" charset="0"/>
              <a:buNone/>
              <a:defRPr sz="1600" b="0" spc="150">
                <a:solidFill>
                  <a:schemeClr val="bg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30000"/>
              </a:lnSpc>
              <a:spcBef>
                <a:spcPct val="0"/>
              </a:spcBef>
              <a:spcAft>
                <a:spcPts val="1000"/>
              </a:spcAft>
              <a:buClr>
                <a:schemeClr val="tx1">
                  <a:lumMod val="100000"/>
                </a:schemeClr>
              </a:buClr>
              <a:buSzPts val="1600"/>
              <a:buFont typeface="Arial" panose="020b0604020202020204" pitchFamily="34" charset="0"/>
              <a:buNone/>
            </a:pPr>
            <a:r>
              <a:rPr lang="zh-CN" altLang="en-US" strike="noStrike" noProof="1"/>
              <a:t>编辑文本</a:t>
            </a:r>
            <a:endParaRPr lang="zh-CN" altLang="en-US" strike="noStrike" noProof="1"/>
          </a:p>
        </p:txBody>
      </p:sp>
      <p:sp>
        <p:nvSpPr>
          <p:cNvPr id="4" name="文本占位符 3"/>
          <p:cNvSpPr>
            <a:spLocks noGrp="1"/>
          </p:cNvSpPr>
          <p:nvPr>
            <p:ph type="body" sz="quarter" idx="15" hasCustomPrompt="1"/>
            <p:custDataLst>
              <p:tags r:id="rId6"/>
            </p:custDataLst>
          </p:nvPr>
        </p:nvSpPr>
        <p:spPr>
          <a:xfrm>
            <a:off x="9510841" y="3933829"/>
            <a:ext cx="1774323" cy="408983"/>
          </a:xfrm>
          <a:prstGeom prst="rect">
            <a:avLst/>
          </a:prstGeom>
        </p:spPr>
        <p:txBody>
          <a:bodyPr vert="horz" wrap="square" lIns="0" tIns="0" rIns="0" bIns="0" anchor="t" anchorCtr="0">
            <a:normAutofit/>
          </a:bodyPr>
          <a:lstStyle>
            <a:lvl1pPr marL="342900" marR="0" indent="-342900" algn="l" rtl="0" eaLnBrk="1" fontAlgn="auto">
              <a:lnSpc>
                <a:spcPct val="130000"/>
              </a:lnSpc>
              <a:spcBef>
                <a:spcPct val="0"/>
              </a:spcBef>
              <a:spcAft>
                <a:spcPts val="1000"/>
              </a:spcAft>
              <a:buClrTx/>
              <a:buSzPts val="1600"/>
              <a:buFont typeface="Arial" panose="020b0604020202020204" pitchFamily="34" charset="0"/>
              <a:buNone/>
              <a:defRPr sz="1600" b="0" spc="150">
                <a:solidFill>
                  <a:schemeClr val="bg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30000"/>
              </a:lnSpc>
              <a:spcBef>
                <a:spcPct val="0"/>
              </a:spcBef>
              <a:spcAft>
                <a:spcPts val="1000"/>
              </a:spcAft>
              <a:buClr>
                <a:schemeClr val="tx1">
                  <a:lumMod val="100000"/>
                </a:schemeClr>
              </a:buClr>
              <a:buSzPts val="1600"/>
              <a:buFont typeface="Arial" panose="020b0604020202020204" pitchFamily="34" charset="0"/>
              <a:buNone/>
            </a:pPr>
            <a:r>
              <a:rPr lang="zh-CN" altLang="en-US" strike="noStrike" noProof="1"/>
              <a:t>编辑文本</a:t>
            </a:r>
            <a:endParaRPr lang="zh-CN" altLang="en-US" strike="noStrike" noProof="1"/>
          </a:p>
        </p:txBody>
      </p:sp>
      <p:sp>
        <p:nvSpPr>
          <p:cNvPr id="3" name="标题 2"/>
          <p:cNvSpPr>
            <a:spLocks noGrp="1"/>
          </p:cNvSpPr>
          <p:nvPr>
            <p:ph type="ctrTitle" idx="14" hasCustomPrompt="1"/>
            <p:custDataLst>
              <p:tags r:id="rId7"/>
            </p:custDataLst>
          </p:nvPr>
        </p:nvSpPr>
        <p:spPr>
          <a:xfrm>
            <a:off x="6829683" y="2007677"/>
            <a:ext cx="4480919" cy="971014"/>
          </a:xfrm>
        </p:spPr>
        <p:txBody>
          <a:bodyPr vert="horz" wrap="square" lIns="0" tIns="0" rIns="0" bIns="0" anchor="ctr" anchorCtr="0">
            <a:normAutofit/>
          </a:bodyPr>
          <a:lstStyle>
            <a:lvl1pPr marL="0" marR="0" indent="0" algn="l" defTabSz="914400" rtl="0" eaLnBrk="1" fontAlgn="auto" latinLnBrk="0" hangingPunct="1">
              <a:lnSpc>
                <a:spcPct val="100000"/>
              </a:lnSpc>
              <a:spcBef>
                <a:spcPct val="0"/>
              </a:spcBef>
              <a:spcAft>
                <a:spcPct val="0"/>
              </a:spcAft>
              <a:buClrTx/>
              <a:buSzPts val="5400"/>
              <a:buFont typeface="Arial" panose="020b0604020202020204" pitchFamily="34" charset="0"/>
              <a:buNone/>
              <a:defRPr sz="5400" b="0" spc="600">
                <a:solidFill>
                  <a:schemeClr val="bg1"/>
                </a:solidFill>
                <a:latin typeface="Arial" panose="020b0604020202020204" pitchFamily="34" charset="0"/>
                <a:ea typeface="汉仪旗黑-85S" panose="00020600040101010101" pitchFamily="18" charset="-122"/>
              </a:defRPr>
            </a:lvl1pPr>
          </a:lstStyle>
          <a:p>
            <a:pPr fontAlgn="auto"/>
            <a:r>
              <a:rPr lang="zh-CN" altLang="en-US" sz="4050" strike="noStrike" noProof="1"/>
              <a:t>编辑标题</a:t>
            </a:r>
            <a:endParaRPr lang="zh-CN" altLang="en-US" strike="noStrike" noProof="1"/>
          </a:p>
        </p:txBody>
      </p:sp>
      <p:sp>
        <p:nvSpPr>
          <p:cNvPr id="2" name="副标题 1"/>
          <p:cNvSpPr>
            <a:spLocks noGrp="1"/>
          </p:cNvSpPr>
          <p:nvPr>
            <p:ph type="subTitle" idx="13" hasCustomPrompt="1"/>
            <p:custDataLst>
              <p:tags r:id="rId8"/>
            </p:custDataLst>
          </p:nvPr>
        </p:nvSpPr>
        <p:spPr>
          <a:xfrm>
            <a:off x="6829727" y="3183183"/>
            <a:ext cx="4481508" cy="370244"/>
          </a:xfrm>
        </p:spPr>
        <p:txBody>
          <a:bodyPr vert="horz" wrap="square" lIns="0" tIns="0" rIns="0" bIns="0" anchor="t" anchorCtr="0">
            <a:normAutofit/>
          </a:bodyPr>
          <a:lstStyle>
            <a:lvl1pPr marL="0" marR="0" indent="0" algn="l" defTabSz="914400" rtl="0" eaLnBrk="1" fontAlgn="auto" latinLnBrk="0" hangingPunct="1">
              <a:lnSpc>
                <a:spcPct val="100000"/>
              </a:lnSpc>
              <a:spcBef>
                <a:spcPct val="0"/>
              </a:spcBef>
              <a:spcAft>
                <a:spcPct val="0"/>
              </a:spcAft>
              <a:buClrTx/>
              <a:buSzPts val="2000"/>
              <a:buFont typeface="Arial" panose="020b0604020202020204" pitchFamily="34" charset="0"/>
              <a:buNone/>
              <a:defRPr sz="2000" b="0" spc="200">
                <a:solidFill>
                  <a:schemeClr val="bg1"/>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835" indent="0" algn="ctr">
              <a:buNone/>
            </a:lvl7pPr>
            <a:lvl8pPr marL="3201035" indent="0" algn="ctr">
              <a:buNone/>
            </a:lvl8pPr>
            <a:lvl9pPr marL="3658870" indent="0" algn="ctr">
              <a:buNone/>
            </a:lvl9pPr>
          </a:lstStyle>
          <a:p>
            <a:pPr fontAlgn="auto"/>
            <a:r>
              <a:rPr lang="zh-CN" altLang="en-US" strike="noStrike" noProof="1"/>
              <a:t>单击此处编辑副标题</a:t>
            </a:r>
            <a:endParaRPr lang="zh-CN" altLang="en-US" strike="noStrike" noProof="1"/>
          </a:p>
        </p:txBody>
      </p:sp>
      <p:sp>
        <p:nvSpPr>
          <p:cNvPr id="16" name="日期占位符 15"/>
          <p:cNvSpPr>
            <a:spLocks noGrp="1"/>
          </p:cNvSpPr>
          <p:nvPr>
            <p:ph type="dt" sz="half" idx="10"/>
            <p:custDataLst>
              <p:tags r:id="rId9"/>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17" name="页脚占位符 16"/>
          <p:cNvSpPr>
            <a:spLocks noGrp="1"/>
          </p:cNvSpPr>
          <p:nvPr>
            <p:ph type="ftr" sz="quarter" idx="11"/>
            <p:custDataLst>
              <p:tags r:id="rId10"/>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18" name="灯片编号占位符 17"/>
          <p:cNvSpPr>
            <a:spLocks noGrp="1"/>
          </p:cNvSpPr>
          <p:nvPr>
            <p:ph type="sldNum" sz="quarter" idx="12"/>
            <p:custDataLst>
              <p:tags r:id="rId11"/>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2"/>
        </a:solidFill>
        <a:effectLst/>
      </p:bgPr>
    </p:bg>
    <p:spTree>
      <p:nvGrpSpPr>
        <p:cNvPr id="1" name=""/>
        <p:cNvGrpSpPr/>
        <p:nvPr>
          <p:custDataLst>
            <p:tags r:id="rId1"/>
          </p:custDataLst>
        </p:nvPr>
      </p:nvGrpSpPr>
      <p:grpSpPr>
        <a:xfrm>
          <a:off x="0" y="0"/>
          <a:ext cx="0" cy="0"/>
        </a:xfrm>
      </p:grpSpPr>
      <p:pic>
        <p:nvPicPr>
          <p:cNvPr id="5123" name="图片 7"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5124" name="图片 6"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7"/>
            </p:custDataLst>
          </p:nvPr>
        </p:nvSpPr>
        <p:spPr>
          <a:xfrm>
            <a:off x="669883" y="443280"/>
            <a:ext cx="10852237" cy="442010"/>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idx="1"/>
            <p:custDataLst>
              <p:tags r:id="rId8"/>
            </p:custDataLst>
          </p:nvPr>
        </p:nvSpPr>
        <p:spPr>
          <a:xfrm>
            <a:off x="669883" y="952606"/>
            <a:ext cx="10852237" cy="5389461"/>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日期占位符 3"/>
          <p:cNvSpPr>
            <a:spLocks noGrp="1"/>
          </p:cNvSpPr>
          <p:nvPr>
            <p:ph type="dt" sz="half" idx="10"/>
            <p:custDataLst>
              <p:tags r:id="rId9"/>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5" name="页脚占位符 4"/>
          <p:cNvSpPr>
            <a:spLocks noGrp="1"/>
          </p:cNvSpPr>
          <p:nvPr>
            <p:ph type="ftr" sz="quarter" idx="11"/>
            <p:custDataLst>
              <p:tags r:id="rId10"/>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11"/>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tx2"/>
        </a:solidFill>
        <a:effectLst/>
      </p:bgPr>
    </p:bg>
    <p:spTree>
      <p:nvGrpSpPr>
        <p:cNvPr id="1" name=""/>
        <p:cNvGrpSpPr/>
        <p:nvPr>
          <p:custDataLst>
            <p:tags r:id="rId1"/>
          </p:custDataLst>
        </p:nvPr>
      </p:nvGrpSpPr>
      <p:grpSpPr>
        <a:xfrm>
          <a:off x="0" y="0"/>
          <a:ext cx="0" cy="0"/>
        </a:xfrm>
      </p:grpSpPr>
      <p:pic>
        <p:nvPicPr>
          <p:cNvPr id="6147" name="图片 7" descr="C:/Users/李斌/Desktop/file:/C:/Users/1V994W2/PycharmProjects/PPT_Background_Generation/pic_temp/pic_half_top.png"/>
          <p:cNvPicPr/>
          <p:nvPr>
            <p:custDataLst>
              <p:tags r:id="rId4"/>
            </p:custDataLst>
          </p:nvPr>
        </p:nvPicPr>
        <p:blipFill>
          <a:blip r:embed="rId3" r:link="rId2"/>
          <a:stretch>
            <a:fillRect/>
          </a:stretch>
        </p:blipFill>
        <p:spPr>
          <a:xfrm>
            <a:off x="4064000" y="5715589"/>
            <a:ext cx="4064000" cy="1143118"/>
          </a:xfrm>
          <a:prstGeom prst="rect">
            <a:avLst/>
          </a:prstGeom>
          <a:noFill/>
          <a:ln w="9525">
            <a:noFill/>
          </a:ln>
        </p:spPr>
      </p:pic>
      <p:pic>
        <p:nvPicPr>
          <p:cNvPr id="6148" name="图片 6" descr="C:/Users/李斌/Desktop/file:/C:/Users/1V994W2/PycharmProjects/PPT_Background_Generation/pic_temp/pic_half_down.png"/>
          <p:cNvPicPr/>
          <p:nvPr>
            <p:custDataLst>
              <p:tags r:id="rId6"/>
            </p:custDataLst>
          </p:nvPr>
        </p:nvPicPr>
        <p:blipFill>
          <a:blip r:embed="rId5" r:link="rId2"/>
          <a:stretch>
            <a:fillRect/>
          </a:stretch>
        </p:blipFill>
        <p:spPr>
          <a:xfrm>
            <a:off x="4064000" y="0"/>
            <a:ext cx="4064000" cy="1143118"/>
          </a:xfrm>
          <a:prstGeom prst="rect">
            <a:avLst/>
          </a:prstGeom>
          <a:noFill/>
          <a:ln w="9525">
            <a:noFill/>
          </a:ln>
        </p:spPr>
      </p:pic>
      <p:sp>
        <p:nvSpPr>
          <p:cNvPr id="3" name="标题 2"/>
          <p:cNvSpPr>
            <a:spLocks noGrp="1"/>
          </p:cNvSpPr>
          <p:nvPr>
            <p:ph type="ctrTitle" idx="14" hasCustomPrompt="1"/>
            <p:custDataLst>
              <p:tags r:id="rId7"/>
            </p:custDataLst>
          </p:nvPr>
        </p:nvSpPr>
        <p:spPr>
          <a:xfrm>
            <a:off x="3889059" y="2264326"/>
            <a:ext cx="4414520" cy="1167885"/>
          </a:xfrm>
        </p:spPr>
        <p:txBody>
          <a:bodyPr vert="horz" wrap="square" lIns="0" tIns="0" rIns="0" bIns="0" anchor="ctr" anchorCtr="0">
            <a:normAutofit/>
          </a:bodyPr>
          <a:lstStyle>
            <a:lvl1pPr marL="0" marR="0" indent="0" algn="dist" defTabSz="914400" rtl="0" eaLnBrk="1" fontAlgn="auto" latinLnBrk="0" hangingPunct="1">
              <a:lnSpc>
                <a:spcPct val="100000"/>
              </a:lnSpc>
              <a:spcBef>
                <a:spcPct val="0"/>
              </a:spcBef>
              <a:spcAft>
                <a:spcPct val="0"/>
              </a:spcAft>
              <a:buClrTx/>
              <a:buSzPts val="6600"/>
              <a:buFont typeface="Arial" panose="020b0604020202020204" pitchFamily="34" charset="0"/>
              <a:buNone/>
              <a:defRPr sz="6600" b="0" spc="700">
                <a:solidFill>
                  <a:schemeClr val="accent1"/>
                </a:solidFill>
                <a:latin typeface="Arial" panose="020b0604020202020204" pitchFamily="34" charset="0"/>
                <a:ea typeface="汉仪旗黑-85S" panose="00020600040101010101" pitchFamily="18" charset="-122"/>
              </a:defRPr>
            </a:lvl1pPr>
          </a:lstStyle>
          <a:p>
            <a:pPr fontAlgn="auto"/>
            <a:r>
              <a:rPr lang="zh-CN" altLang="en-US" sz="4950" strike="noStrike" noProof="1"/>
              <a:t>编辑标题</a:t>
            </a:r>
            <a:endParaRPr lang="zh-CN" altLang="en-US" strike="noStrike" noProof="1"/>
          </a:p>
        </p:txBody>
      </p:sp>
      <p:sp>
        <p:nvSpPr>
          <p:cNvPr id="2" name="副标题 1"/>
          <p:cNvSpPr>
            <a:spLocks noGrp="1"/>
          </p:cNvSpPr>
          <p:nvPr>
            <p:ph type="subTitle" idx="13" hasCustomPrompt="1"/>
            <p:custDataLst>
              <p:tags r:id="rId8"/>
            </p:custDataLst>
          </p:nvPr>
        </p:nvSpPr>
        <p:spPr>
          <a:xfrm>
            <a:off x="2920684" y="3475395"/>
            <a:ext cx="6350635" cy="1118986"/>
          </a:xfrm>
        </p:spPr>
        <p:txBody>
          <a:bodyPr vert="horz" wrap="square" lIns="0" tIns="0" rIns="0" bIns="0" anchor="t" anchorCtr="0">
            <a:normAutofit/>
          </a:bodyPr>
          <a:lstStyle>
            <a:lvl1pPr marL="0" marR="0" indent="0" algn="ctr" defTabSz="914400" rtl="0" eaLnBrk="1" fontAlgn="auto" latinLnBrk="0" hangingPunct="1">
              <a:lnSpc>
                <a:spcPct val="130000"/>
              </a:lnSpc>
              <a:spcBef>
                <a:spcPct val="0"/>
              </a:spcBef>
              <a:spcAft>
                <a:spcPct val="0"/>
              </a:spcAft>
              <a:buClrTx/>
              <a:buSzPts val="1800"/>
              <a:buFont typeface="Arial" panose="020b0604020202020204" pitchFamily="34" charset="0"/>
              <a:buNone/>
              <a:defRPr sz="1800" b="0" spc="200">
                <a:solidFill>
                  <a:schemeClr val="tx1"/>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835" indent="0" algn="ctr">
              <a:buNone/>
            </a:lvl7pPr>
            <a:lvl8pPr marL="3201035" indent="0" algn="ctr">
              <a:buNone/>
            </a:lvl8pPr>
            <a:lvl9pPr marL="3658870" indent="0" algn="ctr">
              <a:buNone/>
            </a:lvl9pPr>
          </a:lstStyle>
          <a:p>
            <a:pPr fontAlgn="auto"/>
            <a:r>
              <a:rPr lang="zh-CN" altLang="en-US" sz="1350" strike="noStrike" noProof="1"/>
              <a:t>单击此处编辑副标题</a:t>
            </a:r>
            <a:endParaRPr lang="zh-CN" altLang="en-US" strike="noStrike" noProof="1"/>
          </a:p>
        </p:txBody>
      </p:sp>
      <p:sp>
        <p:nvSpPr>
          <p:cNvPr id="4" name="日期占位符 3"/>
          <p:cNvSpPr>
            <a:spLocks noGrp="1"/>
          </p:cNvSpPr>
          <p:nvPr>
            <p:ph type="dt" sz="half" idx="10"/>
            <p:custDataLst>
              <p:tags r:id="rId9"/>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5" name="页脚占位符 4"/>
          <p:cNvSpPr>
            <a:spLocks noGrp="1"/>
          </p:cNvSpPr>
          <p:nvPr>
            <p:ph type="ftr" sz="quarter" idx="11"/>
            <p:custDataLst>
              <p:tags r:id="rId10"/>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11"/>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chemeClr val="bg2"/>
        </a:solidFill>
        <a:effectLst/>
      </p:bgPr>
    </p:bg>
    <p:spTree>
      <p:nvGrpSpPr>
        <p:cNvPr id="1" name=""/>
        <p:cNvGrpSpPr/>
        <p:nvPr>
          <p:custDataLst>
            <p:tags r:id="rId1"/>
          </p:custDataLst>
        </p:nvPr>
      </p:nvGrpSpPr>
      <p:grpSpPr>
        <a:xfrm>
          <a:off x="0" y="0"/>
          <a:ext cx="0" cy="0"/>
        </a:xfrm>
      </p:grpSpPr>
      <p:pic>
        <p:nvPicPr>
          <p:cNvPr id="7171" name="图片 8"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7172" name="图片 7"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7"/>
            </p:custDataLst>
          </p:nvPr>
        </p:nvSpPr>
        <p:spPr>
          <a:xfrm>
            <a:off x="669883" y="443280"/>
            <a:ext cx="10852237" cy="442010"/>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custDataLst>
              <p:tags r:id="rId8"/>
            </p:custDataLst>
          </p:nvPr>
        </p:nvSpPr>
        <p:spPr>
          <a:xfrm>
            <a:off x="669931" y="952606"/>
            <a:ext cx="5283243" cy="5389461"/>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custDataLst>
              <p:tags r:id="rId9"/>
            </p:custDataLst>
          </p:nvPr>
        </p:nvSpPr>
        <p:spPr>
          <a:xfrm>
            <a:off x="6238877" y="952606"/>
            <a:ext cx="5283243" cy="5389461"/>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custDataLst>
              <p:tags r:id="rId10"/>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6" name="页脚占位符 5"/>
          <p:cNvSpPr>
            <a:spLocks noGrp="1"/>
          </p:cNvSpPr>
          <p:nvPr>
            <p:ph type="ftr" sz="quarter" idx="11"/>
            <p:custDataLst>
              <p:tags r:id="rId11"/>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7" name="灯片编号占位符 6"/>
          <p:cNvSpPr>
            <a:spLocks noGrp="1"/>
          </p:cNvSpPr>
          <p:nvPr>
            <p:ph type="sldNum" sz="quarter" idx="12"/>
            <p:custDataLst>
              <p:tags r:id="rId12"/>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chemeClr val="bg2"/>
        </a:solidFill>
        <a:effectLst/>
      </p:bgPr>
    </p:bg>
    <p:spTree>
      <p:nvGrpSpPr>
        <p:cNvPr id="1" name=""/>
        <p:cNvGrpSpPr/>
        <p:nvPr>
          <p:custDataLst>
            <p:tags r:id="rId1"/>
          </p:custDataLst>
        </p:nvPr>
      </p:nvGrpSpPr>
      <p:grpSpPr>
        <a:xfrm>
          <a:off x="0" y="0"/>
          <a:ext cx="0" cy="0"/>
        </a:xfrm>
      </p:grpSpPr>
      <p:pic>
        <p:nvPicPr>
          <p:cNvPr id="8195" name="图片 10"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8196" name="图片 9"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7"/>
            </p:custDataLst>
          </p:nvPr>
        </p:nvSpPr>
        <p:spPr>
          <a:xfrm>
            <a:off x="669883" y="443280"/>
            <a:ext cx="10852237" cy="442010"/>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文本占位符 2"/>
          <p:cNvSpPr>
            <a:spLocks noGrp="1"/>
          </p:cNvSpPr>
          <p:nvPr>
            <p:ph type="body" idx="1" hasCustomPrompt="1"/>
            <p:custDataLst>
              <p:tags r:id="rId8"/>
            </p:custDataLst>
          </p:nvPr>
        </p:nvSpPr>
        <p:spPr>
          <a:xfrm>
            <a:off x="669931" y="952606"/>
            <a:ext cx="5283243" cy="381042"/>
          </a:xfrm>
        </p:spPr>
        <p:txBody>
          <a:bodyPr wrap="square" lIns="90170" tIns="46990" rIns="90170" bIns="46990" anchor="ctr" anchorCtr="0">
            <a:norm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835" indent="0">
              <a:buNone/>
              <a:defRPr sz="1600" b="1"/>
            </a:lvl7pPr>
            <a:lvl8pPr marL="3201035" indent="0">
              <a:buNone/>
              <a:defRPr sz="1600" b="1"/>
            </a:lvl8pPr>
            <a:lvl9pPr marL="3658870" indent="0">
              <a:buNone/>
              <a:defRPr sz="1600" b="1"/>
            </a:lvl9pPr>
          </a:lstStyle>
          <a:p>
            <a:pPr lvl="0" fontAlgn="auto"/>
            <a:r>
              <a:rPr lang="zh-CN" altLang="en-US" strike="noStrike" noProof="1"/>
              <a:t>单击此处编辑文本</a:t>
            </a:r>
            <a:endParaRPr lang="zh-CN" altLang="en-US" strike="noStrike" noProof="1"/>
          </a:p>
        </p:txBody>
      </p:sp>
      <p:sp>
        <p:nvSpPr>
          <p:cNvPr id="4" name="内容占位符 3"/>
          <p:cNvSpPr>
            <a:spLocks noGrp="1"/>
          </p:cNvSpPr>
          <p:nvPr>
            <p:ph sz="half" idx="2"/>
            <p:custDataLst>
              <p:tags r:id="rId9"/>
            </p:custDataLst>
          </p:nvPr>
        </p:nvSpPr>
        <p:spPr>
          <a:xfrm>
            <a:off x="669925" y="1406671"/>
            <a:ext cx="5283200" cy="4935259"/>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5" name="文本占位符 4"/>
          <p:cNvSpPr>
            <a:spLocks noGrp="1"/>
          </p:cNvSpPr>
          <p:nvPr>
            <p:ph type="body" sz="quarter" idx="3" hasCustomPrompt="1"/>
            <p:custDataLst>
              <p:tags r:id="rId10"/>
            </p:custDataLst>
          </p:nvPr>
        </p:nvSpPr>
        <p:spPr>
          <a:xfrm>
            <a:off x="6235751" y="952606"/>
            <a:ext cx="5283243" cy="381042"/>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835" indent="0">
              <a:buNone/>
              <a:defRPr sz="1600" b="1"/>
            </a:lvl7pPr>
            <a:lvl8pPr marL="3201035" indent="0">
              <a:buNone/>
              <a:defRPr sz="1600" b="1"/>
            </a:lvl8pPr>
            <a:lvl9pPr marL="3658870" indent="0">
              <a:buNone/>
              <a:defRPr sz="16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custDataLst>
              <p:tags r:id="rId11"/>
            </p:custDataLst>
          </p:nvPr>
        </p:nvSpPr>
        <p:spPr>
          <a:xfrm>
            <a:off x="6235751" y="1406671"/>
            <a:ext cx="5283243" cy="4935259"/>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7" name="日期占位符 6"/>
          <p:cNvSpPr>
            <a:spLocks noGrp="1"/>
          </p:cNvSpPr>
          <p:nvPr>
            <p:ph type="dt" sz="half" idx="10"/>
            <p:custDataLst>
              <p:tags r:id="rId12"/>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8" name="页脚占位符 7"/>
          <p:cNvSpPr>
            <a:spLocks noGrp="1"/>
          </p:cNvSpPr>
          <p:nvPr>
            <p:ph type="ftr" sz="quarter" idx="11"/>
            <p:custDataLst>
              <p:tags r:id="rId13"/>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9" name="灯片编号占位符 8"/>
          <p:cNvSpPr>
            <a:spLocks noGrp="1"/>
          </p:cNvSpPr>
          <p:nvPr>
            <p:ph type="sldNum" sz="quarter" idx="12"/>
            <p:custDataLst>
              <p:tags r:id="rId14"/>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chemeClr val="bg2"/>
        </a:solidFill>
        <a:effectLst/>
      </p:bgPr>
    </p:bg>
    <p:spTree>
      <p:nvGrpSpPr>
        <p:cNvPr id="1" name=""/>
        <p:cNvGrpSpPr/>
        <p:nvPr>
          <p:custDataLst>
            <p:tags r:id="rId1"/>
          </p:custDataLst>
        </p:nvPr>
      </p:nvGrpSpPr>
      <p:grpSpPr>
        <a:xfrm>
          <a:off x="0" y="0"/>
          <a:ext cx="0" cy="0"/>
        </a:xfrm>
      </p:grpSpPr>
      <p:pic>
        <p:nvPicPr>
          <p:cNvPr id="9219" name="图片 5" descr="C:/Users/李斌/Desktop/file:/C:/Users/1V994W2/PycharmProjects/PPT_Background_Generation/pic_temp/pic_half_right.png"/>
          <p:cNvPicPr/>
          <p:nvPr>
            <p:custDataLst>
              <p:tags r:id="rId4"/>
            </p:custDataLst>
          </p:nvPr>
        </p:nvPicPr>
        <p:blipFill>
          <a:blip r:embed="rId3" r:link="rId2"/>
          <a:stretch>
            <a:fillRect/>
          </a:stretch>
        </p:blipFill>
        <p:spPr>
          <a:xfrm>
            <a:off x="8578851" y="1397143"/>
            <a:ext cx="3613149" cy="4064418"/>
          </a:xfrm>
          <a:prstGeom prst="rect">
            <a:avLst/>
          </a:prstGeom>
          <a:noFill/>
          <a:ln w="9525">
            <a:noFill/>
          </a:ln>
        </p:spPr>
      </p:pic>
      <p:sp>
        <p:nvSpPr>
          <p:cNvPr id="2" name="标题 1"/>
          <p:cNvSpPr>
            <a:spLocks noGrp="1"/>
          </p:cNvSpPr>
          <p:nvPr>
            <p:ph type="title"/>
            <p:custDataLst>
              <p:tags r:id="rId5"/>
            </p:custDataLst>
          </p:nvPr>
        </p:nvSpPr>
        <p:spPr>
          <a:xfrm>
            <a:off x="669883" y="443276"/>
            <a:ext cx="10852237" cy="442010"/>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6"/>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7"/>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8"/>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chemeClr val="bg2"/>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3" name="页脚占位符 2"/>
          <p:cNvSpPr>
            <a:spLocks noGrp="1"/>
          </p:cNvSpPr>
          <p:nvPr>
            <p:ph type="ftr" sz="quarter" idx="11"/>
            <p:custDataLst>
              <p:tags r:id="rId3"/>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4" name="灯片编号占位符 3"/>
          <p:cNvSpPr>
            <a:spLocks noGrp="1"/>
          </p:cNvSpPr>
          <p:nvPr>
            <p:ph type="sldNum" sz="quarter" idx="12"/>
            <p:custDataLst>
              <p:tags r:id="rId4"/>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chemeClr val="bg2"/>
        </a:solidFill>
        <a:effectLst/>
      </p:bgPr>
    </p:bg>
    <p:spTree>
      <p:nvGrpSpPr>
        <p:cNvPr id="1" name=""/>
        <p:cNvGrpSpPr/>
        <p:nvPr>
          <p:custDataLst>
            <p:tags r:id="rId1"/>
          </p:custDataLst>
        </p:nvPr>
      </p:nvGrpSpPr>
      <p:grpSpPr>
        <a:xfrm>
          <a:off x="0" y="0"/>
          <a:ext cx="0" cy="0"/>
        </a:xfrm>
      </p:grpSpPr>
      <p:pic>
        <p:nvPicPr>
          <p:cNvPr id="11267" name="图片 8"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11268" name="图片 7"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7"/>
            </p:custDataLst>
          </p:nvPr>
        </p:nvSpPr>
        <p:spPr>
          <a:xfrm>
            <a:off x="669931" y="443280"/>
            <a:ext cx="10852237" cy="442010"/>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图片占位符 2"/>
          <p:cNvSpPr>
            <a:spLocks noGrp="1"/>
          </p:cNvSpPr>
          <p:nvPr>
            <p:ph type="pic" idx="1"/>
            <p:custDataLst>
              <p:tags r:id="rId8"/>
            </p:custDataLst>
          </p:nvPr>
        </p:nvSpPr>
        <p:spPr>
          <a:xfrm>
            <a:off x="669931" y="952606"/>
            <a:ext cx="5283243" cy="5389461"/>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fontAlgn="auto"/>
            <a:endParaRPr strike="noStrike" noProof="1">
              <a:sym typeface="+mn-ea"/>
            </a:endParaRPr>
          </a:p>
        </p:txBody>
      </p:sp>
      <p:sp>
        <p:nvSpPr>
          <p:cNvPr id="4" name="文本占位符 3"/>
          <p:cNvSpPr>
            <a:spLocks noGrp="1"/>
          </p:cNvSpPr>
          <p:nvPr>
            <p:ph type="body" sz="half" idx="2"/>
            <p:custDataLst>
              <p:tags r:id="rId9"/>
            </p:custDataLst>
          </p:nvPr>
        </p:nvSpPr>
        <p:spPr>
          <a:xfrm>
            <a:off x="6238925" y="952606"/>
            <a:ext cx="5283243" cy="5389461"/>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10"/>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9EFD9D74-47D9-4702-A33C-335B63B48DBF}"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6" name="页脚占位符 5"/>
          <p:cNvSpPr>
            <a:spLocks noGrp="1"/>
          </p:cNvSpPr>
          <p:nvPr>
            <p:ph type="ftr" sz="quarter" idx="11"/>
            <p:custDataLst>
              <p:tags r:id="rId11"/>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7" name="灯片编号占位符 6"/>
          <p:cNvSpPr>
            <a:spLocks noGrp="1"/>
          </p:cNvSpPr>
          <p:nvPr>
            <p:ph type="sldNum" sz="quarter" idx="12"/>
            <p:custDataLst>
              <p:tags r:id="rId12"/>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FABC47A4-756D-490B-A52F-7D9E2C9FC05F}"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chemeClr val="bg2"/>
        </a:solidFill>
        <a:effectLst/>
      </p:bgPr>
    </p:bg>
    <p:spTree>
      <p:nvGrpSpPr>
        <p:cNvPr id="1" name=""/>
        <p:cNvGrpSpPr/>
        <p:nvPr>
          <p:custDataLst>
            <p:tags r:id="rId1"/>
          </p:custDataLst>
        </p:nvPr>
      </p:nvGrpSpPr>
      <p:grpSpPr>
        <a:xfrm>
          <a:off x="0" y="0"/>
          <a:ext cx="0" cy="0"/>
        </a:xfrm>
      </p:grpSpPr>
      <p:pic>
        <p:nvPicPr>
          <p:cNvPr id="12291" name="图片 7"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12292" name="图片 6"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竖排标题 1"/>
          <p:cNvSpPr>
            <a:spLocks noGrp="1"/>
          </p:cNvSpPr>
          <p:nvPr>
            <p:ph type="title" orient="vert"/>
            <p:custDataLst>
              <p:tags r:id="rId7"/>
            </p:custDataLst>
          </p:nvPr>
        </p:nvSpPr>
        <p:spPr>
          <a:xfrm>
            <a:off x="10571135" y="952606"/>
            <a:ext cx="950984" cy="5389461"/>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微软雅黑" panose="020b050302020402020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custDataLst>
              <p:tags r:id="rId8"/>
            </p:custDataLst>
          </p:nvPr>
        </p:nvSpPr>
        <p:spPr>
          <a:xfrm>
            <a:off x="669925" y="952598"/>
            <a:ext cx="9828101" cy="5389461"/>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custDataLst>
              <p:tags r:id="rId9"/>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5" name="页脚占位符 4"/>
          <p:cNvSpPr>
            <a:spLocks noGrp="1"/>
          </p:cNvSpPr>
          <p:nvPr>
            <p:ph type="ftr" sz="quarter" idx="11"/>
            <p:custDataLst>
              <p:tags r:id="rId10"/>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12"/>
            <p:custDataLst>
              <p:tags r:id="rId11"/>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chemeClr val="bg2"/>
        </a:solidFill>
        <a:effectLst/>
      </p:bgPr>
    </p:bg>
    <p:spTree>
      <p:nvGrpSpPr>
        <p:cNvPr id="1" name=""/>
        <p:cNvGrpSpPr/>
        <p:nvPr>
          <p:custDataLst>
            <p:tags r:id="rId1"/>
          </p:custDataLst>
        </p:nvPr>
      </p:nvGrpSpPr>
      <p:grpSpPr>
        <a:xfrm>
          <a:off x="0" y="0"/>
          <a:ext cx="0" cy="0"/>
        </a:xfrm>
      </p:grpSpPr>
      <p:pic>
        <p:nvPicPr>
          <p:cNvPr id="13315" name="图片 7"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13316" name="图片 5"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7" name="内容占位符 6"/>
          <p:cNvSpPr>
            <a:spLocks noGrp="1"/>
          </p:cNvSpPr>
          <p:nvPr>
            <p:ph sz="quarter" idx="13"/>
            <p:custDataLst>
              <p:tags r:id="rId7"/>
            </p:custDataLst>
          </p:nvPr>
        </p:nvSpPr>
        <p:spPr>
          <a:xfrm>
            <a:off x="669931" y="952606"/>
            <a:ext cx="10852237" cy="5389461"/>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3" name="日期占位符 2"/>
          <p:cNvSpPr>
            <a:spLocks noGrp="1"/>
          </p:cNvSpPr>
          <p:nvPr>
            <p:ph type="dt" sz="half" idx="10"/>
            <p:custDataLst>
              <p:tags r:id="rId8"/>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9"/>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0"/>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chemeClr val="tx2"/>
        </a:solidFill>
        <a:effectLst/>
      </p:bgPr>
    </p:bg>
    <p:spTree>
      <p:nvGrpSpPr>
        <p:cNvPr id="1" name=""/>
        <p:cNvGrpSpPr/>
        <p:nvPr>
          <p:custDataLst>
            <p:tags r:id="rId1"/>
          </p:custDataLst>
        </p:nvPr>
      </p:nvGrpSpPr>
      <p:grpSpPr>
        <a:xfrm>
          <a:off x="0" y="0"/>
          <a:ext cx="0" cy="0"/>
        </a:xfrm>
      </p:grpSpPr>
      <p:pic>
        <p:nvPicPr>
          <p:cNvPr id="14339" name="图片 5" descr="C:/Users/李斌/Desktop/file:/C:/Users/1V994W2/PycharmProjects/PPT_Background_Generation/pic_temp/pic_sup.png"/>
          <p:cNvPicPr/>
          <p:nvPr>
            <p:custDataLst>
              <p:tags r:id="rId4"/>
            </p:custDataLst>
          </p:nvPr>
        </p:nvPicPr>
        <p:blipFill>
          <a:blip r:embed="rId3" r:link="rId2"/>
          <a:stretch>
            <a:fillRect/>
          </a:stretch>
        </p:blipFill>
        <p:spPr>
          <a:xfrm>
            <a:off x="0" y="0"/>
            <a:ext cx="12192000" cy="6858706"/>
          </a:xfrm>
          <a:prstGeom prst="rect">
            <a:avLst/>
          </a:prstGeom>
          <a:noFill/>
          <a:ln w="9525">
            <a:noFill/>
          </a:ln>
        </p:spPr>
      </p:pic>
      <p:sp>
        <p:nvSpPr>
          <p:cNvPr id="7" name="文本占位符 6"/>
          <p:cNvSpPr>
            <a:spLocks noGrp="1"/>
          </p:cNvSpPr>
          <p:nvPr>
            <p:ph type="body" idx="14" hasCustomPrompt="1"/>
            <p:custDataLst>
              <p:tags r:id="rId5"/>
            </p:custDataLst>
          </p:nvPr>
        </p:nvSpPr>
        <p:spPr>
          <a:xfrm>
            <a:off x="6832600" y="3823094"/>
            <a:ext cx="3009900" cy="480109"/>
          </a:xfrm>
        </p:spPr>
        <p:txBody>
          <a:bodyPr vert="horz" wrap="square" lIns="0" tIns="0" rIns="0" bIns="0" anchor="t" anchorCtr="0">
            <a:normAutofit/>
          </a:bodyPr>
          <a:lstStyle>
            <a:lvl1pPr marL="457200" marR="0" indent="-457200" algn="l" rtl="0" eaLnBrk="1" fontAlgn="auto">
              <a:lnSpc>
                <a:spcPct val="100000"/>
              </a:lnSpc>
              <a:spcBef>
                <a:spcPct val="0"/>
              </a:spcBef>
              <a:spcAft>
                <a:spcPct val="0"/>
              </a:spcAft>
              <a:buClrTx/>
              <a:buSzPts val="2000"/>
              <a:buFont typeface="Arial" panose="020b0604020202020204" pitchFamily="34" charset="0"/>
              <a:buNone/>
              <a:defRPr sz="2000" b="0" spc="300">
                <a:solidFill>
                  <a:schemeClr val="bg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00000"/>
              </a:lnSpc>
              <a:spcBef>
                <a:spcPct val="0"/>
              </a:spcBef>
              <a:spcAft>
                <a:spcPct val="0"/>
              </a:spcAft>
              <a:buClr>
                <a:schemeClr val="tx1">
                  <a:lumMod val="65000"/>
                  <a:lumOff val="35000"/>
                </a:schemeClr>
              </a:buClr>
              <a:buSzPts val="2000"/>
              <a:buFont typeface="Arial" panose="020b0604020202020204" pitchFamily="34" charset="0"/>
              <a:buNone/>
            </a:pPr>
            <a:r>
              <a:rPr lang="zh-CN" altLang="en-US" strike="noStrike" noProof="1"/>
              <a:t>单击此处编辑副标题</a:t>
            </a:r>
            <a:endParaRPr lang="zh-CN" altLang="en-US" strike="noStrike" noProof="1"/>
          </a:p>
        </p:txBody>
      </p:sp>
      <p:sp>
        <p:nvSpPr>
          <p:cNvPr id="2" name="标题 1"/>
          <p:cNvSpPr>
            <a:spLocks noGrp="1"/>
          </p:cNvSpPr>
          <p:nvPr>
            <p:ph type="title" idx="13" hasCustomPrompt="1"/>
            <p:custDataLst>
              <p:tags r:id="rId6"/>
            </p:custDataLst>
          </p:nvPr>
        </p:nvSpPr>
        <p:spPr>
          <a:xfrm>
            <a:off x="6730983" y="2555503"/>
            <a:ext cx="4572036" cy="1172332"/>
          </a:xfrm>
        </p:spPr>
        <p:txBody>
          <a:bodyPr vert="horz" wrap="square" lIns="0" tIns="0" rIns="0" bIns="0" anchor="ctr" anchorCtr="0">
            <a:normAutofit/>
          </a:bodyPr>
          <a:lstStyle>
            <a:lvl1pPr marL="0" marR="0" indent="0" algn="l" defTabSz="914400" rtl="0" eaLnBrk="1" fontAlgn="auto" latinLnBrk="0" hangingPunct="1">
              <a:lnSpc>
                <a:spcPct val="100000"/>
              </a:lnSpc>
              <a:spcBef>
                <a:spcPct val="0"/>
              </a:spcBef>
              <a:spcAft>
                <a:spcPct val="0"/>
              </a:spcAft>
              <a:buClrTx/>
              <a:buSzPts val="6600"/>
              <a:buFont typeface="Arial" panose="020b0604020202020204" pitchFamily="34" charset="0"/>
              <a:buNone/>
              <a:defRPr sz="6600" b="0" spc="700">
                <a:solidFill>
                  <a:schemeClr val="bg1"/>
                </a:solidFill>
                <a:latin typeface="Arial" panose="020b0604020202020204" pitchFamily="34" charset="0"/>
                <a:ea typeface="汉仪旗黑-85S" panose="00020600040101010101" pitchFamily="18" charset="-122"/>
              </a:defRPr>
            </a:lvl1pPr>
          </a:lstStyle>
          <a:p>
            <a:pPr fontAlgn="auto"/>
            <a:r>
              <a:rPr lang="zh-CN" altLang="en-US" sz="4950" strike="noStrike" noProof="1"/>
              <a:t>编辑标题</a:t>
            </a:r>
            <a:endParaRPr lang="zh-CN" altLang="en-US" strike="noStrike" noProof="1"/>
          </a:p>
        </p:txBody>
      </p:sp>
      <p:sp>
        <p:nvSpPr>
          <p:cNvPr id="3" name="日期占位符 2"/>
          <p:cNvSpPr>
            <a:spLocks noGrp="1"/>
          </p:cNvSpPr>
          <p:nvPr>
            <p:ph type="dt" sz="half" idx="10"/>
            <p:custDataLst>
              <p:tags r:id="rId7"/>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8"/>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9"/>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通用">
    <p:bg>
      <p:bgPr>
        <a:solidFill>
          <a:schemeClr val="bg2"/>
        </a:solidFill>
        <a:effectLst/>
      </p:bgPr>
    </p:bg>
    <p:spTree>
      <p:nvGrpSpPr>
        <p:cNvPr id="1" name=""/>
        <p:cNvGrpSpPr/>
        <p:nvPr>
          <p:custDataLst>
            <p:tags r:id="rId1"/>
          </p:custDataLst>
        </p:nvPr>
      </p:nvGrpSpPr>
      <p:grpSpPr>
        <a:xfrm>
          <a:off x="0" y="0"/>
          <a:ext cx="0" cy="0"/>
        </a:xfrm>
      </p:grpSpPr>
      <p:pic>
        <p:nvPicPr>
          <p:cNvPr id="15363" name="图片 6" descr="C:/Users/李斌/Desktop/file:/C:/Users/1V994W2/PycharmProjects/PPT_Background_Generation/pic_temp/0_pic_quater_left_up.png"/>
          <p:cNvPicPr/>
          <p:nvPr>
            <p:custDataLst>
              <p:tags r:id="rId4"/>
            </p:custDataLst>
          </p:nvPr>
        </p:nvPicPr>
        <p:blipFill>
          <a:blip r:embed="rId3" r:link="rId2"/>
          <a:stretch>
            <a:fillRect/>
          </a:stretch>
        </p:blipFill>
        <p:spPr>
          <a:xfrm>
            <a:off x="0" y="0"/>
            <a:ext cx="719667" cy="588494"/>
          </a:xfrm>
          <a:prstGeom prst="rect">
            <a:avLst/>
          </a:prstGeom>
          <a:noFill/>
          <a:ln w="9525">
            <a:noFill/>
          </a:ln>
        </p:spPr>
      </p:pic>
      <p:pic>
        <p:nvPicPr>
          <p:cNvPr id="15364" name="图片 5" descr="C:/Users/李斌/Desktop/file:/C:/Users/1V994W2/PycharmProjects/PPT_Background_Generation/pic_temp/1_pic_quater_right_up.png"/>
          <p:cNvPicPr/>
          <p:nvPr>
            <p:custDataLst>
              <p:tags r:id="rId6"/>
            </p:custDataLst>
          </p:nvPr>
        </p:nvPicPr>
        <p:blipFill>
          <a:blip r:embed="rId5" r:link="rId2"/>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7"/>
            </p:custDataLst>
          </p:nvPr>
        </p:nvSpPr>
        <p:spPr>
          <a:xfrm>
            <a:off x="669883" y="443276"/>
            <a:ext cx="10852237" cy="44201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3" name="日期占位符 2"/>
          <p:cNvSpPr>
            <a:spLocks noGrp="1"/>
          </p:cNvSpPr>
          <p:nvPr>
            <p:ph type="dt" sz="half" idx="10"/>
            <p:custDataLst>
              <p:tags r:id="rId8"/>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9"/>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0"/>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相框">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292100" y="304831"/>
            <a:ext cx="11607800" cy="6249044"/>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16388" name="图片 8" descr="C:/Users/李斌/Desktop/file:/C:/Users/1V994W2/PycharmProjects/PPT_Background_Generation/pic_temp/0_pic_quater_left_up.png"/>
          <p:cNvPicPr/>
          <p:nvPr>
            <p:custDataLst>
              <p:tags r:id="rId5"/>
            </p:custDataLst>
          </p:nvPr>
        </p:nvPicPr>
        <p:blipFill>
          <a:blip r:embed="rId4" r:link="rId3"/>
          <a:stretch>
            <a:fillRect/>
          </a:stretch>
        </p:blipFill>
        <p:spPr>
          <a:xfrm>
            <a:off x="0" y="0"/>
            <a:ext cx="719667" cy="588494"/>
          </a:xfrm>
          <a:prstGeom prst="rect">
            <a:avLst/>
          </a:prstGeom>
          <a:noFill/>
          <a:ln w="9525">
            <a:noFill/>
          </a:ln>
        </p:spPr>
      </p:pic>
      <p:pic>
        <p:nvPicPr>
          <p:cNvPr id="16389" name="图片 7" descr="C:/Users/李斌/Desktop/file:/C:/Users/1V994W2/PycharmProjects/PPT_Background_Generation/pic_temp/1_pic_quater_right_up.png"/>
          <p:cNvPicPr/>
          <p:nvPr>
            <p:custDataLst>
              <p:tags r:id="rId7"/>
            </p:custDataLst>
          </p:nvPr>
        </p:nvPicPr>
        <p:blipFill>
          <a:blip r:embed="rId6" r:link="rId3"/>
          <a:stretch>
            <a:fillRect/>
          </a:stretch>
        </p:blipFill>
        <p:spPr>
          <a:xfrm>
            <a:off x="11472333" y="0"/>
            <a:ext cx="719667" cy="588494"/>
          </a:xfrm>
          <a:prstGeom prst="rect">
            <a:avLst/>
          </a:prstGeom>
          <a:noFill/>
          <a:ln w="9525">
            <a:noFill/>
          </a:ln>
        </p:spPr>
      </p:pic>
      <p:sp>
        <p:nvSpPr>
          <p:cNvPr id="2" name="标题 1"/>
          <p:cNvSpPr>
            <a:spLocks noGrp="1"/>
          </p:cNvSpPr>
          <p:nvPr>
            <p:ph type="title" hasCustomPrompt="1"/>
            <p:custDataLst>
              <p:tags r:id="rId8"/>
            </p:custDataLst>
          </p:nvPr>
        </p:nvSpPr>
        <p:spPr>
          <a:xfrm>
            <a:off x="1281600" y="1249329"/>
            <a:ext cx="9626400" cy="723675"/>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单击此处编辑标题</a:t>
            </a:r>
            <a:endParaRPr lang="zh-CN" altLang="en-US" strike="noStrike" noProof="1"/>
          </a:p>
        </p:txBody>
      </p:sp>
      <p:sp>
        <p:nvSpPr>
          <p:cNvPr id="7" name="内容占位符 6"/>
          <p:cNvSpPr>
            <a:spLocks noGrp="1"/>
          </p:cNvSpPr>
          <p:nvPr>
            <p:ph sz="quarter" idx="13"/>
            <p:custDataLst>
              <p:tags r:id="rId9"/>
            </p:custDataLst>
          </p:nvPr>
        </p:nvSpPr>
        <p:spPr>
          <a:xfrm>
            <a:off x="1281113" y="2163823"/>
            <a:ext cx="9626600" cy="3445555"/>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3" name="日期占位符 2"/>
          <p:cNvSpPr>
            <a:spLocks noGrp="1"/>
          </p:cNvSpPr>
          <p:nvPr>
            <p:ph type="dt" sz="half" idx="10"/>
            <p:custDataLst>
              <p:tags r:id="rId10"/>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1"/>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2"/>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左右">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0"/>
            <a:ext cx="4823884" cy="6858706"/>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17412" name="图片 7" descr="C:/Users/李斌/Desktop/file:/C:/Users/1V994W2/PycharmProjects/PPT_Background_Generation/pic_temp/0_pic_quater_left_up.png"/>
          <p:cNvPicPr/>
          <p:nvPr>
            <p:custDataLst>
              <p:tags r:id="rId5"/>
            </p:custDataLst>
          </p:nvPr>
        </p:nvPicPr>
        <p:blipFill>
          <a:blip r:embed="rId4" r:link="rId3"/>
          <a:stretch>
            <a:fillRect/>
          </a:stretch>
        </p:blipFill>
        <p:spPr>
          <a:xfrm>
            <a:off x="11472333" y="0"/>
            <a:ext cx="719667" cy="588494"/>
          </a:xfrm>
          <a:prstGeom prst="rect">
            <a:avLst/>
          </a:prstGeom>
          <a:noFill/>
          <a:ln w="9525">
            <a:noFill/>
          </a:ln>
        </p:spPr>
      </p:pic>
      <p:sp>
        <p:nvSpPr>
          <p:cNvPr id="2" name="标题 1"/>
          <p:cNvSpPr>
            <a:spLocks noGrp="1"/>
          </p:cNvSpPr>
          <p:nvPr>
            <p:ph type="title" hasCustomPrompt="1"/>
            <p:custDataLst>
              <p:tags r:id="rId6"/>
            </p:custDataLst>
          </p:nvPr>
        </p:nvSpPr>
        <p:spPr>
          <a:xfrm>
            <a:off x="583200" y="770479"/>
            <a:ext cx="3960000" cy="882091"/>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单击编辑标题</a:t>
            </a:r>
            <a:endParaRPr lang="zh-CN" altLang="en-US" strike="noStrike" noProof="1"/>
          </a:p>
        </p:txBody>
      </p:sp>
      <p:sp>
        <p:nvSpPr>
          <p:cNvPr id="7" name="文本占位符 6"/>
          <p:cNvSpPr>
            <a:spLocks noGrp="1"/>
          </p:cNvSpPr>
          <p:nvPr>
            <p:ph type="body" sz="quarter" idx="13"/>
            <p:custDataLst>
              <p:tags r:id="rId7"/>
            </p:custDataLst>
          </p:nvPr>
        </p:nvSpPr>
        <p:spPr>
          <a:xfrm>
            <a:off x="586800" y="1764181"/>
            <a:ext cx="3956400" cy="4093621"/>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9" name="内容占位符 8"/>
          <p:cNvSpPr>
            <a:spLocks noGrp="1"/>
          </p:cNvSpPr>
          <p:nvPr>
            <p:ph sz="quarter" idx="14"/>
            <p:custDataLst>
              <p:tags r:id="rId8"/>
            </p:custDataLst>
          </p:nvPr>
        </p:nvSpPr>
        <p:spPr>
          <a:xfrm>
            <a:off x="5101200" y="770018"/>
            <a:ext cx="6480000" cy="5088462"/>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3" name="日期占位符 2"/>
          <p:cNvSpPr>
            <a:spLocks noGrp="1"/>
          </p:cNvSpPr>
          <p:nvPr>
            <p:ph type="dt" sz="half" idx="10"/>
            <p:custDataLst>
              <p:tags r:id="rId9"/>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0"/>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1"/>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上下">
    <p:bg>
      <p:bgPr>
        <a:solidFill>
          <a:schemeClr val="bg2"/>
        </a:solidFill>
        <a:effectLst/>
      </p:bgPr>
    </p:bg>
    <p:spTree>
      <p:nvGrpSpPr>
        <p:cNvPr id="1" name=""/>
        <p:cNvGrpSpPr/>
        <p:nvPr>
          <p:custDataLst>
            <p:tags r:id="rId1"/>
          </p:custDataLst>
        </p:nvPr>
      </p:nvGrpSpPr>
      <p:grpSpPr>
        <a:xfrm>
          <a:off x="0" y="0"/>
          <a:ext cx="0" cy="0"/>
        </a:xfrm>
      </p:grpSpPr>
      <p:sp>
        <p:nvSpPr>
          <p:cNvPr id="11" name="矩形 10"/>
          <p:cNvSpPr/>
          <p:nvPr>
            <p:custDataLst>
              <p:tags r:id="rId2"/>
            </p:custDataLst>
          </p:nvPr>
        </p:nvSpPr>
        <p:spPr>
          <a:xfrm>
            <a:off x="0" y="0"/>
            <a:ext cx="12192000" cy="2665157"/>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18436" name="图片 9" descr="C:/Users/李斌/Desktop/file:/C:/Users/1V994W2/PycharmProjects/PPT_Background_Generation/pic_temp/0_pic_quater_left_up.png"/>
          <p:cNvPicPr/>
          <p:nvPr>
            <p:custDataLst>
              <p:tags r:id="rId5"/>
            </p:custDataLst>
          </p:nvPr>
        </p:nvPicPr>
        <p:blipFill>
          <a:blip r:embed="rId4" r:link="rId3"/>
          <a:stretch>
            <a:fillRect/>
          </a:stretch>
        </p:blipFill>
        <p:spPr>
          <a:xfrm>
            <a:off x="0" y="0"/>
            <a:ext cx="719667" cy="588494"/>
          </a:xfrm>
          <a:prstGeom prst="rect">
            <a:avLst/>
          </a:prstGeom>
          <a:noFill/>
          <a:ln w="9525">
            <a:noFill/>
          </a:ln>
        </p:spPr>
      </p:pic>
      <p:pic>
        <p:nvPicPr>
          <p:cNvPr id="18437" name="图片 7" descr="C:/Users/李斌/Desktop/file:/C:/Users/1V994W2/PycharmProjects/PPT_Background_Generation/pic_temp/1_pic_quater_right_up.png"/>
          <p:cNvPicPr/>
          <p:nvPr>
            <p:custDataLst>
              <p:tags r:id="rId7"/>
            </p:custDataLst>
          </p:nvPr>
        </p:nvPicPr>
        <p:blipFill>
          <a:blip r:embed="rId6" r:link="rId3"/>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8"/>
            </p:custDataLst>
          </p:nvPr>
        </p:nvSpPr>
        <p:spPr>
          <a:xfrm>
            <a:off x="612000" y="781280"/>
            <a:ext cx="10976400" cy="626464"/>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custDataLst>
              <p:tags r:id="rId9"/>
            </p:custDataLst>
          </p:nvPr>
        </p:nvSpPr>
        <p:spPr>
          <a:xfrm>
            <a:off x="612000" y="1659771"/>
            <a:ext cx="10975975" cy="828086"/>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a:t>单击此处编辑母版文本样式</a:t>
            </a:r>
            <a:endParaRPr lang="zh-CN" altLang="en-US" strike="noStrike" noProof="1"/>
          </a:p>
        </p:txBody>
      </p:sp>
      <p:sp>
        <p:nvSpPr>
          <p:cNvPr id="9" name="内容占位符 8"/>
          <p:cNvSpPr>
            <a:spLocks noGrp="1"/>
          </p:cNvSpPr>
          <p:nvPr>
            <p:ph sz="quarter" idx="14"/>
            <p:custDataLst>
              <p:tags r:id="rId10"/>
            </p:custDataLst>
          </p:nvPr>
        </p:nvSpPr>
        <p:spPr>
          <a:xfrm>
            <a:off x="612775" y="2808289"/>
            <a:ext cx="10965600" cy="3431153"/>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3" name="日期占位符 2"/>
          <p:cNvSpPr>
            <a:spLocks noGrp="1"/>
          </p:cNvSpPr>
          <p:nvPr>
            <p:ph type="dt" sz="half" idx="10"/>
            <p:custDataLst>
              <p:tags r:id="rId11"/>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2"/>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3"/>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下上">
    <p:bg>
      <p:bgPr>
        <a:solidFill>
          <a:schemeClr val="bg2"/>
        </a:solidFill>
        <a:effectLst/>
      </p:bgPr>
    </p:bg>
    <p:spTree>
      <p:nvGrpSpPr>
        <p:cNvPr id="1" name=""/>
        <p:cNvGrpSpPr/>
        <p:nvPr>
          <p:custDataLst>
            <p:tags r:id="rId1"/>
          </p:custDataLst>
        </p:nvPr>
      </p:nvGrpSpPr>
      <p:grpSpPr>
        <a:xfrm>
          <a:off x="0" y="0"/>
          <a:ext cx="0" cy="0"/>
        </a:xfrm>
      </p:grpSpPr>
      <p:sp>
        <p:nvSpPr>
          <p:cNvPr id="11" name="矩形 10"/>
          <p:cNvSpPr/>
          <p:nvPr>
            <p:custDataLst>
              <p:tags r:id="rId2"/>
            </p:custDataLst>
          </p:nvPr>
        </p:nvSpPr>
        <p:spPr>
          <a:xfrm>
            <a:off x="0" y="5029718"/>
            <a:ext cx="12192000" cy="182898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19460" name="图片 9" descr="C:/Users/李斌/Desktop/file:/C:/Users/1V994W2/PycharmProjects/PPT_Background_Generation/pic_temp/0_pic_quater_left_up.png"/>
          <p:cNvPicPr/>
          <p:nvPr>
            <p:custDataLst>
              <p:tags r:id="rId5"/>
            </p:custDataLst>
          </p:nvPr>
        </p:nvPicPr>
        <p:blipFill>
          <a:blip r:embed="rId4" r:link="rId3"/>
          <a:stretch>
            <a:fillRect/>
          </a:stretch>
        </p:blipFill>
        <p:spPr>
          <a:xfrm>
            <a:off x="0" y="0"/>
            <a:ext cx="719667" cy="588494"/>
          </a:xfrm>
          <a:prstGeom prst="rect">
            <a:avLst/>
          </a:prstGeom>
          <a:noFill/>
          <a:ln w="9525">
            <a:noFill/>
          </a:ln>
        </p:spPr>
      </p:pic>
      <p:pic>
        <p:nvPicPr>
          <p:cNvPr id="19461" name="图片 7" descr="C:/Users/李斌/Desktop/file:/C:/Users/1V994W2/PycharmProjects/PPT_Background_Generation/pic_temp/1_pic_quater_right_up.png"/>
          <p:cNvPicPr/>
          <p:nvPr>
            <p:custDataLst>
              <p:tags r:id="rId7"/>
            </p:custDataLst>
          </p:nvPr>
        </p:nvPicPr>
        <p:blipFill>
          <a:blip r:embed="rId6" r:link="rId3"/>
          <a:stretch>
            <a:fillRect/>
          </a:stretch>
        </p:blipFill>
        <p:spPr>
          <a:xfrm>
            <a:off x="11472333" y="0"/>
            <a:ext cx="719667" cy="588494"/>
          </a:xfrm>
          <a:prstGeom prst="rect">
            <a:avLst/>
          </a:prstGeom>
          <a:noFill/>
          <a:ln w="9525">
            <a:noFill/>
          </a:ln>
        </p:spPr>
      </p:pic>
      <p:sp>
        <p:nvSpPr>
          <p:cNvPr id="2" name="标题 1"/>
          <p:cNvSpPr>
            <a:spLocks noGrp="1"/>
          </p:cNvSpPr>
          <p:nvPr>
            <p:ph type="title"/>
            <p:custDataLst>
              <p:tags r:id="rId8"/>
            </p:custDataLst>
          </p:nvPr>
        </p:nvSpPr>
        <p:spPr>
          <a:xfrm>
            <a:off x="604800" y="669669"/>
            <a:ext cx="10976400" cy="565258"/>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7" name="内容占位符 6"/>
          <p:cNvSpPr>
            <a:spLocks noGrp="1"/>
          </p:cNvSpPr>
          <p:nvPr>
            <p:ph sz="quarter" idx="13"/>
            <p:custDataLst>
              <p:tags r:id="rId9"/>
            </p:custDataLst>
          </p:nvPr>
        </p:nvSpPr>
        <p:spPr>
          <a:xfrm>
            <a:off x="604837" y="1681374"/>
            <a:ext cx="10990800" cy="321153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9" name="文本占位符 8"/>
          <p:cNvSpPr>
            <a:spLocks noGrp="1"/>
          </p:cNvSpPr>
          <p:nvPr>
            <p:ph type="body" sz="quarter" idx="14"/>
            <p:custDataLst>
              <p:tags r:id="rId10"/>
            </p:custDataLst>
          </p:nvPr>
        </p:nvSpPr>
        <p:spPr>
          <a:xfrm>
            <a:off x="594000" y="5180934"/>
            <a:ext cx="11001600" cy="1011705"/>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a:t>单击此处编辑母版文本样式</a:t>
            </a:r>
            <a:endParaRPr lang="zh-CN" altLang="en-US" strike="noStrike" noProof="1"/>
          </a:p>
        </p:txBody>
      </p:sp>
      <p:sp>
        <p:nvSpPr>
          <p:cNvPr id="3" name="日期占位符 2"/>
          <p:cNvSpPr>
            <a:spLocks noGrp="1"/>
          </p:cNvSpPr>
          <p:nvPr>
            <p:ph type="dt" sz="half" idx="10"/>
            <p:custDataLst>
              <p:tags r:id="rId11"/>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2"/>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3"/>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导航">
    <p:bg>
      <p:bgPr>
        <a:solidFill>
          <a:schemeClr val="bg2"/>
        </a:solidFill>
        <a:effectLst/>
      </p:bgPr>
    </p:bg>
    <p:spTree>
      <p:nvGrpSpPr>
        <p:cNvPr id="1" name=""/>
        <p:cNvGrpSpPr/>
        <p:nvPr>
          <p:custDataLst>
            <p:tags r:id="rId1"/>
          </p:custDataLst>
        </p:nvPr>
      </p:nvGrpSpPr>
      <p:grpSpPr>
        <a:xfrm>
          <a:off x="0" y="0"/>
          <a:ext cx="0" cy="0"/>
        </a:xfrm>
      </p:grpSpPr>
      <p:sp>
        <p:nvSpPr>
          <p:cNvPr id="14" name="矩形 13"/>
          <p:cNvSpPr/>
          <p:nvPr>
            <p:custDataLst>
              <p:tags r:id="rId2"/>
            </p:custDataLst>
          </p:nvPr>
        </p:nvSpPr>
        <p:spPr>
          <a:xfrm>
            <a:off x="0" y="0"/>
            <a:ext cx="12192000" cy="914494"/>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20484" name="图片 11" descr="C:/Users/李斌/Desktop/file:/C:/Users/1V994W2/PycharmProjects/PPT_Background_Generation/pic_temp/0_pic_quater_left_up.png"/>
          <p:cNvPicPr/>
          <p:nvPr>
            <p:custDataLst>
              <p:tags r:id="rId5"/>
            </p:custDataLst>
          </p:nvPr>
        </p:nvPicPr>
        <p:blipFill>
          <a:blip r:embed="rId4" r:link="rId3"/>
          <a:stretch>
            <a:fillRect/>
          </a:stretch>
        </p:blipFill>
        <p:spPr>
          <a:xfrm>
            <a:off x="11472333" y="6270213"/>
            <a:ext cx="719667" cy="588494"/>
          </a:xfrm>
          <a:prstGeom prst="rect">
            <a:avLst/>
          </a:prstGeom>
          <a:noFill/>
          <a:ln w="9525">
            <a:noFill/>
          </a:ln>
        </p:spPr>
      </p:pic>
      <p:pic>
        <p:nvPicPr>
          <p:cNvPr id="20485" name="图片 9" descr="C:/Users/李斌/Desktop/file:/C:/Users/1V994W2/PycharmProjects/PPT_Background_Generation/pic_temp/1_pic_quater_right_up.png"/>
          <p:cNvPicPr/>
          <p:nvPr>
            <p:custDataLst>
              <p:tags r:id="rId7"/>
            </p:custDataLst>
          </p:nvPr>
        </p:nvPicPr>
        <p:blipFill>
          <a:blip r:embed="rId6" r:link="rId3"/>
          <a:stretch>
            <a:fillRect/>
          </a:stretch>
        </p:blipFill>
        <p:spPr>
          <a:xfrm>
            <a:off x="0" y="6270213"/>
            <a:ext cx="719667" cy="588494"/>
          </a:xfrm>
          <a:prstGeom prst="rect">
            <a:avLst/>
          </a:prstGeom>
          <a:noFill/>
          <a:ln w="9525">
            <a:noFill/>
          </a:ln>
        </p:spPr>
      </p:pic>
      <p:sp>
        <p:nvSpPr>
          <p:cNvPr id="2" name="标题 1"/>
          <p:cNvSpPr>
            <a:spLocks noGrp="1"/>
          </p:cNvSpPr>
          <p:nvPr>
            <p:ph type="title"/>
            <p:custDataLst>
              <p:tags r:id="rId8"/>
            </p:custDataLst>
          </p:nvPr>
        </p:nvSpPr>
        <p:spPr>
          <a:xfrm>
            <a:off x="579600" y="237624"/>
            <a:ext cx="11037600" cy="44201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单击此处编辑母版标题样式</a:t>
            </a:r>
            <a:endParaRPr lang="zh-CN" altLang="en-US" strike="noStrike" noProof="1"/>
          </a:p>
        </p:txBody>
      </p:sp>
      <p:sp>
        <p:nvSpPr>
          <p:cNvPr id="7" name="内容占位符 6"/>
          <p:cNvSpPr>
            <a:spLocks noGrp="1"/>
          </p:cNvSpPr>
          <p:nvPr>
            <p:ph sz="quarter" idx="13"/>
            <p:custDataLst>
              <p:tags r:id="rId9"/>
            </p:custDataLst>
          </p:nvPr>
        </p:nvSpPr>
        <p:spPr>
          <a:xfrm>
            <a:off x="579600" y="1663371"/>
            <a:ext cx="5342400" cy="2894698"/>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9" name="内容占位符 8"/>
          <p:cNvSpPr>
            <a:spLocks noGrp="1"/>
          </p:cNvSpPr>
          <p:nvPr>
            <p:ph sz="quarter" idx="14"/>
            <p:custDataLst>
              <p:tags r:id="rId10"/>
            </p:custDataLst>
          </p:nvPr>
        </p:nvSpPr>
        <p:spPr>
          <a:xfrm>
            <a:off x="6242400" y="1663371"/>
            <a:ext cx="5367600" cy="2894698"/>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1" name="文本占位符 10"/>
          <p:cNvSpPr>
            <a:spLocks noGrp="1"/>
          </p:cNvSpPr>
          <p:nvPr>
            <p:ph type="body" sz="quarter" idx="15"/>
            <p:custDataLst>
              <p:tags r:id="rId11"/>
            </p:custDataLst>
          </p:nvPr>
        </p:nvSpPr>
        <p:spPr>
          <a:xfrm>
            <a:off x="572400" y="4817296"/>
            <a:ext cx="5342400" cy="78128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a:t>单击此处编辑母版文本样式</a:t>
            </a:r>
            <a:endParaRPr lang="zh-CN" altLang="en-US" strike="noStrike" noProof="1"/>
          </a:p>
        </p:txBody>
      </p:sp>
      <p:sp>
        <p:nvSpPr>
          <p:cNvPr id="13" name="文本占位符 12"/>
          <p:cNvSpPr>
            <a:spLocks noGrp="1"/>
          </p:cNvSpPr>
          <p:nvPr>
            <p:ph type="body" sz="quarter" idx="16"/>
            <p:custDataLst>
              <p:tags r:id="rId12"/>
            </p:custDataLst>
          </p:nvPr>
        </p:nvSpPr>
        <p:spPr>
          <a:xfrm>
            <a:off x="6253200" y="4813696"/>
            <a:ext cx="5367600" cy="78128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a:t>单击此处编辑母版文本样式</a:t>
            </a:r>
            <a:endParaRPr lang="zh-CN" altLang="en-US" strike="noStrike" noProof="1"/>
          </a:p>
        </p:txBody>
      </p:sp>
      <p:sp>
        <p:nvSpPr>
          <p:cNvPr id="3" name="日期占位符 2"/>
          <p:cNvSpPr>
            <a:spLocks noGrp="1"/>
          </p:cNvSpPr>
          <p:nvPr>
            <p:ph type="dt" sz="half" idx="10"/>
            <p:custDataLst>
              <p:tags r:id="rId13"/>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4"/>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5"/>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腰带">
    <p:bg>
      <p:bgPr>
        <a:solidFill>
          <a:schemeClr val="bg2"/>
        </a:solidFill>
        <a:effectLst/>
      </p:bgPr>
    </p:bg>
    <p:spTree>
      <p:nvGrpSpPr>
        <p:cNvPr id="1" name=""/>
        <p:cNvGrpSpPr/>
        <p:nvPr>
          <p:custDataLst>
            <p:tags r:id="rId1"/>
          </p:custDataLst>
        </p:nvPr>
      </p:nvGrpSpPr>
      <p:grpSpPr>
        <a:xfrm>
          <a:off x="0" y="0"/>
          <a:ext cx="0" cy="0"/>
        </a:xfrm>
      </p:grpSpPr>
      <p:sp>
        <p:nvSpPr>
          <p:cNvPr id="10" name="矩形 9"/>
          <p:cNvSpPr/>
          <p:nvPr>
            <p:custDataLst>
              <p:tags r:id="rId2"/>
            </p:custDataLst>
          </p:nvPr>
        </p:nvSpPr>
        <p:spPr>
          <a:xfrm>
            <a:off x="0" y="954715"/>
            <a:ext cx="12192000" cy="4949276"/>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fontAlgn="base"/>
            <a:endParaRPr lang="zh-CN" altLang="en-US" sz="730" strike="noStrike" noProof="1"/>
          </a:p>
        </p:txBody>
      </p:sp>
      <p:pic>
        <p:nvPicPr>
          <p:cNvPr id="21508" name="图片 8" descr="C:/Users/李斌/Desktop/file:/C:/Users/1V994W2/PycharmProjects/PPT_Background_Generation/pic_temp/0_pic_quater_left_up.png"/>
          <p:cNvPicPr/>
          <p:nvPr>
            <p:custDataLst>
              <p:tags r:id="rId5"/>
            </p:custDataLst>
          </p:nvPr>
        </p:nvPicPr>
        <p:blipFill>
          <a:blip r:embed="rId4" r:link="rId3"/>
          <a:stretch>
            <a:fillRect/>
          </a:stretch>
        </p:blipFill>
        <p:spPr>
          <a:xfrm>
            <a:off x="10572751" y="5533536"/>
            <a:ext cx="1619249" cy="1325170"/>
          </a:xfrm>
          <a:prstGeom prst="rect">
            <a:avLst/>
          </a:prstGeom>
          <a:noFill/>
          <a:ln w="9525">
            <a:noFill/>
          </a:ln>
        </p:spPr>
      </p:pic>
      <p:pic>
        <p:nvPicPr>
          <p:cNvPr id="21509" name="图片 7" descr="C:/Users/李斌/Desktop/file:/C:/Users/1V994W2/PycharmProjects/PPT_Background_Generation/pic_temp/1_pic_quater_right_up.png"/>
          <p:cNvPicPr/>
          <p:nvPr>
            <p:custDataLst>
              <p:tags r:id="rId7"/>
            </p:custDataLst>
          </p:nvPr>
        </p:nvPicPr>
        <p:blipFill>
          <a:blip r:embed="rId6" r:link="rId3"/>
          <a:stretch>
            <a:fillRect/>
          </a:stretch>
        </p:blipFill>
        <p:spPr>
          <a:xfrm>
            <a:off x="0" y="5533536"/>
            <a:ext cx="1619251" cy="1325170"/>
          </a:xfrm>
          <a:prstGeom prst="rect">
            <a:avLst/>
          </a:prstGeom>
          <a:noFill/>
          <a:ln w="9525">
            <a:noFill/>
          </a:ln>
        </p:spPr>
      </p:pic>
      <p:sp>
        <p:nvSpPr>
          <p:cNvPr id="2" name="标题 1"/>
          <p:cNvSpPr>
            <a:spLocks noGrp="1"/>
          </p:cNvSpPr>
          <p:nvPr>
            <p:ph type="title" hasCustomPrompt="1"/>
            <p:custDataLst>
              <p:tags r:id="rId8"/>
            </p:custDataLst>
          </p:nvPr>
        </p:nvSpPr>
        <p:spPr>
          <a:xfrm>
            <a:off x="1522800" y="1339338"/>
            <a:ext cx="9144000" cy="2387046"/>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pPr fontAlgn="auto"/>
            <a:r>
              <a:rPr lang="zh-CN" altLang="en-US" strike="noStrike" noProof="1"/>
              <a:t>单击此处编辑标题</a:t>
            </a:r>
            <a:endParaRPr lang="zh-CN" altLang="en-US" strike="noStrike" noProof="1"/>
          </a:p>
        </p:txBody>
      </p:sp>
      <p:sp>
        <p:nvSpPr>
          <p:cNvPr id="7" name="文本占位符 6"/>
          <p:cNvSpPr>
            <a:spLocks noGrp="1"/>
          </p:cNvSpPr>
          <p:nvPr>
            <p:ph type="body" sz="quarter" idx="13"/>
            <p:custDataLst>
              <p:tags r:id="rId9"/>
            </p:custDataLst>
          </p:nvPr>
        </p:nvSpPr>
        <p:spPr>
          <a:xfrm>
            <a:off x="1522413" y="3863198"/>
            <a:ext cx="9144000" cy="165617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fontAlgn="auto"/>
            <a:r>
              <a:rPr lang="zh-CN" altLang="en-US" strike="noStrike" noProof="1"/>
              <a:t>单击此处编辑母版文本样式</a:t>
            </a:r>
            <a:endParaRPr lang="zh-CN" altLang="en-US" strike="noStrike" noProof="1"/>
          </a:p>
        </p:txBody>
      </p:sp>
      <p:sp>
        <p:nvSpPr>
          <p:cNvPr id="3" name="日期占位符 2"/>
          <p:cNvSpPr>
            <a:spLocks noGrp="1"/>
          </p:cNvSpPr>
          <p:nvPr>
            <p:ph type="dt" sz="half" idx="10"/>
            <p:custDataLst>
              <p:tags r:id="rId10"/>
            </p:custDataLst>
          </p:nvPr>
        </p:nvSpPr>
        <p:spPr>
          <a:xfrm>
            <a:off x="880533" y="6350654"/>
            <a:ext cx="2698751"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4" name="页脚占位符 3"/>
          <p:cNvSpPr>
            <a:spLocks noGrp="1"/>
          </p:cNvSpPr>
          <p:nvPr>
            <p:ph type="ftr" sz="quarter" idx="11"/>
            <p:custDataLst>
              <p:tags r:id="rId11"/>
            </p:custDataLst>
          </p:nvPr>
        </p:nvSpPr>
        <p:spPr>
          <a:xfrm>
            <a:off x="4116917" y="6350654"/>
            <a:ext cx="39581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endParaRPr lang="zh-CN" altLang="en-US" strike="noStrike" noProof="1"/>
          </a:p>
        </p:txBody>
      </p:sp>
      <p:sp>
        <p:nvSpPr>
          <p:cNvPr id="5" name="灯片编号占位符 4"/>
          <p:cNvSpPr>
            <a:spLocks noGrp="1"/>
          </p:cNvSpPr>
          <p:nvPr>
            <p:ph type="sldNum" sz="quarter" idx="12"/>
            <p:custDataLst>
              <p:tags r:id="rId12"/>
            </p:custDataLst>
          </p:nvPr>
        </p:nvSpPr>
        <p:spPr>
          <a:xfrm>
            <a:off x="8610600" y="6350654"/>
            <a:ext cx="2700867" cy="317533"/>
          </a:xfrm>
          <a:prstGeom prst="rect">
            <a:avLst/>
          </a:prstGeom>
        </p:spPr>
        <p:txBody>
          <a:bodyPr vert="horz" wrap="square" lIns="91440" tIns="45720" rIns="91440" bIns="45720" rtlCol="0" anchor="ctr">
            <a:normAutofit/>
          </a:bodyPr>
          <a:lstStyle>
            <a:lvl1pPr>
              <a:defRPr>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4.xml" /><Relationship Id="rId11" Type="http://schemas.openxmlformats.org/officeDocument/2006/relationships/tags" Target="../tags/tag35.xml" /><Relationship Id="rId12" Type="http://schemas.openxmlformats.org/officeDocument/2006/relationships/tags" Target="../tags/tag36.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ags" Target="../tags/tag31.xml" /><Relationship Id="rId8" Type="http://schemas.openxmlformats.org/officeDocument/2006/relationships/tags" Target="../tags/tag32.xml" /><Relationship Id="rId9" Type="http://schemas.openxmlformats.org/officeDocument/2006/relationships/tags" Target="../tags/tag33.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slideLayout" Target="../slideLayouts/slideLayout16.xml" /><Relationship Id="rId11" Type="http://schemas.openxmlformats.org/officeDocument/2006/relationships/slideLayout" Target="../slideLayouts/slideLayout17.xml" /><Relationship Id="rId12" Type="http://schemas.openxmlformats.org/officeDocument/2006/relationships/slideLayout" Target="../slideLayouts/slideLayout18.xml" /><Relationship Id="rId13" Type="http://schemas.openxmlformats.org/officeDocument/2006/relationships/slideLayout" Target="../slideLayouts/slideLayout19.xml" /><Relationship Id="rId14" Type="http://schemas.openxmlformats.org/officeDocument/2006/relationships/slideLayout" Target="../slideLayouts/slideLayout20.xml" /><Relationship Id="rId15" Type="http://schemas.openxmlformats.org/officeDocument/2006/relationships/slideLayout" Target="../slideLayouts/slideLayout21.xml" /><Relationship Id="rId16" Type="http://schemas.openxmlformats.org/officeDocument/2006/relationships/slideLayout" Target="../slideLayouts/slideLayout22.xml" /><Relationship Id="rId17" Type="http://schemas.openxmlformats.org/officeDocument/2006/relationships/slideLayout" Target="../slideLayouts/slideLayout23.xml" /><Relationship Id="rId18" Type="http://schemas.openxmlformats.org/officeDocument/2006/relationships/slideLayout" Target="../slideLayouts/slideLayout24.xml" /><Relationship Id="rId19" Type="http://schemas.openxmlformats.org/officeDocument/2006/relationships/tags" Target="../tags/tag190.xml" /><Relationship Id="rId2" Type="http://schemas.openxmlformats.org/officeDocument/2006/relationships/slideLayout" Target="../slideLayouts/slideLayout8.xml" /><Relationship Id="rId20" Type="http://schemas.openxmlformats.org/officeDocument/2006/relationships/tags" Target="../tags/tag191.xml" /><Relationship Id="rId21" Type="http://schemas.openxmlformats.org/officeDocument/2006/relationships/tags" Target="../tags/tag192.xml" /><Relationship Id="rId22" Type="http://schemas.openxmlformats.org/officeDocument/2006/relationships/tags" Target="../tags/tag193.xml" /><Relationship Id="rId23" Type="http://schemas.openxmlformats.org/officeDocument/2006/relationships/tags" Target="../tags/tag194.xml" /><Relationship Id="rId24" Type="http://schemas.openxmlformats.org/officeDocument/2006/relationships/tags" Target="../tags/tag195.xml" /><Relationship Id="rId25" Type="http://schemas.openxmlformats.org/officeDocument/2006/relationships/tags" Target="../tags/tag196.xml" /><Relationship Id="rId26" Type="http://schemas.openxmlformats.org/officeDocument/2006/relationships/theme" Target="../theme/theme2.xml" /><Relationship Id="rId3" Type="http://schemas.openxmlformats.org/officeDocument/2006/relationships/slideLayout" Target="../slideLayouts/slideLayout9.xml" /><Relationship Id="rId4" Type="http://schemas.openxmlformats.org/officeDocument/2006/relationships/slideLayout" Target="../slideLayouts/slideLayout10.xml" /><Relationship Id="rId5" Type="http://schemas.openxmlformats.org/officeDocument/2006/relationships/slideLayout" Target="../slideLayouts/slideLayout11.xml" /><Relationship Id="rId6" Type="http://schemas.openxmlformats.org/officeDocument/2006/relationships/slideLayout" Target="../slideLayouts/slideLayout12.xml" /><Relationship Id="rId7" Type="http://schemas.openxmlformats.org/officeDocument/2006/relationships/slideLayout" Target="../slideLayouts/slideLayout13.xml" /><Relationship Id="rId8" Type="http://schemas.openxmlformats.org/officeDocument/2006/relationships/slideLayout" Target="../slideLayouts/slideLayout14.xml" /><Relationship Id="rId9" Type="http://schemas.openxmlformats.org/officeDocument/2006/relationships/slideLayout" Target="../slideLayouts/slideLayout15.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5.xml" /><Relationship Id="rId10" Type="http://schemas.openxmlformats.org/officeDocument/2006/relationships/slideLayout" Target="../slideLayouts/slideLayout34.xml" /><Relationship Id="rId11" Type="http://schemas.openxmlformats.org/officeDocument/2006/relationships/slideLayout" Target="../slideLayouts/slideLayout35.xml" /><Relationship Id="rId12" Type="http://schemas.openxmlformats.org/officeDocument/2006/relationships/slideLayout" Target="../slideLayouts/slideLayout36.xml" /><Relationship Id="rId13" Type="http://schemas.openxmlformats.org/officeDocument/2006/relationships/slideLayout" Target="../slideLayouts/slideLayout37.xml" /><Relationship Id="rId14" Type="http://schemas.openxmlformats.org/officeDocument/2006/relationships/slideLayout" Target="../slideLayouts/slideLayout38.xml" /><Relationship Id="rId15" Type="http://schemas.openxmlformats.org/officeDocument/2006/relationships/slideLayout" Target="../slideLayouts/slideLayout39.xml" /><Relationship Id="rId16" Type="http://schemas.openxmlformats.org/officeDocument/2006/relationships/slideLayout" Target="../slideLayouts/slideLayout40.xml" /><Relationship Id="rId17" Type="http://schemas.openxmlformats.org/officeDocument/2006/relationships/slideLayout" Target="../slideLayouts/slideLayout41.xml" /><Relationship Id="rId18" Type="http://schemas.openxmlformats.org/officeDocument/2006/relationships/slideLayout" Target="../slideLayouts/slideLayout42.xml" /><Relationship Id="rId19" Type="http://schemas.openxmlformats.org/officeDocument/2006/relationships/tags" Target="../tags/tag349.xml" /><Relationship Id="rId2" Type="http://schemas.openxmlformats.org/officeDocument/2006/relationships/slideLayout" Target="../slideLayouts/slideLayout26.xml" /><Relationship Id="rId20" Type="http://schemas.openxmlformats.org/officeDocument/2006/relationships/tags" Target="../tags/tag350.xml" /><Relationship Id="rId21" Type="http://schemas.openxmlformats.org/officeDocument/2006/relationships/tags" Target="../tags/tag351.xml" /><Relationship Id="rId22" Type="http://schemas.openxmlformats.org/officeDocument/2006/relationships/tags" Target="../tags/tag352.xml" /><Relationship Id="rId23" Type="http://schemas.openxmlformats.org/officeDocument/2006/relationships/tags" Target="../tags/tag353.xml" /><Relationship Id="rId24" Type="http://schemas.openxmlformats.org/officeDocument/2006/relationships/tags" Target="../tags/tag354.xml" /><Relationship Id="rId25" Type="http://schemas.openxmlformats.org/officeDocument/2006/relationships/tags" Target="../tags/tag355.xml" /><Relationship Id="rId26" Type="http://schemas.openxmlformats.org/officeDocument/2006/relationships/theme" Target="../theme/theme3.xml" /><Relationship Id="rId3" Type="http://schemas.openxmlformats.org/officeDocument/2006/relationships/slideLayout" Target="../slideLayouts/slideLayout27.xml" /><Relationship Id="rId4" Type="http://schemas.openxmlformats.org/officeDocument/2006/relationships/slideLayout" Target="../slideLayouts/slideLayout28.xml" /><Relationship Id="rId5" Type="http://schemas.openxmlformats.org/officeDocument/2006/relationships/slideLayout" Target="../slideLayouts/slideLayout29.xml" /><Relationship Id="rId6" Type="http://schemas.openxmlformats.org/officeDocument/2006/relationships/slideLayout" Target="../slideLayouts/slideLayout30.xml" /><Relationship Id="rId7" Type="http://schemas.openxmlformats.org/officeDocument/2006/relationships/slideLayout" Target="../slideLayouts/slideLayout31.xml" /><Relationship Id="rId8" Type="http://schemas.openxmlformats.org/officeDocument/2006/relationships/slideLayout" Target="../slideLayouts/slideLayout32.xml" /><Relationship Id="rId9" Type="http://schemas.openxmlformats.org/officeDocument/2006/relationships/slideLayout" Target="../slideLayouts/slideLayout3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7"/>
          </p:custDataLst>
        </p:nvPr>
      </p:nvGrpSpPr>
      <p:grpSpPr>
        <a:xfrm>
          <a:off x="0" y="0"/>
          <a:ext cx="0" cy="0"/>
        </a:xfrm>
      </p:grpSpPr>
      <p:sp>
        <p:nvSpPr>
          <p:cNvPr id="2" name="标题占位符 1"/>
          <p:cNvSpPr>
            <a:spLocks noGrp="1"/>
          </p:cNvSpPr>
          <p:nvPr>
            <p:ph type="title"/>
            <p:custDataLst>
              <p:tags r:id="rId8"/>
            </p:custDataLst>
          </p:nvPr>
        </p:nvSpPr>
        <p:spPr>
          <a:xfrm>
            <a:off x="838200" y="2816669"/>
            <a:ext cx="10515600" cy="13072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9"/>
            </p:custDataLst>
          </p:nvPr>
        </p:nvSpPr>
        <p:spPr>
          <a:xfrm>
            <a:off x="838200" y="4123944"/>
            <a:ext cx="10515600" cy="152704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endParaRPr lang="zh-CN" altLang="en-US"/>
          </a:p>
        </p:txBody>
      </p:sp>
      <p:sp>
        <p:nvSpPr>
          <p:cNvPr id="4" name="日期占位符 3"/>
          <p:cNvSpPr>
            <a:spLocks noGrp="1"/>
          </p:cNvSpPr>
          <p:nvPr>
            <p:ph type="dt" sz="half" idx="2"/>
            <p:custDataLst>
              <p:tags r:id="rId10"/>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FCE23-231B-4CFE-A76F-252AEF0EE017}" type="datetimeFigureOut">
              <a:rPr lang="zh-CN" altLang="en-US" smtClean="0"/>
              <a:t/>
            </a:fld>
            <a:endParaRPr lang="zh-CN" altLang="en-US"/>
          </a:p>
        </p:txBody>
      </p:sp>
      <p:sp>
        <p:nvSpPr>
          <p:cNvPr id="5" name="页脚占位符 4"/>
          <p:cNvSpPr>
            <a:spLocks noGrp="1"/>
          </p:cNvSpPr>
          <p:nvPr>
            <p:ph type="ftr" sz="quarter" idx="3"/>
            <p:custDataLst>
              <p:tags r:id="rId11"/>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2"/>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536A5-DAEE-4F65-B2D5-30A7A77F84C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solidFill>
        <a:effectLst/>
      </p:bgPr>
    </p:bg>
    <p:spTree>
      <p:nvGrpSpPr>
        <p:cNvPr id="1" name=""/>
        <p:cNvGrpSpPr/>
        <p:nvPr>
          <p:custDataLst>
            <p:tags r:id="rId19"/>
          </p:custDataLst>
        </p:nvPr>
      </p:nvGrpSpPr>
      <p:grpSpPr>
        <a:xfrm>
          <a:off x="0" y="0"/>
          <a: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
        <p:nvSpPr>
          <p:cNvPr id="7" name="KSO_TEMPLATE" hidden="1"/>
          <p:cNvSpPr/>
          <p:nvPr userDrawn="1">
            <p:custDataLst>
              <p:tags r:id="rId2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solidFill>
        <a:effectLst/>
      </p:bgPr>
    </p:bg>
    <p:spTree>
      <p:nvGrpSpPr>
        <p:cNvPr id="1" name=""/>
        <p:cNvGrpSpPr/>
        <p:nvPr>
          <p:custDataLst>
            <p:tags r:id="rId19"/>
          </p:custDataLst>
        </p:nvPr>
      </p:nvGrpSpPr>
      <p:grpSpPr/>
      <p:sp>
        <p:nvSpPr>
          <p:cNvPr id="1026" name="标题占位符 1"/>
          <p:cNvSpPr>
            <a:spLocks noGrp="1"/>
          </p:cNvSpPr>
          <p:nvPr>
            <p:ph type="title"/>
            <p:custDataLst>
              <p:tags r:id="rId20"/>
            </p:custDataLst>
          </p:nvPr>
        </p:nvSpPr>
        <p:spPr>
          <a:xfrm>
            <a:off x="668867" y="442429"/>
            <a:ext cx="10854267" cy="442428"/>
          </a:xfrm>
          <a:prstGeom prst="rect">
            <a:avLst/>
          </a:prstGeom>
          <a:noFill/>
          <a:ln w="9525">
            <a:noFill/>
          </a:ln>
        </p:spPr>
        <p:txBody>
          <a:bodyPr vert="horz" wrap="square" lIns="90170" tIns="46990" rIns="90170" bIns="46990" anchor="ctr"/>
          <a:lstStyle/>
          <a:p>
            <a:pPr lvl="0"/>
            <a:r>
              <a:rPr lang="zh-CN" altLang="en-US"/>
              <a:t>单击此处编辑母版标题样式</a:t>
            </a:r>
            <a:endParaRPr lang="zh-CN" altLang="en-US"/>
          </a:p>
        </p:txBody>
      </p:sp>
      <p:sp>
        <p:nvSpPr>
          <p:cNvPr id="1027" name="文本占位符 2"/>
          <p:cNvSpPr>
            <a:spLocks noGrp="1"/>
          </p:cNvSpPr>
          <p:nvPr>
            <p:ph type="body" idx="5"/>
            <p:custDataLst>
              <p:tags r:id="rId21"/>
            </p:custDataLst>
          </p:nvPr>
        </p:nvSpPr>
        <p:spPr>
          <a:xfrm>
            <a:off x="668867" y="961065"/>
            <a:ext cx="10854267" cy="5389588"/>
          </a:xfrm>
          <a:prstGeom prst="rect">
            <a:avLst/>
          </a:prstGeom>
          <a:noFill/>
          <a:ln w="9525">
            <a:noFill/>
          </a:ln>
        </p:spPr>
        <p:txBody>
          <a:bodyPr vert="horz" wrap="square" lIns="90170" tIns="46990" rIns="90170" bIns="46990" anchor="t"/>
          <a:lstStyle/>
          <a:p>
            <a:pPr lvl="0"/>
            <a:r>
              <a:rPr lang="zh-CN" altLang="en-US"/>
              <a:t>单击此处编辑母版文本样式</a:t>
            </a:r>
            <a:endParaRPr lang="zh-CN" altLang="en-US"/>
          </a:p>
          <a:p>
            <a:pPr lvl="1" indent="-171450"/>
            <a:r>
              <a:rPr lang="zh-CN" altLang="en-US"/>
              <a:t>第二级</a:t>
            </a:r>
            <a:endParaRPr lang="zh-CN" altLang="en-US"/>
          </a:p>
          <a:p>
            <a:pPr lvl="2" indent="-171450"/>
            <a:r>
              <a:rPr lang="zh-CN" altLang="en-US"/>
              <a:t>第三级</a:t>
            </a:r>
            <a:endParaRPr lang="zh-CN" altLang="en-US"/>
          </a:p>
          <a:p>
            <a:pPr lvl="3" indent="-171450"/>
            <a:r>
              <a:rPr lang="zh-CN" altLang="en-US"/>
              <a:t>第四级</a:t>
            </a:r>
            <a:endParaRPr lang="zh-CN" altLang="en-US"/>
          </a:p>
          <a:p>
            <a:pPr lvl="4" indent="-171450"/>
            <a:r>
              <a:rPr lang="zh-CN" altLang="en-US"/>
              <a:t>第五级</a:t>
            </a:r>
            <a:endParaRPr lang="zh-CN" altLang="en-US"/>
          </a:p>
        </p:txBody>
      </p:sp>
      <p:sp>
        <p:nvSpPr>
          <p:cNvPr id="4" name="日期占位符 3"/>
          <p:cNvSpPr>
            <a:spLocks noGrp="1"/>
          </p:cNvSpPr>
          <p:nvPr>
            <p:ph type="dt" sz="half" idx="2"/>
            <p:custDataLst>
              <p:tags r:id="rId22"/>
            </p:custDataLst>
          </p:nvPr>
        </p:nvSpPr>
        <p:spPr>
          <a:xfrm>
            <a:off x="880533" y="6350654"/>
            <a:ext cx="2698751" cy="317533"/>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charset="-122"/>
                <a:cs typeface="+mn-cs"/>
              </a:rPr>
              <a:t/>
            </a:fld>
            <a:endParaRPr lang="zh-CN" altLang="en-US" strike="noStrike" noProof="1"/>
          </a:p>
        </p:txBody>
      </p:sp>
      <p:sp>
        <p:nvSpPr>
          <p:cNvPr id="5" name="页脚占位符 4"/>
          <p:cNvSpPr>
            <a:spLocks noGrp="1"/>
          </p:cNvSpPr>
          <p:nvPr>
            <p:ph type="ftr" sz="quarter" idx="3"/>
            <p:custDataLst>
              <p:tags r:id="rId23"/>
            </p:custDataLst>
          </p:nvPr>
        </p:nvSpPr>
        <p:spPr>
          <a:xfrm>
            <a:off x="4116917" y="6350654"/>
            <a:ext cx="3958167" cy="317533"/>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pPr fontAlgn="base"/>
            <a:endParaRPr lang="zh-CN" altLang="en-US" strike="noStrike" noProof="1"/>
          </a:p>
        </p:txBody>
      </p:sp>
      <p:sp>
        <p:nvSpPr>
          <p:cNvPr id="6" name="灯片编号占位符 5"/>
          <p:cNvSpPr>
            <a:spLocks noGrp="1"/>
          </p:cNvSpPr>
          <p:nvPr>
            <p:ph type="sldNum" sz="quarter" idx="4"/>
            <p:custDataLst>
              <p:tags r:id="rId24"/>
            </p:custDataLst>
          </p:nvPr>
        </p:nvSpPr>
        <p:spPr>
          <a:xfrm>
            <a:off x="8610600" y="6350654"/>
            <a:ext cx="2700867" cy="317533"/>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charset="-122"/>
                <a:cs typeface="+mn-cs"/>
              </a:rPr>
              <a:t>0</a:t>
            </a:fld>
            <a:endParaRPr lang="zh-CN" altLang="en-US" strike="noStrike" noProof="1"/>
          </a:p>
        </p:txBody>
      </p:sp>
      <p:sp>
        <p:nvSpPr>
          <p:cNvPr id="7" name="KSO_TEMPLATE" hidden="1"/>
          <p:cNvSpPr/>
          <p:nvPr>
            <p:custDataLst>
              <p:tags r:id="rId2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730" strike="noStrike" noProof="1"/>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090"/>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52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747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87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68.xml" /><Relationship Id="rId3" Type="http://schemas.openxmlformats.org/officeDocument/2006/relationships/tags" Target="../tags/tag369.xml" /><Relationship Id="rId4" Type="http://schemas.openxmlformats.org/officeDocument/2006/relationships/tags" Target="../tags/tag370.xml" /><Relationship Id="rId5" Type="http://schemas.openxmlformats.org/officeDocument/2006/relationships/tags" Target="../tags/tag371.xml" /><Relationship Id="rId6" Type="http://schemas.openxmlformats.org/officeDocument/2006/relationships/tags" Target="../tags/tag37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tags" Target="../tags/tag373.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7.xml" /><Relationship Id="rId3" Type="http://schemas.openxmlformats.org/officeDocument/2006/relationships/image" Target="../media/image14.png" /><Relationship Id="rId4" Type="http://schemas.openxmlformats.org/officeDocument/2006/relationships/tags" Target="../tags/tag378.xml" /><Relationship Id="rId5" Type="http://schemas.openxmlformats.org/officeDocument/2006/relationships/tags" Target="../tags/tag379.xml" /><Relationship Id="rId6" Type="http://schemas.openxmlformats.org/officeDocument/2006/relationships/tags" Target="../tags/tag38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89.xml" /><Relationship Id="rId11" Type="http://schemas.openxmlformats.org/officeDocument/2006/relationships/tags" Target="../tags/tag390.xml" /><Relationship Id="rId12" Type="http://schemas.openxmlformats.org/officeDocument/2006/relationships/tags" Target="../tags/tag391.xml" /><Relationship Id="rId13" Type="http://schemas.openxmlformats.org/officeDocument/2006/relationships/tags" Target="../tags/tag392.xml" /><Relationship Id="rId14" Type="http://schemas.openxmlformats.org/officeDocument/2006/relationships/tags" Target="../tags/tag393.xml" /><Relationship Id="rId15" Type="http://schemas.openxmlformats.org/officeDocument/2006/relationships/tags" Target="../tags/tag394.xml" /><Relationship Id="rId16" Type="http://schemas.openxmlformats.org/officeDocument/2006/relationships/tags" Target="../tags/tag395.xml" /><Relationship Id="rId17" Type="http://schemas.openxmlformats.org/officeDocument/2006/relationships/tags" Target="../tags/tag396.xml" /><Relationship Id="rId18" Type="http://schemas.openxmlformats.org/officeDocument/2006/relationships/tags" Target="../tags/tag397.xml" /><Relationship Id="rId19" Type="http://schemas.openxmlformats.org/officeDocument/2006/relationships/tags" Target="../tags/tag398.xml" /><Relationship Id="rId2" Type="http://schemas.openxmlformats.org/officeDocument/2006/relationships/tags" Target="../tags/tag381.xml" /><Relationship Id="rId20" Type="http://schemas.openxmlformats.org/officeDocument/2006/relationships/tags" Target="../tags/tag399.xml" /><Relationship Id="rId21" Type="http://schemas.openxmlformats.org/officeDocument/2006/relationships/tags" Target="../tags/tag400.xml" /><Relationship Id="rId22" Type="http://schemas.openxmlformats.org/officeDocument/2006/relationships/tags" Target="../tags/tag401.xml" /><Relationship Id="rId23" Type="http://schemas.openxmlformats.org/officeDocument/2006/relationships/tags" Target="../tags/tag402.xml" /><Relationship Id="rId24" Type="http://schemas.openxmlformats.org/officeDocument/2006/relationships/tags" Target="../tags/tag403.xml" /><Relationship Id="rId25" Type="http://schemas.openxmlformats.org/officeDocument/2006/relationships/tags" Target="../tags/tag404.xml" /><Relationship Id="rId26" Type="http://schemas.openxmlformats.org/officeDocument/2006/relationships/tags" Target="../tags/tag405.xml" /><Relationship Id="rId27" Type="http://schemas.openxmlformats.org/officeDocument/2006/relationships/tags" Target="../tags/tag406.xml" /><Relationship Id="rId28" Type="http://schemas.openxmlformats.org/officeDocument/2006/relationships/tags" Target="../tags/tag407.xml" /><Relationship Id="rId29" Type="http://schemas.openxmlformats.org/officeDocument/2006/relationships/tags" Target="../tags/tag408.xml" /><Relationship Id="rId3" Type="http://schemas.openxmlformats.org/officeDocument/2006/relationships/tags" Target="../tags/tag382.xml" /><Relationship Id="rId30" Type="http://schemas.openxmlformats.org/officeDocument/2006/relationships/tags" Target="../tags/tag409.xml" /><Relationship Id="rId31" Type="http://schemas.openxmlformats.org/officeDocument/2006/relationships/tags" Target="../tags/tag410.xml" /><Relationship Id="rId32" Type="http://schemas.openxmlformats.org/officeDocument/2006/relationships/tags" Target="../tags/tag411.xml" /><Relationship Id="rId33" Type="http://schemas.openxmlformats.org/officeDocument/2006/relationships/tags" Target="../tags/tag412.xml" /><Relationship Id="rId34" Type="http://schemas.openxmlformats.org/officeDocument/2006/relationships/tags" Target="../tags/tag413.xml" /><Relationship Id="rId35" Type="http://schemas.openxmlformats.org/officeDocument/2006/relationships/tags" Target="../tags/tag414.xml" /><Relationship Id="rId36" Type="http://schemas.openxmlformats.org/officeDocument/2006/relationships/tags" Target="../tags/tag415.xml" /><Relationship Id="rId37" Type="http://schemas.openxmlformats.org/officeDocument/2006/relationships/tags" Target="../tags/tag416.xml" /><Relationship Id="rId38" Type="http://schemas.openxmlformats.org/officeDocument/2006/relationships/tags" Target="../tags/tag417.xml" /><Relationship Id="rId39" Type="http://schemas.openxmlformats.org/officeDocument/2006/relationships/tags" Target="../tags/tag418.xml" /><Relationship Id="rId4" Type="http://schemas.openxmlformats.org/officeDocument/2006/relationships/tags" Target="../tags/tag383.xml" /><Relationship Id="rId40" Type="http://schemas.openxmlformats.org/officeDocument/2006/relationships/tags" Target="../tags/tag419.xml" /><Relationship Id="rId41" Type="http://schemas.openxmlformats.org/officeDocument/2006/relationships/tags" Target="../tags/tag420.xml" /><Relationship Id="rId42" Type="http://schemas.openxmlformats.org/officeDocument/2006/relationships/tags" Target="../tags/tag421.xml" /><Relationship Id="rId43" Type="http://schemas.openxmlformats.org/officeDocument/2006/relationships/tags" Target="../tags/tag422.xml" /><Relationship Id="rId44" Type="http://schemas.openxmlformats.org/officeDocument/2006/relationships/tags" Target="../tags/tag423.xml" /><Relationship Id="rId45" Type="http://schemas.openxmlformats.org/officeDocument/2006/relationships/tags" Target="../tags/tag424.xml" /><Relationship Id="rId46" Type="http://schemas.openxmlformats.org/officeDocument/2006/relationships/tags" Target="../tags/tag425.xml" /><Relationship Id="rId47" Type="http://schemas.openxmlformats.org/officeDocument/2006/relationships/tags" Target="../tags/tag426.xml" /><Relationship Id="rId48" Type="http://schemas.openxmlformats.org/officeDocument/2006/relationships/tags" Target="../tags/tag427.xml" /><Relationship Id="rId49" Type="http://schemas.openxmlformats.org/officeDocument/2006/relationships/tags" Target="../tags/tag428.xml" /><Relationship Id="rId5" Type="http://schemas.openxmlformats.org/officeDocument/2006/relationships/tags" Target="../tags/tag384.xml" /><Relationship Id="rId50" Type="http://schemas.openxmlformats.org/officeDocument/2006/relationships/tags" Target="../tags/tag429.xml" /><Relationship Id="rId51" Type="http://schemas.openxmlformats.org/officeDocument/2006/relationships/tags" Target="../tags/tag430.xml" /><Relationship Id="rId52" Type="http://schemas.openxmlformats.org/officeDocument/2006/relationships/tags" Target="../tags/tag431.xml" /><Relationship Id="rId53" Type="http://schemas.openxmlformats.org/officeDocument/2006/relationships/tags" Target="../tags/tag432.xml" /><Relationship Id="rId54" Type="http://schemas.openxmlformats.org/officeDocument/2006/relationships/tags" Target="../tags/tag433.xml" /><Relationship Id="rId55" Type="http://schemas.openxmlformats.org/officeDocument/2006/relationships/tags" Target="../tags/tag434.xml" /><Relationship Id="rId56" Type="http://schemas.openxmlformats.org/officeDocument/2006/relationships/tags" Target="../tags/tag435.xml" /><Relationship Id="rId57" Type="http://schemas.openxmlformats.org/officeDocument/2006/relationships/tags" Target="../tags/tag436.xml" /><Relationship Id="rId58" Type="http://schemas.openxmlformats.org/officeDocument/2006/relationships/tags" Target="../tags/tag437.xml" /><Relationship Id="rId59" Type="http://schemas.openxmlformats.org/officeDocument/2006/relationships/tags" Target="../tags/tag438.xml" /><Relationship Id="rId6" Type="http://schemas.openxmlformats.org/officeDocument/2006/relationships/tags" Target="../tags/tag385.xml" /><Relationship Id="rId60" Type="http://schemas.openxmlformats.org/officeDocument/2006/relationships/tags" Target="../tags/tag439.xml" /><Relationship Id="rId61" Type="http://schemas.openxmlformats.org/officeDocument/2006/relationships/tags" Target="../tags/tag440.xml" /><Relationship Id="rId62" Type="http://schemas.openxmlformats.org/officeDocument/2006/relationships/tags" Target="../tags/tag441.xml" /><Relationship Id="rId63" Type="http://schemas.openxmlformats.org/officeDocument/2006/relationships/tags" Target="../tags/tag442.xml" /><Relationship Id="rId64" Type="http://schemas.openxmlformats.org/officeDocument/2006/relationships/tags" Target="../tags/tag443.xml" /><Relationship Id="rId65" Type="http://schemas.openxmlformats.org/officeDocument/2006/relationships/tags" Target="../tags/tag444.xml" /><Relationship Id="rId66" Type="http://schemas.openxmlformats.org/officeDocument/2006/relationships/tags" Target="../tags/tag445.xml" /><Relationship Id="rId67" Type="http://schemas.openxmlformats.org/officeDocument/2006/relationships/tags" Target="../tags/tag446.xml" /><Relationship Id="rId68" Type="http://schemas.openxmlformats.org/officeDocument/2006/relationships/tags" Target="../tags/tag447.xml" /><Relationship Id="rId69" Type="http://schemas.openxmlformats.org/officeDocument/2006/relationships/tags" Target="../tags/tag448.xml" /><Relationship Id="rId7" Type="http://schemas.openxmlformats.org/officeDocument/2006/relationships/tags" Target="../tags/tag386.xml" /><Relationship Id="rId70" Type="http://schemas.openxmlformats.org/officeDocument/2006/relationships/tags" Target="../tags/tag449.xml" /><Relationship Id="rId71" Type="http://schemas.openxmlformats.org/officeDocument/2006/relationships/tags" Target="../tags/tag450.xml" /><Relationship Id="rId8" Type="http://schemas.openxmlformats.org/officeDocument/2006/relationships/tags" Target="../tags/tag387.xml" /><Relationship Id="rId9" Type="http://schemas.openxmlformats.org/officeDocument/2006/relationships/tags" Target="../tags/tag38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458.xml" /><Relationship Id="rId100" Type="http://schemas.openxmlformats.org/officeDocument/2006/relationships/tags" Target="../tags/tag548.xml" /><Relationship Id="rId101" Type="http://schemas.openxmlformats.org/officeDocument/2006/relationships/tags" Target="../tags/tag549.xml" /><Relationship Id="rId102" Type="http://schemas.openxmlformats.org/officeDocument/2006/relationships/tags" Target="../tags/tag550.xml" /><Relationship Id="rId103" Type="http://schemas.openxmlformats.org/officeDocument/2006/relationships/tags" Target="../tags/tag551.xml" /><Relationship Id="rId104" Type="http://schemas.openxmlformats.org/officeDocument/2006/relationships/tags" Target="../tags/tag552.xml" /><Relationship Id="rId105" Type="http://schemas.openxmlformats.org/officeDocument/2006/relationships/tags" Target="../tags/tag553.xml" /><Relationship Id="rId106" Type="http://schemas.openxmlformats.org/officeDocument/2006/relationships/tags" Target="../tags/tag554.xml" /><Relationship Id="rId107" Type="http://schemas.openxmlformats.org/officeDocument/2006/relationships/tags" Target="../tags/tag555.xml" /><Relationship Id="rId108" Type="http://schemas.openxmlformats.org/officeDocument/2006/relationships/tags" Target="../tags/tag556.xml" /><Relationship Id="rId109" Type="http://schemas.openxmlformats.org/officeDocument/2006/relationships/tags" Target="../tags/tag557.xml" /><Relationship Id="rId11" Type="http://schemas.openxmlformats.org/officeDocument/2006/relationships/tags" Target="../tags/tag459.xml" /><Relationship Id="rId110" Type="http://schemas.openxmlformats.org/officeDocument/2006/relationships/tags" Target="../tags/tag558.xml" /><Relationship Id="rId111" Type="http://schemas.openxmlformats.org/officeDocument/2006/relationships/tags" Target="../tags/tag559.xml" /><Relationship Id="rId112" Type="http://schemas.openxmlformats.org/officeDocument/2006/relationships/tags" Target="../tags/tag560.xml" /><Relationship Id="rId113" Type="http://schemas.openxmlformats.org/officeDocument/2006/relationships/tags" Target="../tags/tag561.xml" /><Relationship Id="rId114" Type="http://schemas.openxmlformats.org/officeDocument/2006/relationships/tags" Target="../tags/tag562.xml" /><Relationship Id="rId115" Type="http://schemas.openxmlformats.org/officeDocument/2006/relationships/tags" Target="../tags/tag563.xml" /><Relationship Id="rId116" Type="http://schemas.openxmlformats.org/officeDocument/2006/relationships/tags" Target="../tags/tag564.xml" /><Relationship Id="rId12" Type="http://schemas.openxmlformats.org/officeDocument/2006/relationships/tags" Target="../tags/tag460.xml" /><Relationship Id="rId13" Type="http://schemas.openxmlformats.org/officeDocument/2006/relationships/tags" Target="../tags/tag461.xml" /><Relationship Id="rId14" Type="http://schemas.openxmlformats.org/officeDocument/2006/relationships/tags" Target="../tags/tag462.xml" /><Relationship Id="rId15" Type="http://schemas.openxmlformats.org/officeDocument/2006/relationships/tags" Target="../tags/tag463.xml" /><Relationship Id="rId16" Type="http://schemas.openxmlformats.org/officeDocument/2006/relationships/tags" Target="../tags/tag464.xml" /><Relationship Id="rId17" Type="http://schemas.openxmlformats.org/officeDocument/2006/relationships/tags" Target="../tags/tag465.xml" /><Relationship Id="rId18" Type="http://schemas.openxmlformats.org/officeDocument/2006/relationships/tags" Target="../tags/tag466.xml" /><Relationship Id="rId19" Type="http://schemas.openxmlformats.org/officeDocument/2006/relationships/tags" Target="../tags/tag467.xml" /><Relationship Id="rId2" Type="http://schemas.openxmlformats.org/officeDocument/2006/relationships/tags" Target="../tags/tag451.xml" /><Relationship Id="rId20" Type="http://schemas.openxmlformats.org/officeDocument/2006/relationships/tags" Target="../tags/tag468.xml" /><Relationship Id="rId21" Type="http://schemas.openxmlformats.org/officeDocument/2006/relationships/tags" Target="../tags/tag469.xml" /><Relationship Id="rId22" Type="http://schemas.openxmlformats.org/officeDocument/2006/relationships/tags" Target="../tags/tag470.xml" /><Relationship Id="rId23" Type="http://schemas.openxmlformats.org/officeDocument/2006/relationships/tags" Target="../tags/tag471.xml" /><Relationship Id="rId24" Type="http://schemas.openxmlformats.org/officeDocument/2006/relationships/tags" Target="../tags/tag472.xml" /><Relationship Id="rId25" Type="http://schemas.openxmlformats.org/officeDocument/2006/relationships/tags" Target="../tags/tag473.xml" /><Relationship Id="rId26" Type="http://schemas.openxmlformats.org/officeDocument/2006/relationships/tags" Target="../tags/tag474.xml" /><Relationship Id="rId27" Type="http://schemas.openxmlformats.org/officeDocument/2006/relationships/tags" Target="../tags/tag475.xml" /><Relationship Id="rId28" Type="http://schemas.openxmlformats.org/officeDocument/2006/relationships/tags" Target="../tags/tag476.xml" /><Relationship Id="rId29" Type="http://schemas.openxmlformats.org/officeDocument/2006/relationships/tags" Target="../tags/tag477.xml" /><Relationship Id="rId3" Type="http://schemas.openxmlformats.org/officeDocument/2006/relationships/tags" Target="../tags/tag452.xml" /><Relationship Id="rId30" Type="http://schemas.openxmlformats.org/officeDocument/2006/relationships/tags" Target="../tags/tag478.xml" /><Relationship Id="rId31" Type="http://schemas.openxmlformats.org/officeDocument/2006/relationships/tags" Target="../tags/tag479.xml" /><Relationship Id="rId32" Type="http://schemas.openxmlformats.org/officeDocument/2006/relationships/tags" Target="../tags/tag480.xml" /><Relationship Id="rId33" Type="http://schemas.openxmlformats.org/officeDocument/2006/relationships/tags" Target="../tags/tag481.xml" /><Relationship Id="rId34" Type="http://schemas.openxmlformats.org/officeDocument/2006/relationships/tags" Target="../tags/tag482.xml" /><Relationship Id="rId35" Type="http://schemas.openxmlformats.org/officeDocument/2006/relationships/tags" Target="../tags/tag483.xml" /><Relationship Id="rId36" Type="http://schemas.openxmlformats.org/officeDocument/2006/relationships/tags" Target="../tags/tag484.xml" /><Relationship Id="rId37" Type="http://schemas.openxmlformats.org/officeDocument/2006/relationships/tags" Target="../tags/tag485.xml" /><Relationship Id="rId38" Type="http://schemas.openxmlformats.org/officeDocument/2006/relationships/tags" Target="../tags/tag486.xml" /><Relationship Id="rId39" Type="http://schemas.openxmlformats.org/officeDocument/2006/relationships/tags" Target="../tags/tag487.xml" /><Relationship Id="rId4" Type="http://schemas.openxmlformats.org/officeDocument/2006/relationships/tags" Target="../tags/tag453.xml" /><Relationship Id="rId40" Type="http://schemas.openxmlformats.org/officeDocument/2006/relationships/tags" Target="../tags/tag488.xml" /><Relationship Id="rId41" Type="http://schemas.openxmlformats.org/officeDocument/2006/relationships/tags" Target="../tags/tag489.xml" /><Relationship Id="rId42" Type="http://schemas.openxmlformats.org/officeDocument/2006/relationships/tags" Target="../tags/tag490.xml" /><Relationship Id="rId43" Type="http://schemas.openxmlformats.org/officeDocument/2006/relationships/tags" Target="../tags/tag491.xml" /><Relationship Id="rId44" Type="http://schemas.openxmlformats.org/officeDocument/2006/relationships/tags" Target="../tags/tag492.xml" /><Relationship Id="rId45" Type="http://schemas.openxmlformats.org/officeDocument/2006/relationships/tags" Target="../tags/tag493.xml" /><Relationship Id="rId46" Type="http://schemas.openxmlformats.org/officeDocument/2006/relationships/tags" Target="../tags/tag494.xml" /><Relationship Id="rId47" Type="http://schemas.openxmlformats.org/officeDocument/2006/relationships/tags" Target="../tags/tag495.xml" /><Relationship Id="rId48" Type="http://schemas.openxmlformats.org/officeDocument/2006/relationships/tags" Target="../tags/tag496.xml" /><Relationship Id="rId49" Type="http://schemas.openxmlformats.org/officeDocument/2006/relationships/tags" Target="../tags/tag497.xml" /><Relationship Id="rId5" Type="http://schemas.openxmlformats.org/officeDocument/2006/relationships/tags" Target="../tags/tag454.xml" /><Relationship Id="rId50" Type="http://schemas.openxmlformats.org/officeDocument/2006/relationships/tags" Target="../tags/tag498.xml" /><Relationship Id="rId51" Type="http://schemas.openxmlformats.org/officeDocument/2006/relationships/tags" Target="../tags/tag499.xml" /><Relationship Id="rId52" Type="http://schemas.openxmlformats.org/officeDocument/2006/relationships/tags" Target="../tags/tag500.xml" /><Relationship Id="rId53" Type="http://schemas.openxmlformats.org/officeDocument/2006/relationships/tags" Target="../tags/tag501.xml" /><Relationship Id="rId54" Type="http://schemas.openxmlformats.org/officeDocument/2006/relationships/tags" Target="../tags/tag502.xml" /><Relationship Id="rId55" Type="http://schemas.openxmlformats.org/officeDocument/2006/relationships/tags" Target="../tags/tag503.xml" /><Relationship Id="rId56" Type="http://schemas.openxmlformats.org/officeDocument/2006/relationships/tags" Target="../tags/tag504.xml" /><Relationship Id="rId57" Type="http://schemas.openxmlformats.org/officeDocument/2006/relationships/tags" Target="../tags/tag505.xml" /><Relationship Id="rId58" Type="http://schemas.openxmlformats.org/officeDocument/2006/relationships/tags" Target="../tags/tag506.xml" /><Relationship Id="rId59" Type="http://schemas.openxmlformats.org/officeDocument/2006/relationships/tags" Target="../tags/tag507.xml" /><Relationship Id="rId6" Type="http://schemas.openxmlformats.org/officeDocument/2006/relationships/tags" Target="../tags/tag455.xml" /><Relationship Id="rId60" Type="http://schemas.openxmlformats.org/officeDocument/2006/relationships/tags" Target="../tags/tag508.xml" /><Relationship Id="rId61" Type="http://schemas.openxmlformats.org/officeDocument/2006/relationships/tags" Target="../tags/tag509.xml" /><Relationship Id="rId62" Type="http://schemas.openxmlformats.org/officeDocument/2006/relationships/tags" Target="../tags/tag510.xml" /><Relationship Id="rId63" Type="http://schemas.openxmlformats.org/officeDocument/2006/relationships/tags" Target="../tags/tag511.xml" /><Relationship Id="rId64" Type="http://schemas.openxmlformats.org/officeDocument/2006/relationships/tags" Target="../tags/tag512.xml" /><Relationship Id="rId65" Type="http://schemas.openxmlformats.org/officeDocument/2006/relationships/tags" Target="../tags/tag513.xml" /><Relationship Id="rId66" Type="http://schemas.openxmlformats.org/officeDocument/2006/relationships/tags" Target="../tags/tag514.xml" /><Relationship Id="rId67" Type="http://schemas.openxmlformats.org/officeDocument/2006/relationships/tags" Target="../tags/tag515.xml" /><Relationship Id="rId68" Type="http://schemas.openxmlformats.org/officeDocument/2006/relationships/tags" Target="../tags/tag516.xml" /><Relationship Id="rId69" Type="http://schemas.openxmlformats.org/officeDocument/2006/relationships/tags" Target="../tags/tag517.xml" /><Relationship Id="rId7" Type="http://schemas.openxmlformats.org/officeDocument/2006/relationships/tags" Target="../tags/tag456.xml" /><Relationship Id="rId70" Type="http://schemas.openxmlformats.org/officeDocument/2006/relationships/tags" Target="../tags/tag518.xml" /><Relationship Id="rId71" Type="http://schemas.openxmlformats.org/officeDocument/2006/relationships/tags" Target="../tags/tag519.xml" /><Relationship Id="rId72" Type="http://schemas.openxmlformats.org/officeDocument/2006/relationships/tags" Target="../tags/tag520.xml" /><Relationship Id="rId73" Type="http://schemas.openxmlformats.org/officeDocument/2006/relationships/tags" Target="../tags/tag521.xml" /><Relationship Id="rId74" Type="http://schemas.openxmlformats.org/officeDocument/2006/relationships/tags" Target="../tags/tag522.xml" /><Relationship Id="rId75" Type="http://schemas.openxmlformats.org/officeDocument/2006/relationships/tags" Target="../tags/tag523.xml" /><Relationship Id="rId76" Type="http://schemas.openxmlformats.org/officeDocument/2006/relationships/tags" Target="../tags/tag524.xml" /><Relationship Id="rId77" Type="http://schemas.openxmlformats.org/officeDocument/2006/relationships/tags" Target="../tags/tag525.xml" /><Relationship Id="rId78" Type="http://schemas.openxmlformats.org/officeDocument/2006/relationships/tags" Target="../tags/tag526.xml" /><Relationship Id="rId79" Type="http://schemas.openxmlformats.org/officeDocument/2006/relationships/tags" Target="../tags/tag527.xml" /><Relationship Id="rId8" Type="http://schemas.openxmlformats.org/officeDocument/2006/relationships/image" Target="../media/image15.png" /><Relationship Id="rId80" Type="http://schemas.openxmlformats.org/officeDocument/2006/relationships/tags" Target="../tags/tag528.xml" /><Relationship Id="rId81" Type="http://schemas.openxmlformats.org/officeDocument/2006/relationships/tags" Target="../tags/tag529.xml" /><Relationship Id="rId82" Type="http://schemas.openxmlformats.org/officeDocument/2006/relationships/tags" Target="../tags/tag530.xml" /><Relationship Id="rId83" Type="http://schemas.openxmlformats.org/officeDocument/2006/relationships/tags" Target="../tags/tag531.xml" /><Relationship Id="rId84" Type="http://schemas.openxmlformats.org/officeDocument/2006/relationships/tags" Target="../tags/tag532.xml" /><Relationship Id="rId85" Type="http://schemas.openxmlformats.org/officeDocument/2006/relationships/tags" Target="../tags/tag533.xml" /><Relationship Id="rId86" Type="http://schemas.openxmlformats.org/officeDocument/2006/relationships/tags" Target="../tags/tag534.xml" /><Relationship Id="rId87" Type="http://schemas.openxmlformats.org/officeDocument/2006/relationships/tags" Target="../tags/tag535.xml" /><Relationship Id="rId88" Type="http://schemas.openxmlformats.org/officeDocument/2006/relationships/tags" Target="../tags/tag536.xml" /><Relationship Id="rId89" Type="http://schemas.openxmlformats.org/officeDocument/2006/relationships/tags" Target="../tags/tag537.xml" /><Relationship Id="rId9" Type="http://schemas.openxmlformats.org/officeDocument/2006/relationships/tags" Target="../tags/tag457.xml" /><Relationship Id="rId90" Type="http://schemas.openxmlformats.org/officeDocument/2006/relationships/tags" Target="../tags/tag538.xml" /><Relationship Id="rId91" Type="http://schemas.openxmlformats.org/officeDocument/2006/relationships/tags" Target="../tags/tag539.xml" /><Relationship Id="rId92" Type="http://schemas.openxmlformats.org/officeDocument/2006/relationships/tags" Target="../tags/tag540.xml" /><Relationship Id="rId93" Type="http://schemas.openxmlformats.org/officeDocument/2006/relationships/tags" Target="../tags/tag541.xml" /><Relationship Id="rId94" Type="http://schemas.openxmlformats.org/officeDocument/2006/relationships/tags" Target="../tags/tag542.xml" /><Relationship Id="rId95" Type="http://schemas.openxmlformats.org/officeDocument/2006/relationships/tags" Target="../tags/tag543.xml" /><Relationship Id="rId96" Type="http://schemas.openxmlformats.org/officeDocument/2006/relationships/tags" Target="../tags/tag544.xml" /><Relationship Id="rId97" Type="http://schemas.openxmlformats.org/officeDocument/2006/relationships/tags" Target="../tags/tag545.xml" /><Relationship Id="rId98" Type="http://schemas.openxmlformats.org/officeDocument/2006/relationships/tags" Target="../tags/tag546.xml" /><Relationship Id="rId99" Type="http://schemas.openxmlformats.org/officeDocument/2006/relationships/tags" Target="../tags/tag54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573.xml" /><Relationship Id="rId11" Type="http://schemas.openxmlformats.org/officeDocument/2006/relationships/tags" Target="../tags/tag574.xml" /><Relationship Id="rId12" Type="http://schemas.openxmlformats.org/officeDocument/2006/relationships/tags" Target="../tags/tag575.xml" /><Relationship Id="rId13" Type="http://schemas.openxmlformats.org/officeDocument/2006/relationships/tags" Target="../tags/tag576.xml" /><Relationship Id="rId14" Type="http://schemas.openxmlformats.org/officeDocument/2006/relationships/tags" Target="../tags/tag577.xml" /><Relationship Id="rId15" Type="http://schemas.openxmlformats.org/officeDocument/2006/relationships/tags" Target="../tags/tag578.xml" /><Relationship Id="rId16" Type="http://schemas.openxmlformats.org/officeDocument/2006/relationships/tags" Target="../tags/tag579.xml" /><Relationship Id="rId17" Type="http://schemas.openxmlformats.org/officeDocument/2006/relationships/tags" Target="../tags/tag580.xml" /><Relationship Id="rId18" Type="http://schemas.openxmlformats.org/officeDocument/2006/relationships/tags" Target="../tags/tag581.xml" /><Relationship Id="rId19" Type="http://schemas.openxmlformats.org/officeDocument/2006/relationships/tags" Target="../tags/tag582.xml" /><Relationship Id="rId2" Type="http://schemas.openxmlformats.org/officeDocument/2006/relationships/tags" Target="../tags/tag565.xml" /><Relationship Id="rId20" Type="http://schemas.openxmlformats.org/officeDocument/2006/relationships/tags" Target="../tags/tag583.xml" /><Relationship Id="rId21" Type="http://schemas.openxmlformats.org/officeDocument/2006/relationships/tags" Target="../tags/tag584.xml" /><Relationship Id="rId22" Type="http://schemas.openxmlformats.org/officeDocument/2006/relationships/tags" Target="../tags/tag585.xml" /><Relationship Id="rId23" Type="http://schemas.openxmlformats.org/officeDocument/2006/relationships/tags" Target="../tags/tag586.xml" /><Relationship Id="rId24" Type="http://schemas.openxmlformats.org/officeDocument/2006/relationships/tags" Target="../tags/tag587.xml" /><Relationship Id="rId25" Type="http://schemas.openxmlformats.org/officeDocument/2006/relationships/tags" Target="../tags/tag588.xml" /><Relationship Id="rId26" Type="http://schemas.openxmlformats.org/officeDocument/2006/relationships/tags" Target="../tags/tag589.xml" /><Relationship Id="rId27" Type="http://schemas.openxmlformats.org/officeDocument/2006/relationships/tags" Target="../tags/tag590.xml" /><Relationship Id="rId28" Type="http://schemas.openxmlformats.org/officeDocument/2006/relationships/tags" Target="../tags/tag591.xml" /><Relationship Id="rId29" Type="http://schemas.openxmlformats.org/officeDocument/2006/relationships/tags" Target="../tags/tag592.xml" /><Relationship Id="rId3" Type="http://schemas.openxmlformats.org/officeDocument/2006/relationships/tags" Target="../tags/tag566.xml" /><Relationship Id="rId30" Type="http://schemas.openxmlformats.org/officeDocument/2006/relationships/tags" Target="../tags/tag593.xml" /><Relationship Id="rId31" Type="http://schemas.openxmlformats.org/officeDocument/2006/relationships/tags" Target="../tags/tag594.xml" /><Relationship Id="rId32" Type="http://schemas.openxmlformats.org/officeDocument/2006/relationships/tags" Target="../tags/tag595.xml" /><Relationship Id="rId33" Type="http://schemas.openxmlformats.org/officeDocument/2006/relationships/tags" Target="../tags/tag596.xml" /><Relationship Id="rId34" Type="http://schemas.openxmlformats.org/officeDocument/2006/relationships/tags" Target="../tags/tag597.xml" /><Relationship Id="rId35" Type="http://schemas.openxmlformats.org/officeDocument/2006/relationships/tags" Target="../tags/tag598.xml" /><Relationship Id="rId36" Type="http://schemas.openxmlformats.org/officeDocument/2006/relationships/tags" Target="../tags/tag599.xml" /><Relationship Id="rId37" Type="http://schemas.openxmlformats.org/officeDocument/2006/relationships/tags" Target="../tags/tag600.xml" /><Relationship Id="rId38" Type="http://schemas.openxmlformats.org/officeDocument/2006/relationships/tags" Target="../tags/tag601.xml" /><Relationship Id="rId39" Type="http://schemas.openxmlformats.org/officeDocument/2006/relationships/tags" Target="../tags/tag602.xml" /><Relationship Id="rId4" Type="http://schemas.openxmlformats.org/officeDocument/2006/relationships/tags" Target="../tags/tag567.xml" /><Relationship Id="rId40" Type="http://schemas.openxmlformats.org/officeDocument/2006/relationships/tags" Target="../tags/tag603.xml" /><Relationship Id="rId41" Type="http://schemas.openxmlformats.org/officeDocument/2006/relationships/tags" Target="../tags/tag604.xml" /><Relationship Id="rId42" Type="http://schemas.openxmlformats.org/officeDocument/2006/relationships/tags" Target="../tags/tag605.xml" /><Relationship Id="rId43" Type="http://schemas.openxmlformats.org/officeDocument/2006/relationships/tags" Target="../tags/tag606.xml" /><Relationship Id="rId44" Type="http://schemas.openxmlformats.org/officeDocument/2006/relationships/tags" Target="../tags/tag607.xml" /><Relationship Id="rId45" Type="http://schemas.openxmlformats.org/officeDocument/2006/relationships/tags" Target="../tags/tag608.xml" /><Relationship Id="rId46" Type="http://schemas.openxmlformats.org/officeDocument/2006/relationships/tags" Target="../tags/tag609.xml" /><Relationship Id="rId47" Type="http://schemas.openxmlformats.org/officeDocument/2006/relationships/tags" Target="../tags/tag610.xml" /><Relationship Id="rId48" Type="http://schemas.openxmlformats.org/officeDocument/2006/relationships/tags" Target="../tags/tag611.xml" /><Relationship Id="rId49" Type="http://schemas.openxmlformats.org/officeDocument/2006/relationships/tags" Target="../tags/tag612.xml" /><Relationship Id="rId5" Type="http://schemas.openxmlformats.org/officeDocument/2006/relationships/tags" Target="../tags/tag568.xml" /><Relationship Id="rId50" Type="http://schemas.openxmlformats.org/officeDocument/2006/relationships/tags" Target="../tags/tag613.xml" /><Relationship Id="rId51" Type="http://schemas.openxmlformats.org/officeDocument/2006/relationships/tags" Target="../tags/tag614.xml" /><Relationship Id="rId52" Type="http://schemas.openxmlformats.org/officeDocument/2006/relationships/tags" Target="../tags/tag615.xml" /><Relationship Id="rId53" Type="http://schemas.openxmlformats.org/officeDocument/2006/relationships/tags" Target="../tags/tag616.xml" /><Relationship Id="rId54" Type="http://schemas.openxmlformats.org/officeDocument/2006/relationships/tags" Target="../tags/tag617.xml" /><Relationship Id="rId55" Type="http://schemas.openxmlformats.org/officeDocument/2006/relationships/tags" Target="../tags/tag618.xml" /><Relationship Id="rId56" Type="http://schemas.openxmlformats.org/officeDocument/2006/relationships/tags" Target="../tags/tag619.xml" /><Relationship Id="rId57" Type="http://schemas.openxmlformats.org/officeDocument/2006/relationships/tags" Target="../tags/tag620.xml" /><Relationship Id="rId58" Type="http://schemas.openxmlformats.org/officeDocument/2006/relationships/tags" Target="../tags/tag621.xml" /><Relationship Id="rId59" Type="http://schemas.openxmlformats.org/officeDocument/2006/relationships/tags" Target="../tags/tag622.xml" /><Relationship Id="rId6" Type="http://schemas.openxmlformats.org/officeDocument/2006/relationships/tags" Target="../tags/tag569.xml" /><Relationship Id="rId60" Type="http://schemas.openxmlformats.org/officeDocument/2006/relationships/tags" Target="../tags/tag623.xml" /><Relationship Id="rId61" Type="http://schemas.openxmlformats.org/officeDocument/2006/relationships/tags" Target="../tags/tag624.xml" /><Relationship Id="rId62" Type="http://schemas.openxmlformats.org/officeDocument/2006/relationships/tags" Target="../tags/tag625.xml" /><Relationship Id="rId63" Type="http://schemas.openxmlformats.org/officeDocument/2006/relationships/tags" Target="../tags/tag626.xml" /><Relationship Id="rId7" Type="http://schemas.openxmlformats.org/officeDocument/2006/relationships/tags" Target="../tags/tag570.xml" /><Relationship Id="rId8" Type="http://schemas.openxmlformats.org/officeDocument/2006/relationships/tags" Target="../tags/tag571.xml" /><Relationship Id="rId9" Type="http://schemas.openxmlformats.org/officeDocument/2006/relationships/tags" Target="../tags/tag57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635.xml" /><Relationship Id="rId11" Type="http://schemas.openxmlformats.org/officeDocument/2006/relationships/tags" Target="../tags/tag636.xml" /><Relationship Id="rId12" Type="http://schemas.openxmlformats.org/officeDocument/2006/relationships/tags" Target="../tags/tag637.xml" /><Relationship Id="rId13" Type="http://schemas.openxmlformats.org/officeDocument/2006/relationships/tags" Target="../tags/tag638.xml" /><Relationship Id="rId14" Type="http://schemas.openxmlformats.org/officeDocument/2006/relationships/tags" Target="../tags/tag639.xml" /><Relationship Id="rId15" Type="http://schemas.openxmlformats.org/officeDocument/2006/relationships/tags" Target="../tags/tag640.xml" /><Relationship Id="rId16" Type="http://schemas.openxmlformats.org/officeDocument/2006/relationships/tags" Target="../tags/tag641.xml" /><Relationship Id="rId17" Type="http://schemas.openxmlformats.org/officeDocument/2006/relationships/tags" Target="../tags/tag642.xml" /><Relationship Id="rId18" Type="http://schemas.openxmlformats.org/officeDocument/2006/relationships/tags" Target="../tags/tag643.xml" /><Relationship Id="rId19" Type="http://schemas.openxmlformats.org/officeDocument/2006/relationships/tags" Target="../tags/tag644.xml" /><Relationship Id="rId2" Type="http://schemas.openxmlformats.org/officeDocument/2006/relationships/tags" Target="../tags/tag627.xml" /><Relationship Id="rId20" Type="http://schemas.openxmlformats.org/officeDocument/2006/relationships/tags" Target="../tags/tag645.xml" /><Relationship Id="rId21" Type="http://schemas.openxmlformats.org/officeDocument/2006/relationships/tags" Target="../tags/tag646.xml" /><Relationship Id="rId22" Type="http://schemas.openxmlformats.org/officeDocument/2006/relationships/tags" Target="../tags/tag647.xml" /><Relationship Id="rId23" Type="http://schemas.openxmlformats.org/officeDocument/2006/relationships/tags" Target="../tags/tag648.xml" /><Relationship Id="rId24" Type="http://schemas.openxmlformats.org/officeDocument/2006/relationships/tags" Target="../tags/tag649.xml" /><Relationship Id="rId25" Type="http://schemas.openxmlformats.org/officeDocument/2006/relationships/tags" Target="../tags/tag650.xml" /><Relationship Id="rId26" Type="http://schemas.openxmlformats.org/officeDocument/2006/relationships/tags" Target="../tags/tag651.xml" /><Relationship Id="rId27" Type="http://schemas.openxmlformats.org/officeDocument/2006/relationships/tags" Target="../tags/tag652.xml" /><Relationship Id="rId28" Type="http://schemas.openxmlformats.org/officeDocument/2006/relationships/tags" Target="../tags/tag653.xml" /><Relationship Id="rId29" Type="http://schemas.openxmlformats.org/officeDocument/2006/relationships/tags" Target="../tags/tag654.xml" /><Relationship Id="rId3" Type="http://schemas.openxmlformats.org/officeDocument/2006/relationships/tags" Target="../tags/tag628.xml" /><Relationship Id="rId30" Type="http://schemas.openxmlformats.org/officeDocument/2006/relationships/tags" Target="../tags/tag655.xml" /><Relationship Id="rId31" Type="http://schemas.openxmlformats.org/officeDocument/2006/relationships/tags" Target="../tags/tag656.xml" /><Relationship Id="rId32" Type="http://schemas.openxmlformats.org/officeDocument/2006/relationships/tags" Target="../tags/tag657.xml" /><Relationship Id="rId33" Type="http://schemas.openxmlformats.org/officeDocument/2006/relationships/tags" Target="../tags/tag658.xml" /><Relationship Id="rId34" Type="http://schemas.openxmlformats.org/officeDocument/2006/relationships/tags" Target="../tags/tag659.xml" /><Relationship Id="rId35" Type="http://schemas.openxmlformats.org/officeDocument/2006/relationships/tags" Target="../tags/tag660.xml" /><Relationship Id="rId36" Type="http://schemas.openxmlformats.org/officeDocument/2006/relationships/tags" Target="../tags/tag661.xml" /><Relationship Id="rId37" Type="http://schemas.openxmlformats.org/officeDocument/2006/relationships/tags" Target="../tags/tag662.xml" /><Relationship Id="rId38" Type="http://schemas.openxmlformats.org/officeDocument/2006/relationships/tags" Target="../tags/tag663.xml" /><Relationship Id="rId39" Type="http://schemas.openxmlformats.org/officeDocument/2006/relationships/tags" Target="../tags/tag664.xml" /><Relationship Id="rId4" Type="http://schemas.openxmlformats.org/officeDocument/2006/relationships/tags" Target="../tags/tag629.xml" /><Relationship Id="rId5" Type="http://schemas.openxmlformats.org/officeDocument/2006/relationships/tags" Target="../tags/tag630.xml" /><Relationship Id="rId6" Type="http://schemas.openxmlformats.org/officeDocument/2006/relationships/tags" Target="../tags/tag631.xml" /><Relationship Id="rId7" Type="http://schemas.openxmlformats.org/officeDocument/2006/relationships/tags" Target="../tags/tag632.xml" /><Relationship Id="rId8" Type="http://schemas.openxmlformats.org/officeDocument/2006/relationships/tags" Target="../tags/tag633.xml" /><Relationship Id="rId9" Type="http://schemas.openxmlformats.org/officeDocument/2006/relationships/tags" Target="../tags/tag63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tags" Target="../tags/tag673.xml" /><Relationship Id="rId11" Type="http://schemas.openxmlformats.org/officeDocument/2006/relationships/tags" Target="../tags/tag674.xml" /><Relationship Id="rId12" Type="http://schemas.openxmlformats.org/officeDocument/2006/relationships/tags" Target="../tags/tag675.xml" /><Relationship Id="rId13" Type="http://schemas.openxmlformats.org/officeDocument/2006/relationships/tags" Target="../tags/tag676.xml" /><Relationship Id="rId14" Type="http://schemas.openxmlformats.org/officeDocument/2006/relationships/tags" Target="../tags/tag677.xml" /><Relationship Id="rId15" Type="http://schemas.openxmlformats.org/officeDocument/2006/relationships/tags" Target="../tags/tag678.xml" /><Relationship Id="rId16" Type="http://schemas.openxmlformats.org/officeDocument/2006/relationships/tags" Target="../tags/tag679.xml" /><Relationship Id="rId17" Type="http://schemas.openxmlformats.org/officeDocument/2006/relationships/tags" Target="../tags/tag680.xml" /><Relationship Id="rId18" Type="http://schemas.openxmlformats.org/officeDocument/2006/relationships/tags" Target="../tags/tag681.xml" /><Relationship Id="rId19" Type="http://schemas.openxmlformats.org/officeDocument/2006/relationships/tags" Target="../tags/tag682.xml" /><Relationship Id="rId2" Type="http://schemas.openxmlformats.org/officeDocument/2006/relationships/tags" Target="../tags/tag665.xml" /><Relationship Id="rId20" Type="http://schemas.openxmlformats.org/officeDocument/2006/relationships/tags" Target="../tags/tag683.xml" /><Relationship Id="rId21" Type="http://schemas.openxmlformats.org/officeDocument/2006/relationships/tags" Target="../tags/tag684.xml" /><Relationship Id="rId22" Type="http://schemas.openxmlformats.org/officeDocument/2006/relationships/tags" Target="../tags/tag685.xml" /><Relationship Id="rId23" Type="http://schemas.openxmlformats.org/officeDocument/2006/relationships/tags" Target="../tags/tag686.xml" /><Relationship Id="rId24" Type="http://schemas.openxmlformats.org/officeDocument/2006/relationships/tags" Target="../tags/tag687.xml" /><Relationship Id="rId25" Type="http://schemas.openxmlformats.org/officeDocument/2006/relationships/tags" Target="../tags/tag688.xml" /><Relationship Id="rId26" Type="http://schemas.openxmlformats.org/officeDocument/2006/relationships/tags" Target="../tags/tag689.xml" /><Relationship Id="rId27" Type="http://schemas.openxmlformats.org/officeDocument/2006/relationships/tags" Target="../tags/tag690.xml" /><Relationship Id="rId28" Type="http://schemas.openxmlformats.org/officeDocument/2006/relationships/tags" Target="../tags/tag691.xml" /><Relationship Id="rId29" Type="http://schemas.openxmlformats.org/officeDocument/2006/relationships/tags" Target="../tags/tag692.xml" /><Relationship Id="rId3" Type="http://schemas.openxmlformats.org/officeDocument/2006/relationships/tags" Target="../tags/tag666.xml" /><Relationship Id="rId30" Type="http://schemas.openxmlformats.org/officeDocument/2006/relationships/tags" Target="../tags/tag693.xml" /><Relationship Id="rId31" Type="http://schemas.openxmlformats.org/officeDocument/2006/relationships/tags" Target="../tags/tag694.xml" /><Relationship Id="rId32" Type="http://schemas.openxmlformats.org/officeDocument/2006/relationships/tags" Target="../tags/tag695.xml" /><Relationship Id="rId33" Type="http://schemas.openxmlformats.org/officeDocument/2006/relationships/tags" Target="../tags/tag696.xml" /><Relationship Id="rId34" Type="http://schemas.openxmlformats.org/officeDocument/2006/relationships/tags" Target="../tags/tag697.xml" /><Relationship Id="rId35" Type="http://schemas.openxmlformats.org/officeDocument/2006/relationships/tags" Target="../tags/tag698.xml" /><Relationship Id="rId4" Type="http://schemas.openxmlformats.org/officeDocument/2006/relationships/tags" Target="../tags/tag667.xml" /><Relationship Id="rId5" Type="http://schemas.openxmlformats.org/officeDocument/2006/relationships/tags" Target="../tags/tag668.xml" /><Relationship Id="rId6" Type="http://schemas.openxmlformats.org/officeDocument/2006/relationships/tags" Target="../tags/tag669.xml" /><Relationship Id="rId7" Type="http://schemas.openxmlformats.org/officeDocument/2006/relationships/tags" Target="../tags/tag670.xml" /><Relationship Id="rId8" Type="http://schemas.openxmlformats.org/officeDocument/2006/relationships/tags" Target="../tags/tag671.xml" /><Relationship Id="rId9" Type="http://schemas.openxmlformats.org/officeDocument/2006/relationships/tags" Target="../tags/tag67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710.xml" /><Relationship Id="rId11" Type="http://schemas.openxmlformats.org/officeDocument/2006/relationships/tags" Target="../tags/tag711.xml" /><Relationship Id="rId12" Type="http://schemas.openxmlformats.org/officeDocument/2006/relationships/tags" Target="../tags/tag712.xml" /><Relationship Id="rId13" Type="http://schemas.openxmlformats.org/officeDocument/2006/relationships/tags" Target="../tags/tag713.xml" /><Relationship Id="rId14" Type="http://schemas.openxmlformats.org/officeDocument/2006/relationships/tags" Target="../tags/tag714.xml" /><Relationship Id="rId15" Type="http://schemas.openxmlformats.org/officeDocument/2006/relationships/tags" Target="../tags/tag715.xml" /><Relationship Id="rId16" Type="http://schemas.openxmlformats.org/officeDocument/2006/relationships/tags" Target="../tags/tag716.xml" /><Relationship Id="rId17" Type="http://schemas.openxmlformats.org/officeDocument/2006/relationships/tags" Target="../tags/tag717.xml" /><Relationship Id="rId18" Type="http://schemas.openxmlformats.org/officeDocument/2006/relationships/tags" Target="../tags/tag718.xml" /><Relationship Id="rId19" Type="http://schemas.openxmlformats.org/officeDocument/2006/relationships/tags" Target="../tags/tag719.xml" /><Relationship Id="rId2" Type="http://schemas.openxmlformats.org/officeDocument/2006/relationships/notesSlide" Target="../notesSlides/notesSlide1.xml" /><Relationship Id="rId20" Type="http://schemas.openxmlformats.org/officeDocument/2006/relationships/tags" Target="../tags/tag720.xml" /><Relationship Id="rId21" Type="http://schemas.openxmlformats.org/officeDocument/2006/relationships/tags" Target="../tags/tag721.xml" /><Relationship Id="rId22" Type="http://schemas.openxmlformats.org/officeDocument/2006/relationships/tags" Target="../tags/tag722.xml" /><Relationship Id="rId23" Type="http://schemas.openxmlformats.org/officeDocument/2006/relationships/tags" Target="../tags/tag723.xml" /><Relationship Id="rId24" Type="http://schemas.openxmlformats.org/officeDocument/2006/relationships/tags" Target="../tags/tag724.xml" /><Relationship Id="rId25" Type="http://schemas.openxmlformats.org/officeDocument/2006/relationships/tags" Target="../tags/tag725.xml" /><Relationship Id="rId26" Type="http://schemas.openxmlformats.org/officeDocument/2006/relationships/tags" Target="../tags/tag726.xml" /><Relationship Id="rId27" Type="http://schemas.openxmlformats.org/officeDocument/2006/relationships/tags" Target="../tags/tag727.xml" /><Relationship Id="rId28" Type="http://schemas.openxmlformats.org/officeDocument/2006/relationships/tags" Target="../tags/tag728.xml" /><Relationship Id="rId29" Type="http://schemas.openxmlformats.org/officeDocument/2006/relationships/tags" Target="../tags/tag729.xml" /><Relationship Id="rId3" Type="http://schemas.openxmlformats.org/officeDocument/2006/relationships/tags" Target="../tags/tag703.xml" /><Relationship Id="rId30" Type="http://schemas.openxmlformats.org/officeDocument/2006/relationships/tags" Target="../tags/tag730.xml" /><Relationship Id="rId31" Type="http://schemas.openxmlformats.org/officeDocument/2006/relationships/tags" Target="../tags/tag731.xml" /><Relationship Id="rId32" Type="http://schemas.openxmlformats.org/officeDocument/2006/relationships/tags" Target="../tags/tag732.xml" /><Relationship Id="rId33" Type="http://schemas.openxmlformats.org/officeDocument/2006/relationships/tags" Target="../tags/tag733.xml" /><Relationship Id="rId34" Type="http://schemas.openxmlformats.org/officeDocument/2006/relationships/tags" Target="../tags/tag734.xml" /><Relationship Id="rId35" Type="http://schemas.openxmlformats.org/officeDocument/2006/relationships/tags" Target="../tags/tag735.xml" /><Relationship Id="rId36" Type="http://schemas.openxmlformats.org/officeDocument/2006/relationships/tags" Target="../tags/tag736.xml" /><Relationship Id="rId37" Type="http://schemas.openxmlformats.org/officeDocument/2006/relationships/tags" Target="../tags/tag737.xml" /><Relationship Id="rId38" Type="http://schemas.openxmlformats.org/officeDocument/2006/relationships/tags" Target="../tags/tag738.xml" /><Relationship Id="rId39" Type="http://schemas.openxmlformats.org/officeDocument/2006/relationships/tags" Target="../tags/tag739.xml" /><Relationship Id="rId4" Type="http://schemas.openxmlformats.org/officeDocument/2006/relationships/tags" Target="../tags/tag704.xml" /><Relationship Id="rId40" Type="http://schemas.openxmlformats.org/officeDocument/2006/relationships/tags" Target="../tags/tag740.xml" /><Relationship Id="rId41" Type="http://schemas.openxmlformats.org/officeDocument/2006/relationships/tags" Target="../tags/tag741.xml" /><Relationship Id="rId42" Type="http://schemas.openxmlformats.org/officeDocument/2006/relationships/tags" Target="../tags/tag742.xml" /><Relationship Id="rId43" Type="http://schemas.openxmlformats.org/officeDocument/2006/relationships/tags" Target="../tags/tag743.xml" /><Relationship Id="rId44" Type="http://schemas.openxmlformats.org/officeDocument/2006/relationships/tags" Target="../tags/tag744.xml" /><Relationship Id="rId45" Type="http://schemas.openxmlformats.org/officeDocument/2006/relationships/tags" Target="../tags/tag745.xml" /><Relationship Id="rId46" Type="http://schemas.openxmlformats.org/officeDocument/2006/relationships/tags" Target="../tags/tag746.xml" /><Relationship Id="rId47" Type="http://schemas.openxmlformats.org/officeDocument/2006/relationships/tags" Target="../tags/tag747.xml" /><Relationship Id="rId48" Type="http://schemas.openxmlformats.org/officeDocument/2006/relationships/tags" Target="../tags/tag748.xml" /><Relationship Id="rId49" Type="http://schemas.openxmlformats.org/officeDocument/2006/relationships/tags" Target="../tags/tag749.xml" /><Relationship Id="rId5" Type="http://schemas.openxmlformats.org/officeDocument/2006/relationships/tags" Target="../tags/tag705.xml" /><Relationship Id="rId50" Type="http://schemas.openxmlformats.org/officeDocument/2006/relationships/tags" Target="../tags/tag750.xml" /><Relationship Id="rId51" Type="http://schemas.openxmlformats.org/officeDocument/2006/relationships/tags" Target="../tags/tag751.xml" /><Relationship Id="rId52" Type="http://schemas.openxmlformats.org/officeDocument/2006/relationships/tags" Target="../tags/tag752.xml" /><Relationship Id="rId53" Type="http://schemas.openxmlformats.org/officeDocument/2006/relationships/tags" Target="../tags/tag753.xml" /><Relationship Id="rId54" Type="http://schemas.openxmlformats.org/officeDocument/2006/relationships/tags" Target="../tags/tag754.xml" /><Relationship Id="rId55" Type="http://schemas.openxmlformats.org/officeDocument/2006/relationships/tags" Target="../tags/tag755.xml" /><Relationship Id="rId56" Type="http://schemas.openxmlformats.org/officeDocument/2006/relationships/tags" Target="../tags/tag756.xml" /><Relationship Id="rId57" Type="http://schemas.openxmlformats.org/officeDocument/2006/relationships/tags" Target="../tags/tag757.xml" /><Relationship Id="rId58" Type="http://schemas.openxmlformats.org/officeDocument/2006/relationships/tags" Target="../tags/tag758.xml" /><Relationship Id="rId59" Type="http://schemas.openxmlformats.org/officeDocument/2006/relationships/tags" Target="../tags/tag759.xml" /><Relationship Id="rId6" Type="http://schemas.openxmlformats.org/officeDocument/2006/relationships/tags" Target="../tags/tag706.xml" /><Relationship Id="rId60" Type="http://schemas.openxmlformats.org/officeDocument/2006/relationships/tags" Target="../tags/tag760.xml" /><Relationship Id="rId61" Type="http://schemas.openxmlformats.org/officeDocument/2006/relationships/tags" Target="../tags/tag761.xml" /><Relationship Id="rId62" Type="http://schemas.openxmlformats.org/officeDocument/2006/relationships/tags" Target="../tags/tag762.xml" /><Relationship Id="rId63" Type="http://schemas.openxmlformats.org/officeDocument/2006/relationships/tags" Target="../tags/tag763.xml" /><Relationship Id="rId64" Type="http://schemas.openxmlformats.org/officeDocument/2006/relationships/image" Target="../media/image16.png" /><Relationship Id="rId65" Type="http://schemas.openxmlformats.org/officeDocument/2006/relationships/tags" Target="../tags/tag764.xml" /><Relationship Id="rId66" Type="http://schemas.openxmlformats.org/officeDocument/2006/relationships/tags" Target="../tags/tag765.xml" /><Relationship Id="rId7" Type="http://schemas.openxmlformats.org/officeDocument/2006/relationships/tags" Target="../tags/tag707.xml" /><Relationship Id="rId8" Type="http://schemas.openxmlformats.org/officeDocument/2006/relationships/tags" Target="../tags/tag708.xml" /><Relationship Id="rId9" Type="http://schemas.openxmlformats.org/officeDocument/2006/relationships/tags" Target="../tags/tag70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777.xml" /><Relationship Id="rId11" Type="http://schemas.openxmlformats.org/officeDocument/2006/relationships/tags" Target="../tags/tag778.xml" /><Relationship Id="rId12" Type="http://schemas.openxmlformats.org/officeDocument/2006/relationships/tags" Target="../tags/tag779.xml" /><Relationship Id="rId13" Type="http://schemas.openxmlformats.org/officeDocument/2006/relationships/tags" Target="../tags/tag780.xml" /><Relationship Id="rId14" Type="http://schemas.openxmlformats.org/officeDocument/2006/relationships/tags" Target="../tags/tag781.xml" /><Relationship Id="rId15" Type="http://schemas.openxmlformats.org/officeDocument/2006/relationships/tags" Target="../tags/tag782.xml" /><Relationship Id="rId16" Type="http://schemas.openxmlformats.org/officeDocument/2006/relationships/tags" Target="../tags/tag783.xml" /><Relationship Id="rId17" Type="http://schemas.openxmlformats.org/officeDocument/2006/relationships/tags" Target="../tags/tag784.xml" /><Relationship Id="rId18" Type="http://schemas.openxmlformats.org/officeDocument/2006/relationships/tags" Target="../tags/tag785.xml" /><Relationship Id="rId19" Type="http://schemas.openxmlformats.org/officeDocument/2006/relationships/tags" Target="../tags/tag786.xml" /><Relationship Id="rId2" Type="http://schemas.openxmlformats.org/officeDocument/2006/relationships/notesSlide" Target="../notesSlides/notesSlide2.xml" /><Relationship Id="rId20" Type="http://schemas.openxmlformats.org/officeDocument/2006/relationships/tags" Target="../tags/tag787.xml" /><Relationship Id="rId21" Type="http://schemas.openxmlformats.org/officeDocument/2006/relationships/tags" Target="../tags/tag788.xml" /><Relationship Id="rId22" Type="http://schemas.openxmlformats.org/officeDocument/2006/relationships/tags" Target="../tags/tag789.xml" /><Relationship Id="rId23" Type="http://schemas.openxmlformats.org/officeDocument/2006/relationships/tags" Target="../tags/tag790.xml" /><Relationship Id="rId24" Type="http://schemas.openxmlformats.org/officeDocument/2006/relationships/tags" Target="../tags/tag791.xml" /><Relationship Id="rId25" Type="http://schemas.openxmlformats.org/officeDocument/2006/relationships/tags" Target="../tags/tag792.xml" /><Relationship Id="rId26" Type="http://schemas.openxmlformats.org/officeDocument/2006/relationships/tags" Target="../tags/tag793.xml" /><Relationship Id="rId27" Type="http://schemas.openxmlformats.org/officeDocument/2006/relationships/tags" Target="../tags/tag794.xml" /><Relationship Id="rId28" Type="http://schemas.openxmlformats.org/officeDocument/2006/relationships/tags" Target="../tags/tag795.xml" /><Relationship Id="rId29" Type="http://schemas.openxmlformats.org/officeDocument/2006/relationships/tags" Target="../tags/tag796.xml" /><Relationship Id="rId3" Type="http://schemas.openxmlformats.org/officeDocument/2006/relationships/tags" Target="../tags/tag770.xml" /><Relationship Id="rId30" Type="http://schemas.openxmlformats.org/officeDocument/2006/relationships/tags" Target="../tags/tag797.xml" /><Relationship Id="rId31" Type="http://schemas.openxmlformats.org/officeDocument/2006/relationships/tags" Target="../tags/tag798.xml" /><Relationship Id="rId32" Type="http://schemas.openxmlformats.org/officeDocument/2006/relationships/tags" Target="../tags/tag799.xml" /><Relationship Id="rId4" Type="http://schemas.openxmlformats.org/officeDocument/2006/relationships/tags" Target="../tags/tag771.xml" /><Relationship Id="rId5" Type="http://schemas.openxmlformats.org/officeDocument/2006/relationships/tags" Target="../tags/tag772.xml" /><Relationship Id="rId6" Type="http://schemas.openxmlformats.org/officeDocument/2006/relationships/tags" Target="../tags/tag773.xml" /><Relationship Id="rId7" Type="http://schemas.openxmlformats.org/officeDocument/2006/relationships/tags" Target="../tags/tag774.xml" /><Relationship Id="rId8" Type="http://schemas.openxmlformats.org/officeDocument/2006/relationships/tags" Target="../tags/tag775.xml" /><Relationship Id="rId9" Type="http://schemas.openxmlformats.org/officeDocument/2006/relationships/tags" Target="../tags/tag77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800.xml" /><Relationship Id="rId3" Type="http://schemas.openxmlformats.org/officeDocument/2006/relationships/tags" Target="../tags/tag801.xml" /><Relationship Id="rId4" Type="http://schemas.openxmlformats.org/officeDocument/2006/relationships/tags" Target="../tags/tag802.xml" /><Relationship Id="rId5" Type="http://schemas.openxmlformats.org/officeDocument/2006/relationships/tags" Target="../tags/tag803.xml" /><Relationship Id="rId6" Type="http://schemas.openxmlformats.org/officeDocument/2006/relationships/tags" Target="../tags/tag80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805.xml" /><Relationship Id="rId3" Type="http://schemas.openxmlformats.org/officeDocument/2006/relationships/tags" Target="../tags/tag806.xml" /><Relationship Id="rId4" Type="http://schemas.openxmlformats.org/officeDocument/2006/relationships/tags" Target="../tags/tag807.xml" /><Relationship Id="rId5" Type="http://schemas.openxmlformats.org/officeDocument/2006/relationships/tags" Target="../tags/tag808.xml" /><Relationship Id="rId6" Type="http://schemas.openxmlformats.org/officeDocument/2006/relationships/tags" Target="../tags/tag809.xml" /><Relationship Id="rId7" Type="http://schemas.openxmlformats.org/officeDocument/2006/relationships/tags" Target="../tags/tag81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11.xml" /><Relationship Id="rId3" Type="http://schemas.openxmlformats.org/officeDocument/2006/relationships/tags" Target="../tags/tag812.xml" /><Relationship Id="rId4" Type="http://schemas.openxmlformats.org/officeDocument/2006/relationships/tags" Target="../tags/tag813.xml" /><Relationship Id="rId5" Type="http://schemas.openxmlformats.org/officeDocument/2006/relationships/tags" Target="../tags/tag81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15.xml" /><Relationship Id="rId3" Type="http://schemas.openxmlformats.org/officeDocument/2006/relationships/tags" Target="../tags/tag816.xml" /><Relationship Id="rId4" Type="http://schemas.openxmlformats.org/officeDocument/2006/relationships/tags" Target="../tags/tag81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18.xml" /><Relationship Id="rId3" Type="http://schemas.openxmlformats.org/officeDocument/2006/relationships/tags" Target="../tags/tag819.xml" /><Relationship Id="rId4" Type="http://schemas.openxmlformats.org/officeDocument/2006/relationships/tags" Target="../tags/tag82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21.xml" /><Relationship Id="rId3" Type="http://schemas.openxmlformats.org/officeDocument/2006/relationships/image" Target="../media/image17.png" /><Relationship Id="rId4" Type="http://schemas.openxmlformats.org/officeDocument/2006/relationships/tags" Target="../tags/tag822.xml" /><Relationship Id="rId5" Type="http://schemas.openxmlformats.org/officeDocument/2006/relationships/tags" Target="../tags/tag82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tags" Target="../tags/tag832.xml" /><Relationship Id="rId11" Type="http://schemas.openxmlformats.org/officeDocument/2006/relationships/tags" Target="../tags/tag833.xml" /><Relationship Id="rId12" Type="http://schemas.openxmlformats.org/officeDocument/2006/relationships/tags" Target="../tags/tag834.xml" /><Relationship Id="rId13" Type="http://schemas.openxmlformats.org/officeDocument/2006/relationships/tags" Target="../tags/tag835.xml" /><Relationship Id="rId14" Type="http://schemas.openxmlformats.org/officeDocument/2006/relationships/tags" Target="../tags/tag836.xml" /><Relationship Id="rId15" Type="http://schemas.openxmlformats.org/officeDocument/2006/relationships/tags" Target="../tags/tag837.xml" /><Relationship Id="rId16" Type="http://schemas.openxmlformats.org/officeDocument/2006/relationships/tags" Target="../tags/tag838.xml" /><Relationship Id="rId17" Type="http://schemas.openxmlformats.org/officeDocument/2006/relationships/tags" Target="../tags/tag839.xml" /><Relationship Id="rId18" Type="http://schemas.openxmlformats.org/officeDocument/2006/relationships/tags" Target="../tags/tag840.xml" /><Relationship Id="rId19" Type="http://schemas.openxmlformats.org/officeDocument/2006/relationships/tags" Target="../tags/tag841.xml" /><Relationship Id="rId2" Type="http://schemas.openxmlformats.org/officeDocument/2006/relationships/tags" Target="../tags/tag824.xml" /><Relationship Id="rId20" Type="http://schemas.openxmlformats.org/officeDocument/2006/relationships/tags" Target="../tags/tag842.xml" /><Relationship Id="rId21" Type="http://schemas.openxmlformats.org/officeDocument/2006/relationships/tags" Target="../tags/tag843.xml" /><Relationship Id="rId22" Type="http://schemas.openxmlformats.org/officeDocument/2006/relationships/tags" Target="../tags/tag844.xml" /><Relationship Id="rId23" Type="http://schemas.openxmlformats.org/officeDocument/2006/relationships/tags" Target="../tags/tag845.xml" /><Relationship Id="rId24" Type="http://schemas.openxmlformats.org/officeDocument/2006/relationships/tags" Target="../tags/tag846.xml" /><Relationship Id="rId3" Type="http://schemas.openxmlformats.org/officeDocument/2006/relationships/tags" Target="../tags/tag825.xml" /><Relationship Id="rId4" Type="http://schemas.openxmlformats.org/officeDocument/2006/relationships/tags" Target="../tags/tag826.xml" /><Relationship Id="rId5" Type="http://schemas.openxmlformats.org/officeDocument/2006/relationships/tags" Target="../tags/tag827.xml" /><Relationship Id="rId6" Type="http://schemas.openxmlformats.org/officeDocument/2006/relationships/tags" Target="../tags/tag828.xml" /><Relationship Id="rId7" Type="http://schemas.openxmlformats.org/officeDocument/2006/relationships/tags" Target="../tags/tag829.xml" /><Relationship Id="rId8" Type="http://schemas.openxmlformats.org/officeDocument/2006/relationships/tags" Target="../tags/tag830.xml" /><Relationship Id="rId9" Type="http://schemas.openxmlformats.org/officeDocument/2006/relationships/tags" Target="../tags/tag831.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tags" Target="../tags/tag855.xml" /><Relationship Id="rId11" Type="http://schemas.openxmlformats.org/officeDocument/2006/relationships/tags" Target="../tags/tag856.xml" /><Relationship Id="rId2" Type="http://schemas.openxmlformats.org/officeDocument/2006/relationships/tags" Target="../tags/tag847.xml" /><Relationship Id="rId3" Type="http://schemas.openxmlformats.org/officeDocument/2006/relationships/tags" Target="../tags/tag848.xml" /><Relationship Id="rId4" Type="http://schemas.openxmlformats.org/officeDocument/2006/relationships/tags" Target="../tags/tag849.xml" /><Relationship Id="rId5" Type="http://schemas.openxmlformats.org/officeDocument/2006/relationships/tags" Target="../tags/tag850.xml" /><Relationship Id="rId6" Type="http://schemas.openxmlformats.org/officeDocument/2006/relationships/tags" Target="../tags/tag851.xml" /><Relationship Id="rId7" Type="http://schemas.openxmlformats.org/officeDocument/2006/relationships/tags" Target="../tags/tag852.xml" /><Relationship Id="rId8" Type="http://schemas.openxmlformats.org/officeDocument/2006/relationships/tags" Target="../tags/tag853.xml" /><Relationship Id="rId9" Type="http://schemas.openxmlformats.org/officeDocument/2006/relationships/tags" Target="../tags/tag85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6.xml" /><Relationship Id="rId10" Type="http://schemas.openxmlformats.org/officeDocument/2006/relationships/tags" Target="../tags/tag865.xml" /><Relationship Id="rId11" Type="http://schemas.openxmlformats.org/officeDocument/2006/relationships/tags" Target="../tags/tag866.xml" /><Relationship Id="rId12" Type="http://schemas.openxmlformats.org/officeDocument/2006/relationships/tags" Target="../tags/tag867.xml" /><Relationship Id="rId13" Type="http://schemas.openxmlformats.org/officeDocument/2006/relationships/tags" Target="../tags/tag868.xml" /><Relationship Id="rId14" Type="http://schemas.openxmlformats.org/officeDocument/2006/relationships/tags" Target="../tags/tag869.xml" /><Relationship Id="rId15" Type="http://schemas.openxmlformats.org/officeDocument/2006/relationships/tags" Target="../tags/tag870.xml" /><Relationship Id="rId16" Type="http://schemas.openxmlformats.org/officeDocument/2006/relationships/tags" Target="../tags/tag871.xml" /><Relationship Id="rId17" Type="http://schemas.openxmlformats.org/officeDocument/2006/relationships/tags" Target="../tags/tag872.xml" /><Relationship Id="rId18" Type="http://schemas.openxmlformats.org/officeDocument/2006/relationships/tags" Target="../tags/tag873.xml" /><Relationship Id="rId19" Type="http://schemas.openxmlformats.org/officeDocument/2006/relationships/tags" Target="../tags/tag874.xml" /><Relationship Id="rId2" Type="http://schemas.openxmlformats.org/officeDocument/2006/relationships/tags" Target="../tags/tag857.xml" /><Relationship Id="rId20" Type="http://schemas.openxmlformats.org/officeDocument/2006/relationships/tags" Target="../tags/tag875.xml" /><Relationship Id="rId21" Type="http://schemas.openxmlformats.org/officeDocument/2006/relationships/tags" Target="../tags/tag876.xml" /><Relationship Id="rId22" Type="http://schemas.openxmlformats.org/officeDocument/2006/relationships/tags" Target="../tags/tag877.xml" /><Relationship Id="rId3" Type="http://schemas.openxmlformats.org/officeDocument/2006/relationships/tags" Target="../tags/tag858.xml" /><Relationship Id="rId4" Type="http://schemas.openxmlformats.org/officeDocument/2006/relationships/tags" Target="../tags/tag859.xml" /><Relationship Id="rId5" Type="http://schemas.openxmlformats.org/officeDocument/2006/relationships/tags" Target="../tags/tag860.xml" /><Relationship Id="rId6" Type="http://schemas.openxmlformats.org/officeDocument/2006/relationships/tags" Target="../tags/tag861.xml" /><Relationship Id="rId7" Type="http://schemas.openxmlformats.org/officeDocument/2006/relationships/tags" Target="../tags/tag862.xml" /><Relationship Id="rId8" Type="http://schemas.openxmlformats.org/officeDocument/2006/relationships/tags" Target="../tags/tag863.xml" /><Relationship Id="rId9" Type="http://schemas.openxmlformats.org/officeDocument/2006/relationships/tags" Target="../tags/tag86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78.xml" /><Relationship Id="rId3" Type="http://schemas.openxmlformats.org/officeDocument/2006/relationships/tags" Target="../tags/tag879.xml" /><Relationship Id="rId4" Type="http://schemas.openxmlformats.org/officeDocument/2006/relationships/tags" Target="../tags/tag880.xml" /><Relationship Id="rId5" Type="http://schemas.openxmlformats.org/officeDocument/2006/relationships/image" Target="../media/image18.png" /><Relationship Id="rId6" Type="http://schemas.openxmlformats.org/officeDocument/2006/relationships/tags" Target="../tags/tag88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82.xml" /><Relationship Id="rId3" Type="http://schemas.openxmlformats.org/officeDocument/2006/relationships/tags" Target="../tags/tag883.xml" /><Relationship Id="rId4" Type="http://schemas.openxmlformats.org/officeDocument/2006/relationships/tags" Target="../tags/tag884.xml" /><Relationship Id="rId5" Type="http://schemas.openxmlformats.org/officeDocument/2006/relationships/tags" Target="../tags/tag885.xml" /><Relationship Id="rId6" Type="http://schemas.openxmlformats.org/officeDocument/2006/relationships/tags" Target="../tags/tag88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87.xml" /><Relationship Id="rId3" Type="http://schemas.openxmlformats.org/officeDocument/2006/relationships/tags" Target="../tags/tag888.xml" /><Relationship Id="rId4" Type="http://schemas.openxmlformats.org/officeDocument/2006/relationships/tags" Target="../tags/tag889.xml" /><Relationship Id="rId5" Type="http://schemas.openxmlformats.org/officeDocument/2006/relationships/tags" Target="../tags/tag890.xml" /><Relationship Id="rId6" Type="http://schemas.openxmlformats.org/officeDocument/2006/relationships/tags" Target="../tags/tag891.xml" /><Relationship Id="rId7" Type="http://schemas.openxmlformats.org/officeDocument/2006/relationships/tags" Target="../tags/tag892.xml" /><Relationship Id="rId8" Type="http://schemas.openxmlformats.org/officeDocument/2006/relationships/image" Target="../media/image19.png" /><Relationship Id="rId9" Type="http://schemas.openxmlformats.org/officeDocument/2006/relationships/tags" Target="../tags/tag89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94.xml" /><Relationship Id="rId3" Type="http://schemas.openxmlformats.org/officeDocument/2006/relationships/tags" Target="../tags/tag895.xml" /><Relationship Id="rId4" Type="http://schemas.openxmlformats.org/officeDocument/2006/relationships/tags" Target="../tags/tag89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97.xml" /><Relationship Id="rId3" Type="http://schemas.openxmlformats.org/officeDocument/2006/relationships/tags" Target="../tags/tag89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99.xml" /><Relationship Id="rId3" Type="http://schemas.openxmlformats.org/officeDocument/2006/relationships/tags" Target="../tags/tag90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901.xml" /><Relationship Id="rId3" Type="http://schemas.openxmlformats.org/officeDocument/2006/relationships/tags" Target="../tags/tag902.xml" /><Relationship Id="rId4" Type="http://schemas.openxmlformats.org/officeDocument/2006/relationships/image" Target="../media/image20.png" /><Relationship Id="rId5" Type="http://schemas.openxmlformats.org/officeDocument/2006/relationships/tags" Target="../tags/tag90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10" name="直接连接符 9"/>
          <p:cNvCxnSpPr/>
          <p:nvPr>
            <p:custDataLst>
              <p:tags r:id="rId3"/>
            </p:custDataLst>
          </p:nvPr>
        </p:nvCxnSpPr>
        <p:spPr>
          <a:xfrm flipH="1" flipV="1">
            <a:off x="5156835" y="5029200"/>
            <a:ext cx="6372225" cy="15875"/>
          </a:xfrm>
          <a:prstGeom prst="line">
            <a:avLst/>
          </a:prstGeom>
          <a:ln>
            <a:solidFill>
              <a:schemeClr val="dk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标题 3"/>
          <p:cNvSpPr/>
          <p:nvPr>
            <p:ph type="ctrTitle" idx="2"/>
            <p:custDataLst>
              <p:tags r:id="rId4"/>
            </p:custDataLst>
          </p:nvPr>
        </p:nvSpPr>
        <p:spPr>
          <a:xfrm>
            <a:off x="6082665" y="3235960"/>
            <a:ext cx="4825365" cy="538480"/>
          </a:xfrm>
        </p:spPr>
        <p:txBody>
          <a:bodyPr>
            <a:normAutofit lnSpcReduction="10000"/>
          </a:bodyPr>
          <a:lstStyle/>
          <a:p>
            <a:pPr marL="0" indent="0" algn="ctr">
              <a:lnSpc>
                <a:spcPct val="100000"/>
              </a:lnSpc>
              <a:spcBef>
                <a:spcPct val="0"/>
              </a:spcBef>
              <a:buSzTx/>
              <a:buNone/>
            </a:pPr>
            <a:r>
              <a:rPr lang="zh-CN" altLang="en-US" sz="2400" spc="240">
                <a:solidFill>
                  <a:schemeClr val="lt1"/>
                </a:solidFill>
              </a:rPr>
              <a:t>第1章 遗传因子的发现</a:t>
            </a:r>
            <a:endParaRPr lang="zh-CN" altLang="en-US" sz="2400" spc="240">
              <a:solidFill>
                <a:schemeClr val="lt1"/>
              </a:solidFill>
            </a:endParaRPr>
          </a:p>
        </p:txBody>
      </p:sp>
      <p:sp>
        <p:nvSpPr>
          <p:cNvPr id="5" name="副标题 4"/>
          <p:cNvSpPr/>
          <p:nvPr>
            <p:ph type="subTitle" idx="3"/>
            <p:custDataLst>
              <p:tags r:id="rId5"/>
            </p:custDataLst>
          </p:nvPr>
        </p:nvSpPr>
        <p:spPr>
          <a:xfrm>
            <a:off x="5196205" y="3881120"/>
            <a:ext cx="6434455" cy="1151255"/>
          </a:xfrm>
        </p:spPr>
        <p:txBody>
          <a:bodyPr>
            <a:noAutofit/>
          </a:bodyPr>
          <a:lstStyle/>
          <a:p>
            <a:pPr marL="0" indent="0" algn="ctr">
              <a:lnSpc>
                <a:spcPct val="100000"/>
              </a:lnSpc>
              <a:buSzTx/>
              <a:buNone/>
            </a:pPr>
            <a:r>
              <a:rPr lang="zh-CN" altLang="en-US" sz="3200" spc="80">
                <a:solidFill>
                  <a:schemeClr val="lt1"/>
                </a:solidFill>
              </a:rPr>
              <a:t>第1节 孟德尔的豌豆杂交实验（一）（第2课时）</a:t>
            </a:r>
            <a:endParaRPr lang="zh-CN" altLang="en-US" sz="3200" spc="80">
              <a:solidFill>
                <a:schemeClr val="lt1"/>
              </a:solidFill>
            </a:endParaRPr>
          </a:p>
        </p:txBody>
      </p:sp>
    </p:spTree>
    <p:custDataLst>
      <p:tags r:id="rId6"/>
    </p:custDataLst>
  </p:cSld>
  <p:clrMapOvr>
    <a:masterClrMapping/>
  </p:clrMapOvr>
  <mc:AlternateContent>
    <mc:Choice xmlns:p14="http://schemas.microsoft.com/office/powerpoint/2010/main" Requires="p14">
      <p:transition p14:dur="50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916305" y="2411095"/>
            <a:ext cx="10856595" cy="2306955"/>
          </a:xfrm>
          <a:prstGeom prst="rect">
            <a:avLst/>
          </a:prstGeom>
        </p:spPr>
        <p:txBody>
          <a:bodyPr wrap="square">
            <a:spAutoFit/>
          </a:bodyPr>
          <a:lstStyle/>
          <a:p>
            <a:pPr>
              <a:lnSpc>
                <a:spcPct val="150000"/>
              </a:lnSpc>
            </a:pPr>
            <a:r>
              <a:rPr lang="en-US" sz="3200" b="1">
                <a:latin typeface="楷体" panose="02010609060101010101" pitchFamily="49" charset="-122"/>
                <a:ea typeface="楷体" panose="02010609060101010101" pitchFamily="49" charset="-122"/>
              </a:rPr>
              <a:t>1</a:t>
            </a:r>
            <a:r>
              <a:rPr sz="3200" b="1">
                <a:latin typeface="楷体" panose="02010609060101010101" pitchFamily="49" charset="-122"/>
                <a:ea typeface="楷体" panose="02010609060101010101" pitchFamily="49" charset="-122"/>
              </a:rPr>
              <a:t>.体会假说-演绎法和孟德尔的创新思维。</a:t>
            </a:r>
            <a:endParaRPr sz="3200" b="1">
              <a:latin typeface="楷体" panose="02010609060101010101" pitchFamily="49" charset="-122"/>
              <a:ea typeface="楷体" panose="02010609060101010101" pitchFamily="49" charset="-122"/>
            </a:endParaRPr>
          </a:p>
          <a:p>
            <a:pPr>
              <a:lnSpc>
                <a:spcPct val="150000"/>
              </a:lnSpc>
            </a:pPr>
            <a:r>
              <a:rPr lang="en-US" sz="3200" b="1">
                <a:latin typeface="楷体" panose="02010609060101010101" pitchFamily="49" charset="-122"/>
                <a:ea typeface="楷体" panose="02010609060101010101" pitchFamily="49" charset="-122"/>
              </a:rPr>
              <a:t>2</a:t>
            </a:r>
            <a:r>
              <a:rPr sz="3200" b="1">
                <a:latin typeface="楷体" panose="02010609060101010101" pitchFamily="49" charset="-122"/>
                <a:ea typeface="楷体" panose="02010609060101010101" pitchFamily="49" charset="-122"/>
              </a:rPr>
              <a:t>.阐明分离定律，并能运用分离定律解释或预测一些遗传现象。</a:t>
            </a:r>
            <a:endParaRPr sz="3200" b="1">
              <a:latin typeface="楷体" panose="02010609060101010101" pitchFamily="49" charset="-122"/>
              <a:ea typeface="楷体" panose="02010609060101010101" pitchFamily="49" charset="-122"/>
            </a:endParaRPr>
          </a:p>
        </p:txBody>
      </p:sp>
      <p:sp>
        <p:nvSpPr>
          <p:cNvPr id="13" name="AutoShape 7"/>
          <p:cNvSpPr>
            <a:spLocks noChangeArrowheads="1"/>
          </p:cNvSpPr>
          <p:nvPr>
            <p:custDataLst>
              <p:tags r:id="rId4"/>
            </p:custDataLst>
          </p:nvPr>
        </p:nvSpPr>
        <p:spPr bwMode="ltGray">
          <a:xfrm>
            <a:off x="4507230" y="822960"/>
            <a:ext cx="2794000" cy="574675"/>
          </a:xfrm>
          <a:prstGeom prst="roundRect">
            <a:avLst>
              <a:gd name="adj" fmla="val 5000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wrap="none" anchor="ctr">
            <a:scene3d>
              <a:camera prst="orthographicFront"/>
              <a:lightRig rig="threePt" dir="t"/>
            </a:scene3d>
          </a:bodyPr>
          <a:lstStyle/>
          <a:p>
            <a:pPr algn="ctr">
              <a:defRPr/>
            </a:pPr>
            <a:r>
              <a:rPr sz="3200" b="1">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sym typeface="+mn-ea"/>
              </a:rPr>
              <a:t>学习目标</a:t>
            </a:r>
            <a:endParaRPr lang="zh-CN" sz="3200" b="1" kern="0">
              <a:solidFill>
                <a:schemeClr val="tx1"/>
              </a:solidFill>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sym typeface="+mn-ea"/>
            </a:endParaRPr>
          </a:p>
        </p:txBody>
      </p:sp>
    </p:spTree>
    <p:custDataLst>
      <p:tags r:id="rId5"/>
    </p:custDataLst>
  </p:cSld>
  <p:clrMapOvr>
    <a:masterClrMapping/>
  </p:clrMapOvr>
  <mc:AlternateContent>
    <mc:Choice xmlns:p14="http://schemas.microsoft.com/office/powerpoint/2010/main" Requires="p14">
      <p:transition p14:dur="50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图片 3"/>
          <p:cNvPicPr>
            <a:picLocks noChangeAspect="1"/>
          </p:cNvPicPr>
          <p:nvPr>
            <p:custDataLst>
              <p:tags r:id="rId4"/>
            </p:custDataLst>
          </p:nvPr>
        </p:nvPicPr>
        <p:blipFill>
          <a:blip r:embed="rId3"/>
          <a:stretch>
            <a:fillRect/>
          </a:stretch>
        </p:blipFill>
        <p:spPr>
          <a:xfrm>
            <a:off x="284123" y="1453364"/>
            <a:ext cx="11623754" cy="4379965"/>
          </a:xfrm>
          <a:prstGeom prst="rect">
            <a:avLst/>
          </a:prstGeom>
        </p:spPr>
      </p:pic>
      <p:sp>
        <p:nvSpPr>
          <p:cNvPr id="9" name="Rectangle 17"/>
          <p:cNvSpPr>
            <a:spLocks noChangeArrowheads="1"/>
          </p:cNvSpPr>
          <p:nvPr>
            <p:custDataLst>
              <p:tags r:id="rId5"/>
            </p:custDataLst>
          </p:nvPr>
        </p:nvSpPr>
        <p:spPr bwMode="auto">
          <a:xfrm>
            <a:off x="2965873" y="5989834"/>
            <a:ext cx="6839675" cy="460375"/>
          </a:xfrm>
          <a:prstGeom prst="rect">
            <a:avLst/>
          </a:prstGeom>
          <a:noFill/>
          <a:ln w="9525">
            <a:noFill/>
            <a:miter lim="800000"/>
          </a:ln>
        </p:spPr>
        <p:txBody>
          <a:bodyPr wrap="square">
            <a:spAutoFit/>
          </a:bodyPr>
          <a:lstStyle/>
          <a:p>
            <a:pPr>
              <a:buFont typeface="Arial" panose="020b0604020202020204" pitchFamily="34" charset="0"/>
              <a:buNone/>
            </a:pPr>
            <a:r>
              <a:rPr lang="zh-CN" altLang="en-US" sz="2400">
                <a:solidFill>
                  <a:srgbClr val="0070C0"/>
                </a:solidFill>
                <a:latin typeface="Times New Roman" panose="02020603050405020304" pitchFamily="18" charset="0"/>
                <a:ea typeface="黑体" panose="02010609060101010101" pitchFamily="49" charset="-122"/>
              </a:rPr>
              <a:t>图</a:t>
            </a:r>
            <a:r>
              <a:rPr lang="en-US" altLang="zh-CN" sz="2400">
                <a:solidFill>
                  <a:srgbClr val="0070C0"/>
                </a:solidFill>
                <a:latin typeface="Times New Roman" panose="02020603050405020304" pitchFamily="18" charset="0"/>
                <a:ea typeface="黑体" panose="02010609060101010101" pitchFamily="49" charset="-122"/>
              </a:rPr>
              <a:t>1</a:t>
            </a:r>
            <a:r>
              <a:rPr lang="zh-CN" altLang="en-US" sz="2400">
                <a:solidFill>
                  <a:srgbClr val="0070C0"/>
                </a:solidFill>
                <a:latin typeface="Times New Roman" panose="02020603050405020304" pitchFamily="18" charset="0"/>
                <a:ea typeface="黑体" panose="02010609060101010101" pitchFamily="49" charset="-122"/>
              </a:rPr>
              <a:t>－</a:t>
            </a:r>
            <a:r>
              <a:rPr lang="en-US" altLang="zh-CN" sz="2400">
                <a:solidFill>
                  <a:srgbClr val="0070C0"/>
                </a:solidFill>
                <a:latin typeface="Times New Roman" panose="02020603050405020304" pitchFamily="18" charset="0"/>
                <a:ea typeface="黑体" panose="02010609060101010101" pitchFamily="49" charset="-122"/>
              </a:rPr>
              <a:t>4</a:t>
            </a:r>
            <a:r>
              <a:rPr lang="en-US" altLang="zh-CN" sz="2400">
                <a:solidFill>
                  <a:schemeClr val="tx1">
                    <a:lumMod val="65000"/>
                    <a:lumOff val="35000"/>
                  </a:schemeClr>
                </a:solidFill>
                <a:latin typeface="Times New Roman" panose="02020603050405020304" pitchFamily="18" charset="0"/>
                <a:ea typeface="黑体" panose="02010609060101010101" pitchFamily="49" charset="-122"/>
              </a:rPr>
              <a:t>  </a:t>
            </a:r>
            <a:r>
              <a:rPr lang="zh-CN" altLang="en-US" sz="2400">
                <a:solidFill>
                  <a:schemeClr val="tx1">
                    <a:lumMod val="65000"/>
                    <a:lumOff val="35000"/>
                  </a:schemeClr>
                </a:solidFill>
                <a:latin typeface="Times New Roman" panose="02020603050405020304" pitchFamily="18" charset="0"/>
                <a:ea typeface="黑体" panose="02010609060101010101" pitchFamily="49" charset="-122"/>
              </a:rPr>
              <a:t>高茎豌豆与矮茎豌豆杂交实验的分析图解</a:t>
            </a:r>
            <a:endParaRPr lang="en-US" altLang="zh-CN" sz="24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13" name="AutoShape 7"/>
          <p:cNvSpPr>
            <a:spLocks noChangeArrowheads="1"/>
          </p:cNvSpPr>
          <p:nvPr>
            <p:custDataLst>
              <p:tags r:id="rId6"/>
            </p:custDataLst>
          </p:nvPr>
        </p:nvSpPr>
        <p:spPr bwMode="ltGray">
          <a:xfrm>
            <a:off x="4476750" y="356235"/>
            <a:ext cx="2794000" cy="574675"/>
          </a:xfrm>
          <a:prstGeom prst="roundRect">
            <a:avLst>
              <a:gd name="adj" fmla="val 50000"/>
            </a:avLst>
          </a:prstGeom>
          <a:solidFill>
            <a:schemeClr val="accent6"/>
          </a:solidFill>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温故知新</a:t>
            </a:r>
            <a:endPar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6" name="Group 3"/>
          <p:cNvGrpSpPr/>
          <p:nvPr>
            <p:custDataLst>
              <p:tags r:id="rId3"/>
            </p:custDataLst>
          </p:nvPr>
        </p:nvGrpSpPr>
        <p:grpSpPr>
          <a:xfrm>
            <a:off x="1473589" y="1508193"/>
            <a:ext cx="5218116" cy="646113"/>
            <a:chOff x="1728" y="1470"/>
            <a:chExt cx="3287" cy="407"/>
          </a:xfrm>
        </p:grpSpPr>
        <p:grpSp>
          <p:nvGrpSpPr>
            <p:cNvPr id="7" name="Group 4"/>
            <p:cNvGrpSpPr/>
            <p:nvPr>
              <p:custDataLst>
                <p:tags r:id="rId4"/>
              </p:custDataLst>
            </p:nvPr>
          </p:nvGrpSpPr>
          <p:grpSpPr>
            <a:xfrm rot="-4423226">
              <a:off x="1676" y="1532"/>
              <a:ext cx="400" cy="280"/>
              <a:chOff x="1043" y="2596"/>
              <a:chExt cx="142" cy="99"/>
            </a:xfrm>
          </p:grpSpPr>
          <p:sp>
            <p:nvSpPr>
              <p:cNvPr id="11" name="Freeform 5"/>
              <p:cNvSpPr/>
              <p:nvPr>
                <p:custDataLst>
                  <p:tags r:id="rId5"/>
                </p:custDataLst>
              </p:nvPr>
            </p:nvSpPr>
            <p:spPr bwMode="auto">
              <a:xfrm>
                <a:off x="1149" y="2693"/>
                <a:ext cx="12" cy="2"/>
              </a:xfrm>
              <a:custGeom>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3"/>
                  <a:gd name="T52" fmla="*/ 0 h 14"/>
                  <a:gd name="T53" fmla="*/ 63 w 63"/>
                  <a:gd name="T54" fmla="*/ 14 h 14"/>
                </a:gd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6"/>
              <p:cNvSpPr/>
              <p:nvPr>
                <p:custDataLst>
                  <p:tags r:id="rId6"/>
                </p:custDataLst>
              </p:nvPr>
            </p:nvSpPr>
            <p:spPr bwMode="auto">
              <a:xfrm>
                <a:off x="1143" y="2689"/>
                <a:ext cx="26" cy="6"/>
              </a:xfrm>
              <a:custGeom>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9"/>
                  <a:gd name="T100" fmla="*/ 0 h 38"/>
                  <a:gd name="T101" fmla="*/ 129 w 129"/>
                  <a:gd name="T102" fmla="*/ 38 h 3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 name="Freeform 7"/>
              <p:cNvSpPr/>
              <p:nvPr>
                <p:custDataLst>
                  <p:tags r:id="rId7"/>
                </p:custDataLst>
              </p:nvPr>
            </p:nvSpPr>
            <p:spPr bwMode="auto">
              <a:xfrm>
                <a:off x="1140" y="2685"/>
                <a:ext cx="33" cy="10"/>
              </a:xfrm>
              <a:custGeom>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6"/>
                  <a:gd name="T148" fmla="*/ 0 h 59"/>
                  <a:gd name="T149" fmla="*/ 166 w 166"/>
                  <a:gd name="T150" fmla="*/ 59 h 59"/>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8"/>
              <p:cNvSpPr/>
              <p:nvPr>
                <p:custDataLst>
                  <p:tags r:id="rId8"/>
                </p:custDataLst>
              </p:nvPr>
            </p:nvSpPr>
            <p:spPr bwMode="auto">
              <a:xfrm>
                <a:off x="1138" y="2682"/>
                <a:ext cx="38" cy="12"/>
              </a:xfrm>
              <a:custGeom>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1"/>
                  <a:gd name="T148" fmla="*/ 0 h 72"/>
                  <a:gd name="T149" fmla="*/ 191 w 191"/>
                  <a:gd name="T150" fmla="*/ 72 h 72"/>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9"/>
              <p:cNvSpPr/>
              <p:nvPr>
                <p:custDataLst>
                  <p:tags r:id="rId9"/>
                </p:custDataLst>
              </p:nvPr>
            </p:nvSpPr>
            <p:spPr bwMode="auto">
              <a:xfrm>
                <a:off x="1136" y="2679"/>
                <a:ext cx="42" cy="14"/>
              </a:xfrm>
              <a:custGeom>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0"/>
                  <a:gd name="T160" fmla="*/ 0 h 84"/>
                  <a:gd name="T161" fmla="*/ 210 w 210"/>
                  <a:gd name="T162" fmla="*/ 84 h 84"/>
                </a:gd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10"/>
              <p:cNvSpPr/>
              <p:nvPr>
                <p:custDataLst>
                  <p:tags r:id="rId10"/>
                </p:custDataLst>
              </p:nvPr>
            </p:nvSpPr>
            <p:spPr bwMode="auto">
              <a:xfrm>
                <a:off x="1135" y="2677"/>
                <a:ext cx="45" cy="15"/>
              </a:xfrm>
              <a:custGeom>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4"/>
                  <a:gd name="T172" fmla="*/ 0 h 95"/>
                  <a:gd name="T173" fmla="*/ 224 w 224"/>
                  <a:gd name="T174" fmla="*/ 95 h 95"/>
                </a:gd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11"/>
              <p:cNvSpPr/>
              <p:nvPr>
                <p:custDataLst>
                  <p:tags r:id="rId11"/>
                </p:custDataLst>
              </p:nvPr>
            </p:nvSpPr>
            <p:spPr bwMode="auto">
              <a:xfrm>
                <a:off x="1135" y="2674"/>
                <a:ext cx="47" cy="18"/>
              </a:xfrm>
              <a:custGeom>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5"/>
                  <a:gd name="T103" fmla="*/ 0 h 106"/>
                  <a:gd name="T104" fmla="*/ 235 w 235"/>
                  <a:gd name="T105" fmla="*/ 106 h 10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5" h="105">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12"/>
              <p:cNvSpPr/>
              <p:nvPr>
                <p:custDataLst>
                  <p:tags r:id="rId12"/>
                </p:custDataLst>
              </p:nvPr>
            </p:nvSpPr>
            <p:spPr bwMode="auto">
              <a:xfrm>
                <a:off x="1134" y="2672"/>
                <a:ext cx="49" cy="19"/>
              </a:xfrm>
              <a:custGeom>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114"/>
                  <a:gd name="T110" fmla="*/ 242 w 242"/>
                  <a:gd name="T111" fmla="*/ 114 h 114"/>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1"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13"/>
              <p:cNvSpPr/>
              <p:nvPr>
                <p:custDataLst>
                  <p:tags r:id="rId13"/>
                </p:custDataLst>
              </p:nvPr>
            </p:nvSpPr>
            <p:spPr bwMode="auto">
              <a:xfrm>
                <a:off x="1134" y="2669"/>
                <a:ext cx="50" cy="21"/>
              </a:xfrm>
              <a:custGeom>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46"/>
                  <a:gd name="T97" fmla="*/ 0 h 123"/>
                  <a:gd name="T98" fmla="*/ 246 w 246"/>
                  <a:gd name="T99" fmla="*/ 123 h 123"/>
                </a:gd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14"/>
              <p:cNvSpPr/>
              <p:nvPr>
                <p:custDataLst>
                  <p:tags r:id="rId14"/>
                </p:custDataLst>
              </p:nvPr>
            </p:nvSpPr>
            <p:spPr bwMode="auto">
              <a:xfrm>
                <a:off x="1134" y="2667"/>
                <a:ext cx="50" cy="22"/>
              </a:xfrm>
              <a:custGeom>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9"/>
                  <a:gd name="T100" fmla="*/ 0 h 132"/>
                  <a:gd name="T101" fmla="*/ 249 w 249"/>
                  <a:gd name="T102" fmla="*/ 132 h 1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15"/>
              <p:cNvSpPr/>
              <p:nvPr>
                <p:custDataLst>
                  <p:tags r:id="rId15"/>
                </p:custDataLst>
              </p:nvPr>
            </p:nvSpPr>
            <p:spPr bwMode="auto">
              <a:xfrm>
                <a:off x="1134" y="2665"/>
                <a:ext cx="51" cy="23"/>
              </a:xfrm>
              <a:custGeom>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1"/>
                  <a:gd name="T109" fmla="*/ 0 h 140"/>
                  <a:gd name="T110" fmla="*/ 251 w 251"/>
                  <a:gd name="T111" fmla="*/ 140 h 140"/>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16"/>
              <p:cNvSpPr/>
              <p:nvPr>
                <p:custDataLst>
                  <p:tags r:id="rId16"/>
                </p:custDataLst>
              </p:nvPr>
            </p:nvSpPr>
            <p:spPr bwMode="auto">
              <a:xfrm>
                <a:off x="1135" y="2663"/>
                <a:ext cx="50" cy="24"/>
              </a:xfrm>
              <a:custGeom>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51"/>
                  <a:gd name="T112" fmla="*/ 0 h 146"/>
                  <a:gd name="T113" fmla="*/ 251 w 251"/>
                  <a:gd name="T114" fmla="*/ 146 h 146"/>
                </a:gd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17"/>
              <p:cNvSpPr/>
              <p:nvPr>
                <p:custDataLst>
                  <p:tags r:id="rId17"/>
                </p:custDataLst>
              </p:nvPr>
            </p:nvSpPr>
            <p:spPr bwMode="auto">
              <a:xfrm>
                <a:off x="1135" y="2661"/>
                <a:ext cx="50" cy="25"/>
              </a:xfrm>
              <a:custGeom>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49"/>
                  <a:gd name="T121" fmla="*/ 0 h 154"/>
                  <a:gd name="T122" fmla="*/ 249 w 249"/>
                  <a:gd name="T123" fmla="*/ 154 h 154"/>
                </a:gd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 name="Freeform 18"/>
              <p:cNvSpPr/>
              <p:nvPr>
                <p:custDataLst>
                  <p:tags r:id="rId18"/>
                </p:custDataLst>
              </p:nvPr>
            </p:nvSpPr>
            <p:spPr bwMode="auto">
              <a:xfrm>
                <a:off x="1136" y="2659"/>
                <a:ext cx="49" cy="26"/>
              </a:xfrm>
              <a:custGeom>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w 246"/>
                  <a:gd name="T83" fmla="*/ 0 h 159"/>
                  <a:gd name="T84" fmla="*/ 0 w 246"/>
                  <a:gd name="T85" fmla="*/ 0 h 159"/>
                  <a:gd name="T86" fmla="*/ 0 w 246"/>
                  <a:gd name="T87" fmla="*/ 0 h 15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46"/>
                  <a:gd name="T133" fmla="*/ 0 h 159"/>
                  <a:gd name="T134" fmla="*/ 246 w 246"/>
                  <a:gd name="T135" fmla="*/ 159 h 159"/>
                </a:gd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Freeform 19"/>
              <p:cNvSpPr/>
              <p:nvPr>
                <p:custDataLst>
                  <p:tags r:id="rId19"/>
                </p:custDataLst>
              </p:nvPr>
            </p:nvSpPr>
            <p:spPr bwMode="auto">
              <a:xfrm>
                <a:off x="1136" y="2657"/>
                <a:ext cx="49" cy="27"/>
              </a:xfrm>
              <a:custGeom>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w 243"/>
                  <a:gd name="T93" fmla="*/ 0 h 164"/>
                  <a:gd name="T94" fmla="*/ 0 w 243"/>
                  <a:gd name="T95" fmla="*/ 0 h 1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3"/>
                  <a:gd name="T145" fmla="*/ 0 h 164"/>
                  <a:gd name="T146" fmla="*/ 243 w 243"/>
                  <a:gd name="T147" fmla="*/ 164 h 16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20"/>
              <p:cNvSpPr/>
              <p:nvPr>
                <p:custDataLst>
                  <p:tags r:id="rId20"/>
                </p:custDataLst>
              </p:nvPr>
            </p:nvSpPr>
            <p:spPr bwMode="auto">
              <a:xfrm>
                <a:off x="1137" y="2655"/>
                <a:ext cx="48" cy="28"/>
              </a:xfrm>
              <a:custGeom>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w 238"/>
                  <a:gd name="T101" fmla="*/ 0 h 169"/>
                  <a:gd name="T102" fmla="*/ 0 w 238"/>
                  <a:gd name="T103" fmla="*/ 0 h 16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8"/>
                  <a:gd name="T157" fmla="*/ 0 h 169"/>
                  <a:gd name="T158" fmla="*/ 238 w 238"/>
                  <a:gd name="T159" fmla="*/ 169 h 169"/>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7" name="Freeform 21"/>
              <p:cNvSpPr/>
              <p:nvPr>
                <p:custDataLst>
                  <p:tags r:id="rId21"/>
                </p:custDataLst>
              </p:nvPr>
            </p:nvSpPr>
            <p:spPr bwMode="auto">
              <a:xfrm>
                <a:off x="1138" y="2654"/>
                <a:ext cx="46" cy="29"/>
              </a:xfrm>
              <a:custGeom>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2"/>
                  <a:gd name="T145" fmla="*/ 0 h 174"/>
                  <a:gd name="T146" fmla="*/ 232 w 232"/>
                  <a:gd name="T147" fmla="*/ 174 h 17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1"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22"/>
              <p:cNvSpPr/>
              <p:nvPr>
                <p:custDataLst>
                  <p:tags r:id="rId22"/>
                </p:custDataLst>
              </p:nvPr>
            </p:nvSpPr>
            <p:spPr bwMode="auto">
              <a:xfrm>
                <a:off x="1139" y="2652"/>
                <a:ext cx="45" cy="30"/>
              </a:xfrm>
              <a:custGeom>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5"/>
                  <a:gd name="T145" fmla="*/ 0 h 176"/>
                  <a:gd name="T146" fmla="*/ 225 w 225"/>
                  <a:gd name="T147" fmla="*/ 176 h 176"/>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 name="Freeform 23"/>
              <p:cNvSpPr/>
              <p:nvPr>
                <p:custDataLst>
                  <p:tags r:id="rId23"/>
                </p:custDataLst>
              </p:nvPr>
            </p:nvSpPr>
            <p:spPr bwMode="auto">
              <a:xfrm>
                <a:off x="1140" y="2651"/>
                <a:ext cx="43" cy="30"/>
              </a:xfrm>
              <a:custGeom>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7"/>
                  <a:gd name="T157" fmla="*/ 0 h 180"/>
                  <a:gd name="T158" fmla="*/ 217 w 217"/>
                  <a:gd name="T159" fmla="*/ 180 h 180"/>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6"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24"/>
              <p:cNvSpPr/>
              <p:nvPr>
                <p:custDataLst>
                  <p:tags r:id="rId24"/>
                </p:custDataLst>
              </p:nvPr>
            </p:nvSpPr>
            <p:spPr bwMode="auto">
              <a:xfrm>
                <a:off x="1141" y="2650"/>
                <a:ext cx="42" cy="30"/>
              </a:xfrm>
              <a:custGeom>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09"/>
                  <a:gd name="T157" fmla="*/ 0 h 181"/>
                  <a:gd name="T158" fmla="*/ 209 w 209"/>
                  <a:gd name="T159" fmla="*/ 181 h 181"/>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1" name="Freeform 25"/>
              <p:cNvSpPr/>
              <p:nvPr>
                <p:custDataLst>
                  <p:tags r:id="rId25"/>
                </p:custDataLst>
              </p:nvPr>
            </p:nvSpPr>
            <p:spPr bwMode="auto">
              <a:xfrm>
                <a:off x="1142" y="2649"/>
                <a:ext cx="40" cy="30"/>
              </a:xfrm>
              <a:custGeom>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0"/>
                  <a:gd name="T169" fmla="*/ 0 h 183"/>
                  <a:gd name="T170" fmla="*/ 200 w 200"/>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 name="Freeform 26"/>
              <p:cNvSpPr/>
              <p:nvPr>
                <p:custDataLst>
                  <p:tags r:id="rId26"/>
                </p:custDataLst>
              </p:nvPr>
            </p:nvSpPr>
            <p:spPr bwMode="auto">
              <a:xfrm>
                <a:off x="1143" y="2648"/>
                <a:ext cx="38" cy="30"/>
              </a:xfrm>
              <a:custGeom>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91"/>
                  <a:gd name="T169" fmla="*/ 0 h 183"/>
                  <a:gd name="T170" fmla="*/ 191 w 191"/>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3" name="Freeform 27"/>
              <p:cNvSpPr/>
              <p:nvPr>
                <p:custDataLst>
                  <p:tags r:id="rId27"/>
                </p:custDataLst>
              </p:nvPr>
            </p:nvSpPr>
            <p:spPr bwMode="auto">
              <a:xfrm>
                <a:off x="1143" y="2647"/>
                <a:ext cx="37" cy="30"/>
              </a:xfrm>
              <a:custGeom>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
                  <a:gd name="T169" fmla="*/ 0 h 185"/>
                  <a:gd name="T170" fmla="*/ 181 w 181"/>
                  <a:gd name="T171" fmla="*/ 185 h 185"/>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4" name="Freeform 28"/>
              <p:cNvSpPr/>
              <p:nvPr>
                <p:custDataLst>
                  <p:tags r:id="rId28"/>
                </p:custDataLst>
              </p:nvPr>
            </p:nvSpPr>
            <p:spPr bwMode="auto">
              <a:xfrm>
                <a:off x="1144" y="2646"/>
                <a:ext cx="35" cy="30"/>
              </a:xfrm>
              <a:custGeom>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2"/>
                  <a:gd name="T169" fmla="*/ 0 h 184"/>
                  <a:gd name="T170" fmla="*/ 172 w 172"/>
                  <a:gd name="T171" fmla="*/ 184 h 184"/>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 name="Freeform 29"/>
              <p:cNvSpPr/>
              <p:nvPr>
                <p:custDataLst>
                  <p:tags r:id="rId29"/>
                </p:custDataLst>
              </p:nvPr>
            </p:nvSpPr>
            <p:spPr bwMode="auto">
              <a:xfrm>
                <a:off x="1145" y="2645"/>
                <a:ext cx="33" cy="30"/>
              </a:xfrm>
              <a:custGeom>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3"/>
                  <a:gd name="T187" fmla="*/ 0 h 181"/>
                  <a:gd name="T188" fmla="*/ 163 w 163"/>
                  <a:gd name="T189" fmla="*/ 181 h 181"/>
                </a:gd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custDataLst>
                  <p:tags r:id="rId30"/>
                </p:custDataLst>
              </p:nvPr>
            </p:nvSpPr>
            <p:spPr bwMode="auto">
              <a:xfrm>
                <a:off x="1146" y="2645"/>
                <a:ext cx="31" cy="29"/>
              </a:xfrm>
              <a:custGeom>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4"/>
                  <a:gd name="T130" fmla="*/ 0 h 175"/>
                  <a:gd name="T131" fmla="*/ 154 w 154"/>
                  <a:gd name="T132" fmla="*/ 175 h 175"/>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31"/>
              <p:cNvSpPr>
                <a:spLocks noEditPoints="1"/>
              </p:cNvSpPr>
              <p:nvPr>
                <p:custDataLst>
                  <p:tags r:id="rId31"/>
                </p:custDataLst>
              </p:nvPr>
            </p:nvSpPr>
            <p:spPr bwMode="auto">
              <a:xfrm>
                <a:off x="1147" y="2645"/>
                <a:ext cx="29" cy="29"/>
              </a:xfrm>
              <a:custGeom>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5"/>
                  <a:gd name="T127" fmla="*/ 0 h 170"/>
                  <a:gd name="T128" fmla="*/ 145 w 145"/>
                  <a:gd name="T129" fmla="*/ 170 h 170"/>
                </a:gd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32"/>
              <p:cNvSpPr>
                <a:spLocks noEditPoints="1"/>
              </p:cNvSpPr>
              <p:nvPr>
                <p:custDataLst>
                  <p:tags r:id="rId32"/>
                </p:custDataLst>
              </p:nvPr>
            </p:nvSpPr>
            <p:spPr bwMode="auto">
              <a:xfrm>
                <a:off x="1148" y="2646"/>
                <a:ext cx="27" cy="27"/>
              </a:xfrm>
              <a:custGeom>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6"/>
                  <a:gd name="T130" fmla="*/ 0 h 162"/>
                  <a:gd name="T131" fmla="*/ 136 w 136"/>
                  <a:gd name="T132" fmla="*/ 162 h 162"/>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Freeform 33"/>
              <p:cNvSpPr>
                <a:spLocks noEditPoints="1"/>
              </p:cNvSpPr>
              <p:nvPr>
                <p:custDataLst>
                  <p:tags r:id="rId33"/>
                </p:custDataLst>
              </p:nvPr>
            </p:nvSpPr>
            <p:spPr bwMode="auto">
              <a:xfrm>
                <a:off x="1149" y="2647"/>
                <a:ext cx="25" cy="25"/>
              </a:xfrm>
              <a:custGeom>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7"/>
                  <a:gd name="T178" fmla="*/ 0 h 151"/>
                  <a:gd name="T179" fmla="*/ 127 w 127"/>
                  <a:gd name="T180" fmla="*/ 151 h 151"/>
                </a:gd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Freeform 34"/>
              <p:cNvSpPr>
                <a:spLocks noEditPoints="1"/>
              </p:cNvSpPr>
              <p:nvPr>
                <p:custDataLst>
                  <p:tags r:id="rId34"/>
                </p:custDataLst>
              </p:nvPr>
            </p:nvSpPr>
            <p:spPr bwMode="auto">
              <a:xfrm>
                <a:off x="1150" y="2648"/>
                <a:ext cx="23" cy="23"/>
              </a:xfrm>
              <a:custGeom>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8"/>
                  <a:gd name="T148" fmla="*/ 0 h 140"/>
                  <a:gd name="T149" fmla="*/ 118 w 118"/>
                  <a:gd name="T150" fmla="*/ 140 h 140"/>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35"/>
              <p:cNvSpPr>
                <a:spLocks noEditPoints="1"/>
              </p:cNvSpPr>
              <p:nvPr>
                <p:custDataLst>
                  <p:tags r:id="rId35"/>
                </p:custDataLst>
              </p:nvPr>
            </p:nvSpPr>
            <p:spPr bwMode="auto">
              <a:xfrm>
                <a:off x="1151" y="2649"/>
                <a:ext cx="21" cy="21"/>
              </a:xfrm>
              <a:custGeom>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9"/>
                  <a:gd name="T130" fmla="*/ 0 h 130"/>
                  <a:gd name="T131" fmla="*/ 109 w 109"/>
                  <a:gd name="T132" fmla="*/ 130 h 130"/>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36"/>
              <p:cNvSpPr>
                <a:spLocks noEditPoints="1"/>
              </p:cNvSpPr>
              <p:nvPr>
                <p:custDataLst>
                  <p:tags r:id="rId36"/>
                </p:custDataLst>
              </p:nvPr>
            </p:nvSpPr>
            <p:spPr bwMode="auto">
              <a:xfrm>
                <a:off x="1152" y="2649"/>
                <a:ext cx="20" cy="20"/>
              </a:xfrm>
              <a:custGeom>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0"/>
                  <a:gd name="T100" fmla="*/ 0 h 119"/>
                  <a:gd name="T101" fmla="*/ 100 w 100"/>
                  <a:gd name="T102" fmla="*/ 119 h 119"/>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37"/>
              <p:cNvSpPr>
                <a:spLocks noEditPoints="1"/>
              </p:cNvSpPr>
              <p:nvPr>
                <p:custDataLst>
                  <p:tags r:id="rId37"/>
                </p:custDataLst>
              </p:nvPr>
            </p:nvSpPr>
            <p:spPr bwMode="auto">
              <a:xfrm>
                <a:off x="1152" y="2650"/>
                <a:ext cx="19" cy="18"/>
              </a:xfrm>
              <a:custGeom>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1"/>
                  <a:gd name="T100" fmla="*/ 0 h 108"/>
                  <a:gd name="T101" fmla="*/ 91 w 91"/>
                  <a:gd name="T102" fmla="*/ 108 h 10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38"/>
              <p:cNvSpPr>
                <a:spLocks noEditPoints="1"/>
              </p:cNvSpPr>
              <p:nvPr>
                <p:custDataLst>
                  <p:tags r:id="rId38"/>
                </p:custDataLst>
              </p:nvPr>
            </p:nvSpPr>
            <p:spPr bwMode="auto">
              <a:xfrm>
                <a:off x="1153" y="2651"/>
                <a:ext cx="17" cy="16"/>
              </a:xfrm>
              <a:custGeom>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2"/>
                  <a:gd name="T100" fmla="*/ 0 h 97"/>
                  <a:gd name="T101" fmla="*/ 82 w 82"/>
                  <a:gd name="T102" fmla="*/ 97 h 97"/>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39"/>
              <p:cNvSpPr>
                <a:spLocks noEditPoints="1"/>
              </p:cNvSpPr>
              <p:nvPr>
                <p:custDataLst>
                  <p:tags r:id="rId39"/>
                </p:custDataLst>
              </p:nvPr>
            </p:nvSpPr>
            <p:spPr bwMode="auto">
              <a:xfrm>
                <a:off x="1154" y="2652"/>
                <a:ext cx="15" cy="14"/>
              </a:xfrm>
              <a:custGeom>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3"/>
                  <a:gd name="T100" fmla="*/ 0 h 86"/>
                  <a:gd name="T101" fmla="*/ 73 w 73"/>
                  <a:gd name="T102" fmla="*/ 86 h 8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40"/>
              <p:cNvSpPr>
                <a:spLocks noEditPoints="1"/>
              </p:cNvSpPr>
              <p:nvPr>
                <p:custDataLst>
                  <p:tags r:id="rId40"/>
                </p:custDataLst>
              </p:nvPr>
            </p:nvSpPr>
            <p:spPr bwMode="auto">
              <a:xfrm>
                <a:off x="1155" y="2653"/>
                <a:ext cx="13" cy="12"/>
              </a:xfrm>
              <a:custGeom>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76"/>
                  <a:gd name="T101" fmla="*/ 64 w 64"/>
                  <a:gd name="T102" fmla="*/ 76 h 7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7" name="Freeform 41"/>
              <p:cNvSpPr>
                <a:spLocks noEditPoints="1"/>
              </p:cNvSpPr>
              <p:nvPr>
                <p:custDataLst>
                  <p:tags r:id="rId41"/>
                </p:custDataLst>
              </p:nvPr>
            </p:nvSpPr>
            <p:spPr bwMode="auto">
              <a:xfrm>
                <a:off x="1156" y="2654"/>
                <a:ext cx="11" cy="11"/>
              </a:xfrm>
              <a:custGeom>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4"/>
                  <a:gd name="T100" fmla="*/ 0 h 65"/>
                  <a:gd name="T101" fmla="*/ 54 w 54"/>
                  <a:gd name="T102" fmla="*/ 65 h 65"/>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42"/>
              <p:cNvSpPr>
                <a:spLocks noEditPoints="1"/>
              </p:cNvSpPr>
              <p:nvPr>
                <p:custDataLst>
                  <p:tags r:id="rId42"/>
                </p:custDataLst>
              </p:nvPr>
            </p:nvSpPr>
            <p:spPr bwMode="auto">
              <a:xfrm>
                <a:off x="1157" y="2655"/>
                <a:ext cx="9" cy="9"/>
              </a:xfrm>
              <a:custGeom>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5"/>
                  <a:gd name="T100" fmla="*/ 0 h 54"/>
                  <a:gd name="T101" fmla="*/ 45 w 45"/>
                  <a:gd name="T102" fmla="*/ 54 h 54"/>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43"/>
              <p:cNvSpPr>
                <a:spLocks noEditPoints="1"/>
              </p:cNvSpPr>
              <p:nvPr>
                <p:custDataLst>
                  <p:tags r:id="rId43"/>
                </p:custDataLst>
              </p:nvPr>
            </p:nvSpPr>
            <p:spPr bwMode="auto">
              <a:xfrm>
                <a:off x="1158" y="2656"/>
                <a:ext cx="7" cy="7"/>
              </a:xfrm>
              <a:custGeom>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
                  <a:gd name="T100" fmla="*/ 0 h 43"/>
                  <a:gd name="T101" fmla="*/ 36 w 36"/>
                  <a:gd name="T102" fmla="*/ 43 h 43"/>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44"/>
              <p:cNvSpPr/>
              <p:nvPr>
                <p:custDataLst>
                  <p:tags r:id="rId44"/>
                </p:custDataLst>
              </p:nvPr>
            </p:nvSpPr>
            <p:spPr bwMode="auto">
              <a:xfrm>
                <a:off x="1159" y="2657"/>
                <a:ext cx="5" cy="5"/>
              </a:xfrm>
              <a:custGeom>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32"/>
                  <a:gd name="T101" fmla="*/ 27 w 27"/>
                  <a:gd name="T102" fmla="*/ 32 h 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45"/>
              <p:cNvSpPr/>
              <p:nvPr>
                <p:custDataLst>
                  <p:tags r:id="rId45"/>
                </p:custDataLst>
              </p:nvPr>
            </p:nvSpPr>
            <p:spPr bwMode="auto">
              <a:xfrm>
                <a:off x="1160" y="2658"/>
                <a:ext cx="3" cy="3"/>
              </a:xfrm>
              <a:custGeom>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
                  <a:gd name="T100" fmla="*/ 0 h 22"/>
                  <a:gd name="T101" fmla="*/ 18 w 18"/>
                  <a:gd name="T102" fmla="*/ 22 h 2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46"/>
              <p:cNvSpPr/>
              <p:nvPr>
                <p:custDataLst>
                  <p:tags r:id="rId46"/>
                </p:custDataLst>
              </p:nvPr>
            </p:nvSpPr>
            <p:spPr bwMode="auto">
              <a:xfrm>
                <a:off x="1161" y="2658"/>
                <a:ext cx="2" cy="2"/>
              </a:xfrm>
              <a:custGeom>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w 9"/>
                  <a:gd name="T59" fmla="*/ 0 h 11"/>
                  <a:gd name="T60" fmla="*/ 0 w 9"/>
                  <a:gd name="T61" fmla="*/ 0 h 11"/>
                  <a:gd name="T62" fmla="*/ 0 w 9"/>
                  <a:gd name="T63" fmla="*/ 0 h 11"/>
                  <a:gd name="T64" fmla="*/ 0 w 9"/>
                  <a:gd name="T65" fmla="*/ 0 h 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
                  <a:gd name="T100" fmla="*/ 0 h 11"/>
                  <a:gd name="T101" fmla="*/ 9 w 9"/>
                  <a:gd name="T102" fmla="*/ 11 h 11"/>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47"/>
              <p:cNvSpPr/>
              <p:nvPr>
                <p:custDataLst>
                  <p:tags r:id="rId47"/>
                </p:custDataLst>
              </p:nvPr>
            </p:nvSpPr>
            <p:spPr bwMode="auto">
              <a:xfrm>
                <a:off x="1043" y="2596"/>
                <a:ext cx="44" cy="47"/>
              </a:xfrm>
              <a:custGeom>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 name="T18" fmla="*/ 0 w 220"/>
                  <a:gd name="T19" fmla="*/ 0 h 284"/>
                  <a:gd name="T20" fmla="*/ 220 w 220"/>
                  <a:gd name="T21" fmla="*/ 284 h 284"/>
                </a:gdLst>
                <a:cxnLst>
                  <a:cxn ang="T12">
                    <a:pos x="T0" y="T1"/>
                  </a:cxn>
                  <a:cxn ang="T13">
                    <a:pos x="T2" y="T3"/>
                  </a:cxn>
                  <a:cxn ang="T14">
                    <a:pos x="T4" y="T5"/>
                  </a:cxn>
                  <a:cxn ang="T15">
                    <a:pos x="T6" y="T7"/>
                  </a:cxn>
                  <a:cxn ang="T16">
                    <a:pos x="T8" y="T9"/>
                  </a:cxn>
                  <a:cxn ang="T17">
                    <a:pos x="T10" y="T11"/>
                  </a:cxn>
                </a:cxnLst>
                <a:rect l="T18" t="T19" r="T20" b="T21"/>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48"/>
              <p:cNvSpPr/>
              <p:nvPr>
                <p:custDataLst>
                  <p:tags r:id="rId48"/>
                </p:custDataLst>
              </p:nvPr>
            </p:nvSpPr>
            <p:spPr bwMode="auto">
              <a:xfrm>
                <a:off x="1043" y="2596"/>
                <a:ext cx="44" cy="26"/>
              </a:xfrm>
              <a:custGeom>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 name="T15" fmla="*/ 0 w 222"/>
                  <a:gd name="T16" fmla="*/ 0 h 157"/>
                  <a:gd name="T17" fmla="*/ 222 w 222"/>
                  <a:gd name="T18" fmla="*/ 157 h 157"/>
                </a:gdLst>
                <a:cxnLst>
                  <a:cxn ang="T10">
                    <a:pos x="T0" y="T1"/>
                  </a:cxn>
                  <a:cxn ang="T11">
                    <a:pos x="T2" y="T3"/>
                  </a:cxn>
                  <a:cxn ang="T12">
                    <a:pos x="T4" y="T5"/>
                  </a:cxn>
                  <a:cxn ang="T13">
                    <a:pos x="T6" y="T7"/>
                  </a:cxn>
                  <a:cxn ang="T14">
                    <a:pos x="T8" y="T9"/>
                  </a:cxn>
                </a:cxnLst>
                <a:rect l="T15" t="T16" r="T17" b="T18"/>
                <a:pathLst>
                  <a:path w="221"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49"/>
              <p:cNvSpPr/>
              <p:nvPr>
                <p:custDataLst>
                  <p:tags r:id="rId49"/>
                </p:custDataLst>
              </p:nvPr>
            </p:nvSpPr>
            <p:spPr bwMode="auto">
              <a:xfrm>
                <a:off x="1043" y="2601"/>
                <a:ext cx="13" cy="15"/>
              </a:xfrm>
              <a:custGeom>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 name="T12" fmla="*/ 0 w 63"/>
                  <a:gd name="T13" fmla="*/ 0 h 89"/>
                  <a:gd name="T14" fmla="*/ 63 w 63"/>
                  <a:gd name="T15" fmla="*/ 89 h 89"/>
                </a:gdLst>
                <a:cxnLst>
                  <a:cxn ang="T8">
                    <a:pos x="T0" y="T1"/>
                  </a:cxn>
                  <a:cxn ang="T9">
                    <a:pos x="T2" y="T3"/>
                  </a:cxn>
                  <a:cxn ang="T10">
                    <a:pos x="T4" y="T5"/>
                  </a:cxn>
                  <a:cxn ang="T11">
                    <a:pos x="T6" y="T7"/>
                  </a:cxn>
                </a:cxnLst>
                <a:rect l="T12" t="T13" r="T14" b="T15"/>
                <a:pathLst>
                  <a:path w="62"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50"/>
              <p:cNvSpPr/>
              <p:nvPr>
                <p:custDataLst>
                  <p:tags r:id="rId50"/>
                </p:custDataLst>
              </p:nvPr>
            </p:nvSpPr>
            <p:spPr bwMode="auto">
              <a:xfrm>
                <a:off x="1043" y="2601"/>
                <a:ext cx="13" cy="8"/>
              </a:xfrm>
              <a:custGeom>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 name="T12" fmla="*/ 0 w 63"/>
                  <a:gd name="T13" fmla="*/ 0 h 46"/>
                  <a:gd name="T14" fmla="*/ 63 w 63"/>
                  <a:gd name="T15" fmla="*/ 46 h 46"/>
                </a:gdLst>
                <a:cxnLst>
                  <a:cxn ang="T8">
                    <a:pos x="T0" y="T1"/>
                  </a:cxn>
                  <a:cxn ang="T9">
                    <a:pos x="T2" y="T3"/>
                  </a:cxn>
                  <a:cxn ang="T10">
                    <a:pos x="T4" y="T5"/>
                  </a:cxn>
                  <a:cxn ang="T11">
                    <a:pos x="T6" y="T7"/>
                  </a:cxn>
                </a:cxnLst>
                <a:rect l="T12" t="T13" r="T14" b="T15"/>
                <a:pathLst>
                  <a:path w="62"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51"/>
              <p:cNvSpPr/>
              <p:nvPr>
                <p:custDataLst>
                  <p:tags r:id="rId51"/>
                </p:custDataLst>
              </p:nvPr>
            </p:nvSpPr>
            <p:spPr bwMode="auto">
              <a:xfrm>
                <a:off x="1078" y="2596"/>
                <a:ext cx="93" cy="63"/>
              </a:xfrm>
              <a:custGeom>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 name="T15" fmla="*/ 0 w 463"/>
                  <a:gd name="T16" fmla="*/ 0 h 376"/>
                  <a:gd name="T17" fmla="*/ 463 w 463"/>
                  <a:gd name="T18" fmla="*/ 376 h 376"/>
                </a:gdLst>
                <a:cxnLst>
                  <a:cxn ang="T10">
                    <a:pos x="T0" y="T1"/>
                  </a:cxn>
                  <a:cxn ang="T11">
                    <a:pos x="T2" y="T3"/>
                  </a:cxn>
                  <a:cxn ang="T12">
                    <a:pos x="T4" y="T5"/>
                  </a:cxn>
                  <a:cxn ang="T13">
                    <a:pos x="T6" y="T7"/>
                  </a:cxn>
                  <a:cxn ang="T14">
                    <a:pos x="T8" y="T9"/>
                  </a:cxn>
                </a:cxnLst>
                <a:rect l="T15" t="T16" r="T17" b="T18"/>
                <a:pathLst>
                  <a:path w="462"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52"/>
              <p:cNvSpPr/>
              <p:nvPr>
                <p:custDataLst>
                  <p:tags r:id="rId52"/>
                </p:custDataLst>
              </p:nvPr>
            </p:nvSpPr>
            <p:spPr bwMode="auto">
              <a:xfrm>
                <a:off x="1065" y="2609"/>
                <a:ext cx="100" cy="72"/>
              </a:xfrm>
              <a:custGeom>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 name="T18" fmla="*/ 0 w 501"/>
                  <a:gd name="T19" fmla="*/ 0 h 430"/>
                  <a:gd name="T20" fmla="*/ 501 w 501"/>
                  <a:gd name="T21" fmla="*/ 430 h 430"/>
                </a:gdLst>
                <a:cxnLst>
                  <a:cxn ang="T12">
                    <a:pos x="T0" y="T1"/>
                  </a:cxn>
                  <a:cxn ang="T13">
                    <a:pos x="T2" y="T3"/>
                  </a:cxn>
                  <a:cxn ang="T14">
                    <a:pos x="T4" y="T5"/>
                  </a:cxn>
                  <a:cxn ang="T15">
                    <a:pos x="T6" y="T7"/>
                  </a:cxn>
                  <a:cxn ang="T16">
                    <a:pos x="T8" y="T9"/>
                  </a:cxn>
                  <a:cxn ang="T17">
                    <a:pos x="T10" y="T11"/>
                  </a:cxn>
                </a:cxnLst>
                <a:rect l="T18" t="T19" r="T20" b="T21"/>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53"/>
              <p:cNvSpPr/>
              <p:nvPr>
                <p:custDataLst>
                  <p:tags r:id="rId53"/>
                </p:custDataLst>
              </p:nvPr>
            </p:nvSpPr>
            <p:spPr bwMode="auto">
              <a:xfrm>
                <a:off x="1055" y="2630"/>
                <a:ext cx="97" cy="61"/>
              </a:xfrm>
              <a:custGeom>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 name="T15" fmla="*/ 0 w 487"/>
                  <a:gd name="T16" fmla="*/ 0 h 367"/>
                  <a:gd name="T17" fmla="*/ 487 w 487"/>
                  <a:gd name="T18" fmla="*/ 367 h 367"/>
                </a:gdLst>
                <a:cxnLst>
                  <a:cxn ang="T10">
                    <a:pos x="T0" y="T1"/>
                  </a:cxn>
                  <a:cxn ang="T11">
                    <a:pos x="T2" y="T3"/>
                  </a:cxn>
                  <a:cxn ang="T12">
                    <a:pos x="T4" y="T5"/>
                  </a:cxn>
                  <a:cxn ang="T13">
                    <a:pos x="T6" y="T7"/>
                  </a:cxn>
                  <a:cxn ang="T14">
                    <a:pos x="T8" y="T9"/>
                  </a:cxn>
                </a:cxnLst>
                <a:rect l="T15" t="T16" r="T17" b="T18"/>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54"/>
              <p:cNvSpPr/>
              <p:nvPr>
                <p:custDataLst>
                  <p:tags r:id="rId54"/>
                </p:custDataLst>
              </p:nvPr>
            </p:nvSpPr>
            <p:spPr bwMode="auto">
              <a:xfrm>
                <a:off x="1143" y="2647"/>
                <a:ext cx="30" cy="45"/>
              </a:xfrm>
              <a:custGeom>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 name="T15" fmla="*/ 0 w 147"/>
                  <a:gd name="T16" fmla="*/ 0 h 276"/>
                  <a:gd name="T17" fmla="*/ 147 w 147"/>
                  <a:gd name="T18" fmla="*/ 276 h 276"/>
                </a:gdLst>
                <a:cxnLst>
                  <a:cxn ang="T10">
                    <a:pos x="T0" y="T1"/>
                  </a:cxn>
                  <a:cxn ang="T11">
                    <a:pos x="T2" y="T3"/>
                  </a:cxn>
                  <a:cxn ang="T12">
                    <a:pos x="T4" y="T5"/>
                  </a:cxn>
                  <a:cxn ang="T13">
                    <a:pos x="T6" y="T7"/>
                  </a:cxn>
                  <a:cxn ang="T14">
                    <a:pos x="T8" y="T9"/>
                  </a:cxn>
                </a:cxnLst>
                <a:rect l="T15" t="T16" r="T17" b="T18"/>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55"/>
              <p:cNvSpPr/>
              <p:nvPr>
                <p:custDataLst>
                  <p:tags r:id="rId55"/>
                </p:custDataLst>
              </p:nvPr>
            </p:nvSpPr>
            <p:spPr bwMode="auto">
              <a:xfrm>
                <a:off x="1150" y="2647"/>
                <a:ext cx="23" cy="34"/>
              </a:xfrm>
              <a:custGeom>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 name="T15" fmla="*/ 0 w 114"/>
                  <a:gd name="T16" fmla="*/ 0 h 209"/>
                  <a:gd name="T17" fmla="*/ 114 w 114"/>
                  <a:gd name="T18" fmla="*/ 209 h 209"/>
                </a:gdLst>
                <a:cxnLst>
                  <a:cxn ang="T10">
                    <a:pos x="T0" y="T1"/>
                  </a:cxn>
                  <a:cxn ang="T11">
                    <a:pos x="T2" y="T3"/>
                  </a:cxn>
                  <a:cxn ang="T12">
                    <a:pos x="T4" y="T5"/>
                  </a:cxn>
                  <a:cxn ang="T13">
                    <a:pos x="T6" y="T7"/>
                  </a:cxn>
                  <a:cxn ang="T14">
                    <a:pos x="T8" y="T9"/>
                  </a:cxn>
                </a:cxnLst>
                <a:rect l="T15" t="T16" r="T17" b="T18"/>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56"/>
              <p:cNvSpPr/>
              <p:nvPr>
                <p:custDataLst>
                  <p:tags r:id="rId56"/>
                </p:custDataLst>
              </p:nvPr>
            </p:nvSpPr>
            <p:spPr bwMode="auto">
              <a:xfrm>
                <a:off x="1162" y="2647"/>
                <a:ext cx="11" cy="13"/>
              </a:xfrm>
              <a:custGeom>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 name="T15" fmla="*/ 0 w 51"/>
                  <a:gd name="T16" fmla="*/ 0 h 78"/>
                  <a:gd name="T17" fmla="*/ 51 w 51"/>
                  <a:gd name="T18" fmla="*/ 78 h 78"/>
                </a:gdLst>
                <a:cxnLst>
                  <a:cxn ang="T10">
                    <a:pos x="T0" y="T1"/>
                  </a:cxn>
                  <a:cxn ang="T11">
                    <a:pos x="T2" y="T3"/>
                  </a:cxn>
                  <a:cxn ang="T12">
                    <a:pos x="T4" y="T5"/>
                  </a:cxn>
                  <a:cxn ang="T13">
                    <a:pos x="T6" y="T7"/>
                  </a:cxn>
                  <a:cxn ang="T14">
                    <a:pos x="T8" y="T9"/>
                  </a:cxn>
                </a:cxnLst>
                <a:rect l="T15" t="T16" r="T17" b="T18"/>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8" name="Line 57"/>
            <p:cNvSpPr>
              <a:spLocks noChangeShapeType="1"/>
            </p:cNvSpPr>
            <p:nvPr>
              <p:custDataLst>
                <p:tags r:id="rId57"/>
              </p:custDataLst>
            </p:nvPr>
          </p:nvSpPr>
          <p:spPr bwMode="auto">
            <a:xfrm flipV="1">
              <a:off x="1728" y="1854"/>
              <a:ext cx="3287" cy="2"/>
            </a:xfrm>
            <a:prstGeom prst="line">
              <a:avLst/>
            </a:prstGeom>
            <a:noFill/>
            <a:ln w="25400">
              <a:solidFill>
                <a:schemeClr val="bg2">
                  <a:lumMod val="75000"/>
                </a:schemeClr>
              </a:solidFill>
              <a:prstDash val="sysDot"/>
              <a:round/>
              <a:tailEnd type="oval" w="med" len="med"/>
            </a:ln>
            <a:extLst>
              <a:ext uri="{909E8E84-426E-40DD-AFC4-6F175D3DCCD1}">
                <a14:hiddenFill xmlns:a14="http://schemas.microsoft.com/office/drawing/2010/main">
                  <a:noFill/>
                </a14:hiddenFill>
              </a:ext>
            </a:extLst>
          </p:spPr>
          <p:txBody>
            <a:bodyPr wrap="none" anchor="ctr"/>
            <a:lstStyle/>
            <a:p>
              <a:pPr eaLnBrk="1" fontAlgn="auto" hangingPunct="1">
                <a:spcBef>
                  <a:spcPct val="0"/>
                </a:spcBef>
                <a:spcAft>
                  <a:spcPct val="0"/>
                </a:spcAft>
                <a:defRPr/>
              </a:pPr>
              <a:endParaRPr lang="zh-CN" altLang="en-US">
                <a:latin typeface="+mn-lt"/>
                <a:ea typeface="+mn-ea"/>
              </a:endParaRPr>
            </a:p>
          </p:txBody>
        </p:sp>
        <p:sp>
          <p:nvSpPr>
            <p:cNvPr id="10" name="Text Box 58"/>
            <p:cNvSpPr txBox="1">
              <a:spLocks noChangeArrowheads="1"/>
            </p:cNvSpPr>
            <p:nvPr>
              <p:custDataLst>
                <p:tags r:id="rId58"/>
              </p:custDataLst>
            </p:nvPr>
          </p:nvSpPr>
          <p:spPr bwMode="auto">
            <a:xfrm>
              <a:off x="2190" y="1470"/>
              <a:ext cx="2443"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auto">
                <a:spcAft>
                  <a:spcPct val="0"/>
                </a:spcAft>
                <a:defRPr/>
              </a:pPr>
              <a:r>
                <a:rPr lang="zh-CN" altLang="en-US" sz="3600">
                  <a:solidFill>
                    <a:srgbClr val="C00000"/>
                  </a:solidFill>
                  <a:latin typeface="Times New Roman" panose="02020603050405020304" pitchFamily="18" charset="0"/>
                  <a:ea typeface="黑体" panose="02010609060101010101" pitchFamily="49" charset="-122"/>
                </a:rPr>
                <a:t>对分离现象的解释</a:t>
              </a:r>
              <a:endParaRPr lang="zh-CN" altLang="en-US" sz="3600">
                <a:solidFill>
                  <a:srgbClr val="C00000"/>
                </a:solidFill>
                <a:latin typeface="Times New Roman" panose="02020603050405020304" pitchFamily="18" charset="0"/>
                <a:ea typeface="黑体" panose="02010609060101010101" pitchFamily="49" charset="-122"/>
              </a:endParaRPr>
            </a:p>
          </p:txBody>
        </p:sp>
      </p:grpSp>
      <p:sp>
        <p:nvSpPr>
          <p:cNvPr id="64" name="Rectangle 14"/>
          <p:cNvSpPr>
            <a:spLocks noChangeArrowheads="1"/>
          </p:cNvSpPr>
          <p:nvPr>
            <p:custDataLst>
              <p:tags r:id="rId59"/>
            </p:custDataLst>
          </p:nvPr>
        </p:nvSpPr>
        <p:spPr bwMode="auto">
          <a:xfrm>
            <a:off x="2194760" y="3536163"/>
            <a:ext cx="7762875" cy="953135"/>
          </a:xfrm>
          <a:prstGeom prst="rect">
            <a:avLst/>
          </a:prstGeom>
          <a:noFill/>
          <a:ln w="9525">
            <a:noFill/>
            <a:miter lim="800000"/>
          </a:ln>
        </p:spPr>
        <p:txBody>
          <a:bodyPr>
            <a:spAutoFit/>
          </a:bodyPr>
          <a:lstStyle/>
          <a:p>
            <a:pPr>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sym typeface="+mn-ea"/>
              </a:rPr>
              <a:t>2</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）在</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体细胞中，遗传因子＿＿＿</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存在的；</a:t>
            </a: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a:p>
            <a:pPr>
              <a:buFont typeface="Arial" panose="020b0604020202020204" pitchFamily="34" charset="0"/>
              <a:buNone/>
            </a:pP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65" name="Rectangle 17"/>
          <p:cNvSpPr>
            <a:spLocks noChangeArrowheads="1"/>
          </p:cNvSpPr>
          <p:nvPr>
            <p:custDataLst>
              <p:tags r:id="rId60"/>
            </p:custDataLst>
          </p:nvPr>
        </p:nvSpPr>
        <p:spPr bwMode="auto">
          <a:xfrm>
            <a:off x="2194560" y="4386580"/>
            <a:ext cx="7023735" cy="521970"/>
          </a:xfrm>
          <a:prstGeom prst="rect">
            <a:avLst/>
          </a:prstGeom>
          <a:noFill/>
          <a:ln w="9525">
            <a:noFill/>
            <a:miter lim="800000"/>
          </a:ln>
        </p:spPr>
        <p:txBody>
          <a:bodyPr wrap="square">
            <a:spAutoFit/>
          </a:bodyPr>
          <a:lstStyle/>
          <a:p>
            <a:pPr>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sym typeface="+mn-ea"/>
              </a:rPr>
              <a:t>3</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配子中只含每对遗传因子中的＿＿＿；</a:t>
            </a:r>
            <a:endParaRPr lang="en-US" altLang="zh-CN"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66" name="Rectangle 30"/>
          <p:cNvSpPr>
            <a:spLocks noChangeArrowheads="1"/>
          </p:cNvSpPr>
          <p:nvPr>
            <p:custDataLst>
              <p:tags r:id="rId61"/>
            </p:custDataLst>
          </p:nvPr>
        </p:nvSpPr>
        <p:spPr bwMode="auto">
          <a:xfrm>
            <a:off x="2179520" y="2565137"/>
            <a:ext cx="6583680" cy="521970"/>
          </a:xfrm>
          <a:prstGeom prst="rect">
            <a:avLst/>
          </a:prstGeom>
          <a:noFill/>
          <a:ln w="9525">
            <a:noFill/>
            <a:miter lim="800000"/>
          </a:ln>
        </p:spPr>
        <p:txBody>
          <a:bodyPr wrap="none">
            <a:spAutoFit/>
          </a:bodyPr>
          <a:lstStyle/>
          <a:p>
            <a:pPr>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1</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）生物的性状是由</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_________</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决定的；</a:t>
            </a: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67" name="Rectangle 32"/>
          <p:cNvSpPr>
            <a:spLocks noChangeArrowheads="1"/>
          </p:cNvSpPr>
          <p:nvPr>
            <p:custDataLst>
              <p:tags r:id="rId62"/>
            </p:custDataLst>
          </p:nvPr>
        </p:nvSpPr>
        <p:spPr bwMode="auto">
          <a:xfrm>
            <a:off x="5694959" y="2562125"/>
            <a:ext cx="3476625" cy="519112"/>
          </a:xfrm>
          <a:prstGeom prst="rect">
            <a:avLst/>
          </a:prstGeom>
          <a:noFill/>
          <a:ln w="9525">
            <a:noFill/>
            <a:miter lim="800000"/>
          </a:ln>
        </p:spPr>
        <p:txBody>
          <a:bodyPr>
            <a:spAutoFit/>
          </a:bodyPr>
          <a:lstStyle/>
          <a:p>
            <a:pPr>
              <a:buFont typeface="Arial" panose="020b0604020202020204" pitchFamily="34" charset="0"/>
              <a:buNone/>
            </a:pPr>
            <a:r>
              <a:rPr lang="zh-CN" altLang="en-US" sz="2800">
                <a:solidFill>
                  <a:srgbClr val="FF0000"/>
                </a:solidFill>
                <a:latin typeface="黑体" panose="02010609060101010101" pitchFamily="49" charset="-122"/>
                <a:ea typeface="黑体" panose="02010609060101010101" pitchFamily="49" charset="-122"/>
              </a:rPr>
              <a:t>遗传因子  </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72" name="Rectangle 37"/>
          <p:cNvSpPr>
            <a:spLocks noChangeArrowheads="1"/>
          </p:cNvSpPr>
          <p:nvPr>
            <p:custDataLst>
              <p:tags r:id="rId63"/>
            </p:custDataLst>
          </p:nvPr>
        </p:nvSpPr>
        <p:spPr bwMode="auto">
          <a:xfrm>
            <a:off x="6784133" y="3482969"/>
            <a:ext cx="1778000" cy="519112"/>
          </a:xfrm>
          <a:prstGeom prst="rect">
            <a:avLst/>
          </a:prstGeom>
          <a:noFill/>
          <a:ln w="9525">
            <a:noFill/>
            <a:miter lim="800000"/>
          </a:ln>
        </p:spPr>
        <p:txBody>
          <a:bodyPr>
            <a:spAutoFit/>
          </a:bodyPr>
          <a:lstStyle/>
          <a:p>
            <a:pPr>
              <a:buFont typeface="Arial" panose="020b0604020202020204" pitchFamily="34" charset="0"/>
              <a:buNone/>
            </a:pPr>
            <a:r>
              <a:rPr lang="zh-CN" altLang="en-US" sz="2800">
                <a:solidFill>
                  <a:srgbClr val="FF0000"/>
                </a:solidFill>
                <a:latin typeface="黑体" panose="02010609060101010101" pitchFamily="49" charset="-122"/>
                <a:ea typeface="黑体" panose="02010609060101010101" pitchFamily="49" charset="-122"/>
              </a:rPr>
              <a:t>成对 </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73" name="Rectangle 38"/>
          <p:cNvSpPr>
            <a:spLocks noChangeArrowheads="1"/>
          </p:cNvSpPr>
          <p:nvPr>
            <p:custDataLst>
              <p:tags r:id="rId64"/>
            </p:custDataLst>
          </p:nvPr>
        </p:nvSpPr>
        <p:spPr bwMode="auto">
          <a:xfrm>
            <a:off x="7952105" y="4356100"/>
            <a:ext cx="1211580" cy="521970"/>
          </a:xfrm>
          <a:prstGeom prst="rect">
            <a:avLst/>
          </a:prstGeom>
          <a:noFill/>
          <a:ln w="9525">
            <a:noFill/>
            <a:miter lim="800000"/>
          </a:ln>
        </p:spPr>
        <p:txBody>
          <a:bodyPr wrap="square">
            <a:spAutoFit/>
          </a:bodyPr>
          <a:lstStyle/>
          <a:p>
            <a:pPr>
              <a:buFont typeface="Arial" panose="020b0604020202020204" pitchFamily="34" charset="0"/>
              <a:buNone/>
            </a:pPr>
            <a:r>
              <a:rPr lang="zh-CN" altLang="en-US" sz="2800">
                <a:solidFill>
                  <a:srgbClr val="FF0000"/>
                </a:solidFill>
                <a:latin typeface="黑体" panose="02010609060101010101" pitchFamily="49" charset="-122"/>
                <a:ea typeface="黑体" panose="02010609060101010101" pitchFamily="49" charset="-122"/>
              </a:rPr>
              <a:t>一个</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75" name="矩形 40"/>
          <p:cNvSpPr>
            <a:spLocks noChangeArrowheads="1"/>
          </p:cNvSpPr>
          <p:nvPr>
            <p:custDataLst>
              <p:tags r:id="rId65"/>
            </p:custDataLst>
          </p:nvPr>
        </p:nvSpPr>
        <p:spPr bwMode="auto">
          <a:xfrm>
            <a:off x="2229485" y="5212080"/>
            <a:ext cx="7376160" cy="521970"/>
          </a:xfrm>
          <a:prstGeom prst="rect">
            <a:avLst/>
          </a:prstGeom>
          <a:noFill/>
          <a:ln w="9525">
            <a:noFill/>
            <a:miter lim="800000"/>
          </a:ln>
        </p:spPr>
        <p:txBody>
          <a:bodyPr wrap="square">
            <a:spAutoFit/>
          </a:bodyPr>
          <a:lstStyle/>
          <a:p>
            <a:pPr>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sym typeface="+mn-ea"/>
              </a:rPr>
              <a:t>4</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受精时，雌雄配子的</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sym typeface="+mn-ea"/>
              </a:rPr>
              <a:t>结合</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是＿＿＿＿的。</a:t>
            </a: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76" name="Rectangle 60"/>
          <p:cNvSpPr>
            <a:spLocks noChangeArrowheads="1"/>
          </p:cNvSpPr>
          <p:nvPr>
            <p:custDataLst>
              <p:tags r:id="rId66"/>
            </p:custDataLst>
          </p:nvPr>
        </p:nvSpPr>
        <p:spPr bwMode="auto">
          <a:xfrm>
            <a:off x="7729966" y="5179454"/>
            <a:ext cx="1525587" cy="523875"/>
          </a:xfrm>
          <a:prstGeom prst="rect">
            <a:avLst/>
          </a:prstGeom>
          <a:noFill/>
          <a:ln w="9525">
            <a:noFill/>
            <a:miter lim="800000"/>
          </a:ln>
        </p:spPr>
        <p:txBody>
          <a:bodyPr>
            <a:spAutoFit/>
          </a:bodyPr>
          <a:lstStyle/>
          <a:p>
            <a:pPr>
              <a:buFont typeface="Arial" panose="020b0604020202020204" pitchFamily="34" charset="0"/>
              <a:buNone/>
            </a:pPr>
            <a:r>
              <a:rPr lang="zh-CN" altLang="en-US" sz="2800">
                <a:solidFill>
                  <a:srgbClr val="FF0000"/>
                </a:solidFill>
                <a:latin typeface="黑体" panose="02010609060101010101" pitchFamily="49" charset="-122"/>
                <a:ea typeface="黑体" panose="02010609060101010101" pitchFamily="49" charset="-122"/>
              </a:rPr>
              <a:t>随机</a:t>
            </a:r>
            <a:endParaRPr lang="zh-CN" altLang="en-US" sz="2800">
              <a:solidFill>
                <a:srgbClr val="FF0000"/>
              </a:solidFill>
              <a:latin typeface="黑体" panose="02010609060101010101" pitchFamily="49" charset="-122"/>
              <a:ea typeface="黑体" panose="02010609060101010101" pitchFamily="49" charset="-122"/>
            </a:endParaRPr>
          </a:p>
        </p:txBody>
      </p:sp>
      <p:sp>
        <p:nvSpPr>
          <p:cNvPr id="77" name="Text Box 37"/>
          <p:cNvSpPr txBox="1">
            <a:spLocks noChangeArrowheads="1"/>
          </p:cNvSpPr>
          <p:nvPr>
            <p:custDataLst>
              <p:tags r:id="rId67"/>
            </p:custDataLst>
          </p:nvPr>
        </p:nvSpPr>
        <p:spPr bwMode="auto">
          <a:xfrm>
            <a:off x="1603604" y="2583005"/>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sp>
        <p:nvSpPr>
          <p:cNvPr id="78" name="Text Box 37"/>
          <p:cNvSpPr txBox="1">
            <a:spLocks noChangeArrowheads="1"/>
          </p:cNvSpPr>
          <p:nvPr>
            <p:custDataLst>
              <p:tags r:id="rId68"/>
            </p:custDataLst>
          </p:nvPr>
        </p:nvSpPr>
        <p:spPr bwMode="auto">
          <a:xfrm>
            <a:off x="1603604" y="3547350"/>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sp>
        <p:nvSpPr>
          <p:cNvPr id="79" name="Text Box 37"/>
          <p:cNvSpPr txBox="1">
            <a:spLocks noChangeArrowheads="1"/>
          </p:cNvSpPr>
          <p:nvPr>
            <p:custDataLst>
              <p:tags r:id="rId69"/>
            </p:custDataLst>
          </p:nvPr>
        </p:nvSpPr>
        <p:spPr bwMode="auto">
          <a:xfrm>
            <a:off x="1607892" y="4425050"/>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sp>
        <p:nvSpPr>
          <p:cNvPr id="80" name="Text Box 37"/>
          <p:cNvSpPr txBox="1">
            <a:spLocks noChangeArrowheads="1"/>
          </p:cNvSpPr>
          <p:nvPr>
            <p:custDataLst>
              <p:tags r:id="rId70"/>
            </p:custDataLst>
          </p:nvPr>
        </p:nvSpPr>
        <p:spPr bwMode="auto">
          <a:xfrm>
            <a:off x="1624484" y="5260881"/>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sp>
        <p:nvSpPr>
          <p:cNvPr id="4" name="AutoShape 7"/>
          <p:cNvSpPr>
            <a:spLocks noChangeArrowheads="1"/>
          </p:cNvSpPr>
          <p:nvPr>
            <p:custDataLst>
              <p:tags r:id="rId71"/>
            </p:custDataLst>
          </p:nvPr>
        </p:nvSpPr>
        <p:spPr bwMode="ltGray">
          <a:xfrm>
            <a:off x="450850" y="264795"/>
            <a:ext cx="2794000" cy="574675"/>
          </a:xfrm>
          <a:prstGeom prst="roundRect">
            <a:avLst>
              <a:gd name="adj" fmla="val 50000"/>
            </a:avLst>
          </a:prstGeom>
          <a:solidFill>
            <a:schemeClr val="accent6"/>
          </a:solidFill>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问题探究</a:t>
            </a:r>
            <a:endPar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500"/>
                                        <p:tgtEl>
                                          <p:spTgt spid="7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6"/>
                                        </p:tgtEl>
                                        <p:attrNameLst>
                                          <p:attrName>style.visibility</p:attrName>
                                        </p:attrNameLst>
                                      </p:cBhvr>
                                      <p:to>
                                        <p:strVal val="visible"/>
                                      </p:to>
                                    </p:set>
                                    <p:animEffect transition="in" filter="fade">
                                      <p:cBhvr>
                                        <p:cTn id="10" dur="500"/>
                                        <p:tgtEl>
                                          <p:spTgt spid="6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500"/>
                                        <p:tgtEl>
                                          <p:spTgt spid="67"/>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8"/>
                                        </p:tgtEl>
                                        <p:attrNameLst>
                                          <p:attrName>style.visibility</p:attrName>
                                        </p:attrNameLst>
                                      </p:cBhvr>
                                      <p:to>
                                        <p:strVal val="visible"/>
                                      </p:to>
                                    </p:set>
                                    <p:animEffect transition="in" filter="fade">
                                      <p:cBhvr>
                                        <p:cTn id="20" dur="500"/>
                                        <p:tgtEl>
                                          <p:spTgt spid="7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500"/>
                                        <p:tgtEl>
                                          <p:spTgt spid="64"/>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fade">
                                      <p:cBhvr>
                                        <p:cTn id="36" dur="500"/>
                                        <p:tgtEl>
                                          <p:spTgt spid="65"/>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fade">
                                      <p:cBhvr>
                                        <p:cTn id="41" dur="500"/>
                                        <p:tgtEl>
                                          <p:spTgt spid="73"/>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fade">
                                      <p:cBhvr>
                                        <p:cTn id="46" dur="500"/>
                                        <p:tgtEl>
                                          <p:spTgt spid="8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fade">
                                      <p:cBhvr>
                                        <p:cTn id="49" dur="500"/>
                                        <p:tgtEl>
                                          <p:spTgt spid="75"/>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72" grpId="0"/>
      <p:bldP spid="73" grpId="0"/>
      <p:bldP spid="75" grpId="0"/>
      <p:bldP spid="76" grpId="0"/>
      <p:bldP spid="77" grpId="0"/>
      <p:bldP spid="78" grpId="0"/>
      <p:bldP spid="79" grpId="0"/>
      <p:bldP spid="8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内容占位符 2"/>
          <p:cNvSpPr>
            <a:spLocks noGrp="1"/>
          </p:cNvSpPr>
          <p:nvPr>
            <p:ph idx="1"/>
            <p:custDataLst>
              <p:tags r:id="rId3"/>
            </p:custDataLst>
          </p:nvPr>
        </p:nvSpPr>
        <p:spPr>
          <a:xfrm>
            <a:off x="935990" y="668655"/>
            <a:ext cx="10292715" cy="1674495"/>
          </a:xfrm>
        </p:spPr>
        <p:txBody>
          <a:bodyPr/>
          <a:lstStyle/>
          <a:p>
            <a:pPr>
              <a:buNone/>
            </a:pPr>
            <a:r>
              <a:rPr lang="en-US"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1</a:t>
            </a:r>
            <a:r>
              <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．实验目的</a:t>
            </a:r>
            <a:endParaRPr lang="en-US"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buNone/>
            </a:pPr>
            <a:r>
              <a:rPr lang="en-US"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通过模拟实验，理解</a:t>
            </a:r>
            <a:r>
              <a:rPr lang="zh-CN" altLang="zh-CN" b="1" u="sng" smtClean="0">
                <a:solidFill>
                  <a:srgbClr val="FF0000"/>
                </a:solidFill>
                <a:latin typeface="楷体" panose="02010609060101010101" pitchFamily="49" charset="-122"/>
                <a:ea typeface="楷体" panose="02010609060101010101" pitchFamily="49" charset="-122"/>
                <a:cs typeface="楷体" panose="02010609060101010101" pitchFamily="49" charset="-122"/>
              </a:rPr>
              <a:t>遗传因子</a:t>
            </a:r>
            <a:r>
              <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的分离和</a:t>
            </a:r>
            <a:r>
              <a:rPr lang="zh-CN" altLang="zh-CN" b="1" u="sng" smtClean="0">
                <a:solidFill>
                  <a:srgbClr val="FF0000"/>
                </a:solidFill>
                <a:latin typeface="楷体" panose="02010609060101010101" pitchFamily="49" charset="-122"/>
                <a:ea typeface="楷体" panose="02010609060101010101" pitchFamily="49" charset="-122"/>
                <a:cs typeface="楷体" panose="02010609060101010101" pitchFamily="49" charset="-122"/>
              </a:rPr>
              <a:t>配子</a:t>
            </a:r>
            <a:r>
              <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的随机结合与</a:t>
            </a:r>
            <a:r>
              <a:rPr lang="zh-CN" altLang="zh-CN" b="1" u="sng" smtClean="0">
                <a:solidFill>
                  <a:srgbClr val="FF0000"/>
                </a:solidFill>
                <a:latin typeface="楷体" panose="02010609060101010101" pitchFamily="49" charset="-122"/>
                <a:ea typeface="楷体" panose="02010609060101010101" pitchFamily="49" charset="-122"/>
                <a:cs typeface="楷体" panose="02010609060101010101" pitchFamily="49" charset="-122"/>
              </a:rPr>
              <a:t>性状</a:t>
            </a:r>
            <a:r>
              <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rPr>
              <a:t>之间的数量关系，体验孟德尔的假说。</a:t>
            </a:r>
            <a:endPar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a:p>
            <a:endParaRPr lang="zh-CN" altLang="zh-CN"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29698" name="Rectangle 2"/>
          <p:cNvSpPr>
            <a:spLocks noChangeArrowheads="1"/>
          </p:cNvSpPr>
          <p:nvPr>
            <p:custDataLst>
              <p:tags r:id="rId4"/>
            </p:custDataLst>
          </p:nvPr>
        </p:nvSpPr>
        <p:spPr bwMode="auto">
          <a:xfrm>
            <a:off x="936184" y="2343100"/>
            <a:ext cx="1863152" cy="375920"/>
          </a:xfrm>
          <a:prstGeom prst="rect">
            <a:avLst/>
          </a:prstGeom>
          <a:noFill/>
          <a:ln w="9525">
            <a:noFill/>
            <a:miter lim="800000"/>
          </a:ln>
          <a:effectLst/>
        </p:spPr>
        <p:txBody>
          <a:bodyPr vert="horz" wrap="square" lIns="68591" tIns="34295" rIns="68591" bIns="34295"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2000" b="1" smtClean="0">
                <a:latin typeface="Times New Roman" panose="02020603050405020304" pitchFamily="18" charset="0"/>
                <a:ea typeface="微软雅黑" panose="020b0503020204020204" charset="-122"/>
                <a:cs typeface="Times New Roman" panose="02020603050405020304" pitchFamily="18" charset="0"/>
              </a:rPr>
              <a:t>2</a:t>
            </a:r>
            <a:r>
              <a:rPr lang="zh-CN" altLang="en-US" sz="2000" b="1" smtClean="0">
                <a:latin typeface="Times New Roman" panose="02020603050405020304" pitchFamily="18" charset="0"/>
                <a:ea typeface="微软雅黑" panose="020b0503020204020204" charset="-122"/>
                <a:cs typeface="Times New Roman" panose="02020603050405020304" pitchFamily="18" charset="0"/>
              </a:rPr>
              <a:t>．模拟内容</a:t>
            </a:r>
            <a:endParaRPr lang="zh-CN" altLang="en-US" sz="2000" b="1" smtClean="0">
              <a:latin typeface="Times New Roman" panose="02020603050405020304" pitchFamily="18" charset="0"/>
              <a:ea typeface="微软雅黑" panose="020b0503020204020204" charset="-122"/>
              <a:cs typeface="Times New Roman" panose="02020603050405020304" pitchFamily="18" charset="0"/>
            </a:endParaRPr>
          </a:p>
        </p:txBody>
      </p:sp>
      <p:grpSp>
        <p:nvGrpSpPr>
          <p:cNvPr id="19" name="组合 18"/>
          <p:cNvGrpSpPr/>
          <p:nvPr>
            <p:custDataLst>
              <p:tags r:id="rId5"/>
            </p:custDataLst>
          </p:nvPr>
        </p:nvGrpSpPr>
        <p:grpSpPr>
          <a:xfrm>
            <a:off x="2598738" y="2275840"/>
            <a:ext cx="8853805" cy="4283751"/>
            <a:chOff x="4091" y="3277"/>
            <a:chExt cx="14442" cy="6988"/>
          </a:xfrm>
        </p:grpSpPr>
        <p:sp>
          <p:nvSpPr>
            <p:cNvPr id="104" name="文本框 103"/>
            <p:cNvSpPr txBox="1"/>
            <p:nvPr>
              <p:custDataLst>
                <p:tags r:id="rId6"/>
              </p:custDataLst>
            </p:nvPr>
          </p:nvSpPr>
          <p:spPr>
            <a:xfrm>
              <a:off x="9231" y="4078"/>
              <a:ext cx="4176" cy="4542"/>
            </a:xfrm>
            <a:prstGeom prst="rect">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nSpc>
                  <a:spcPts val="3500"/>
                </a:lnSpc>
              </a:pPr>
              <a:r>
                <a:rPr lang="zh-CN" altLang="en-US" sz="2000" b="1">
                  <a:highlight>
                    <a:srgbClr val="FFFF00"/>
                  </a:highlight>
                  <a:latin typeface="Times New Roman" panose="02020603050405020304" pitchFamily="18" charset="0"/>
                  <a:ea typeface="微软雅黑" panose="020b0503020204020204" charset="-122"/>
                  <a:cs typeface="Times New Roman" panose="02020603050405020304" pitchFamily="18" charset="0"/>
                </a:rPr>
                <a:t>提示</a:t>
              </a:r>
              <a:r>
                <a:rPr lang="zh-CN" altLang="en-US" sz="2000" b="1">
                  <a:latin typeface="Times New Roman" panose="02020603050405020304" pitchFamily="18" charset="0"/>
                  <a:ea typeface="微软雅黑" panose="020b0503020204020204" charset="-122"/>
                  <a:cs typeface="Times New Roman" panose="02020603050405020304" pitchFamily="18" charset="0"/>
                </a:rPr>
                <a:t>：</a:t>
              </a:r>
              <a:endParaRPr lang="en-US" altLang="zh-CN" sz="2000" b="1">
                <a:latin typeface="Times New Roman" panose="02020603050405020304" pitchFamily="18" charset="0"/>
                <a:ea typeface="微软雅黑" panose="020b0503020204020204" charset="-122"/>
                <a:cs typeface="Times New Roman" panose="02020603050405020304" pitchFamily="18" charset="0"/>
              </a:endParaRPr>
            </a:p>
            <a:p>
              <a:pPr indent="625475">
                <a:lnSpc>
                  <a:spcPts val="3500"/>
                </a:lnSpc>
              </a:pPr>
              <a:r>
                <a:rPr lang="zh-CN" altLang="en-US" sz="2000" b="1">
                  <a:latin typeface="Times New Roman" panose="02020603050405020304" pitchFamily="18" charset="0"/>
                  <a:ea typeface="微软雅黑" panose="020b0503020204020204" charset="-122"/>
                  <a:cs typeface="Times New Roman" panose="02020603050405020304" pitchFamily="18" charset="0"/>
                </a:rPr>
                <a:t>小球代表配子。同性配子（雌性</a:t>
              </a:r>
              <a:r>
                <a:rPr lang="en-US" altLang="zh-CN" sz="2400" b="1">
                  <a:latin typeface="Times New Roman" panose="02020603050405020304" pitchFamily="18" charset="0"/>
                  <a:ea typeface="微软雅黑" panose="020b0503020204020204" charset="-122"/>
                  <a:cs typeface="Times New Roman" panose="02020603050405020304" pitchFamily="18" charset="0"/>
                </a:rPr>
                <a:t>/</a:t>
              </a:r>
              <a:r>
                <a:rPr lang="zh-CN" altLang="en-US" sz="2000" b="1">
                  <a:latin typeface="Times New Roman" panose="02020603050405020304" pitchFamily="18" charset="0"/>
                  <a:ea typeface="微软雅黑" panose="020b0503020204020204" charset="-122"/>
                  <a:cs typeface="Times New Roman" panose="02020603050405020304" pitchFamily="18" charset="0"/>
                </a:rPr>
                <a:t>雄性）中不同类型（</a:t>
              </a:r>
              <a:r>
                <a:rPr lang="en-US" altLang="zh-CN" sz="2000" b="1">
                  <a:latin typeface="Times New Roman" panose="02020603050405020304" pitchFamily="18" charset="0"/>
                  <a:ea typeface="微软雅黑" panose="020b0503020204020204" charset="-122"/>
                  <a:cs typeface="Times New Roman" panose="02020603050405020304" pitchFamily="18" charset="0"/>
                </a:rPr>
                <a:t>D</a:t>
              </a:r>
              <a:r>
                <a:rPr lang="zh-CN" altLang="en-US" sz="2000" b="1">
                  <a:latin typeface="Times New Roman" panose="02020603050405020304" pitchFamily="18" charset="0"/>
                  <a:ea typeface="微软雅黑" panose="020b0503020204020204" charset="-122"/>
                  <a:cs typeface="Times New Roman" panose="02020603050405020304" pitchFamily="18" charset="0"/>
                </a:rPr>
                <a:t>和</a:t>
              </a:r>
              <a:r>
                <a:rPr lang="en-US" altLang="zh-CN" sz="2000" b="1">
                  <a:latin typeface="Times New Roman" panose="02020603050405020304" pitchFamily="18" charset="0"/>
                  <a:ea typeface="微软雅黑" panose="020b0503020204020204" charset="-122"/>
                  <a:cs typeface="Times New Roman" panose="02020603050405020304" pitchFamily="18" charset="0"/>
                </a:rPr>
                <a:t>d</a:t>
              </a:r>
              <a:r>
                <a:rPr lang="zh-CN" altLang="en-US" sz="2000" b="1">
                  <a:latin typeface="Times New Roman" panose="02020603050405020304" pitchFamily="18" charset="0"/>
                  <a:ea typeface="微软雅黑" panose="020b0503020204020204" charset="-122"/>
                  <a:cs typeface="Times New Roman" panose="02020603050405020304" pitchFamily="18" charset="0"/>
                </a:rPr>
                <a:t>）的数量相等，异性配子的数量一般不相等。</a:t>
              </a:r>
              <a:endParaRPr lang="zh-CN" altLang="en-US" sz="2000" b="1">
                <a:latin typeface="Times New Roman" panose="02020603050405020304" pitchFamily="18" charset="0"/>
                <a:ea typeface="微软雅黑" panose="020b0503020204020204" charset="-122"/>
                <a:cs typeface="Times New Roman" panose="02020603050405020304" pitchFamily="18" charset="0"/>
              </a:endParaRPr>
            </a:p>
          </p:txBody>
        </p:sp>
        <p:grpSp>
          <p:nvGrpSpPr>
            <p:cNvPr id="15" name="组合 14"/>
            <p:cNvGrpSpPr/>
            <p:nvPr>
              <p:custDataLst>
                <p:tags r:id="rId7"/>
              </p:custDataLst>
            </p:nvPr>
          </p:nvGrpSpPr>
          <p:grpSpPr>
            <a:xfrm>
              <a:off x="4091" y="3277"/>
              <a:ext cx="4944" cy="5531"/>
              <a:chOff x="4283" y="3277"/>
              <a:chExt cx="4944" cy="5531"/>
            </a:xfrm>
          </p:grpSpPr>
          <p:pic>
            <p:nvPicPr>
              <p:cNvPr id="5" name="图片 4" descr="杯子里有饮料&#10;&#10;描述已自动生成"/>
              <p:cNvPicPr>
                <a:picLocks noChangeAspect="1"/>
              </p:cNvPicPr>
              <p:nvPr>
                <p:custDataLst>
                  <p:tags r:id="rId9"/>
                </p:custDataLst>
              </p:nvPr>
            </p:nvPicPr>
            <p:blipFill>
              <a:blip r:embed="rId8">
                <a:extLst>
                  <a:ext uri="{28A0092B-C50C-407E-A947-70E740481C1C}">
                    <a14:useLocalDpi xmlns:a14="http://schemas.microsoft.com/office/drawing/2010/main" val="0"/>
                  </a:ext>
                </a:extLst>
              </a:blip>
              <a:srcRect t="7671" b="6575"/>
              <a:stretch>
                <a:fillRect/>
              </a:stretch>
            </p:blipFill>
            <p:spPr>
              <a:xfrm>
                <a:off x="4283" y="3277"/>
                <a:ext cx="4944" cy="5531"/>
              </a:xfrm>
              <a:prstGeom prst="rect">
                <a:avLst/>
              </a:prstGeom>
            </p:spPr>
          </p:pic>
          <p:sp>
            <p:nvSpPr>
              <p:cNvPr id="6" name="椭圆 5"/>
              <p:cNvSpPr/>
              <p:nvPr>
                <p:custDataLst>
                  <p:tags r:id="rId10"/>
                </p:custDataLst>
              </p:nvPr>
            </p:nvSpPr>
            <p:spPr>
              <a:xfrm>
                <a:off x="5565" y="6745"/>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4" name="椭圆 13"/>
              <p:cNvSpPr/>
              <p:nvPr>
                <p:custDataLst>
                  <p:tags r:id="rId11"/>
                </p:custDataLst>
              </p:nvPr>
            </p:nvSpPr>
            <p:spPr>
              <a:xfrm>
                <a:off x="5969" y="7197"/>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6" name="椭圆 15"/>
              <p:cNvSpPr/>
              <p:nvPr>
                <p:custDataLst>
                  <p:tags r:id="rId12"/>
                </p:custDataLst>
              </p:nvPr>
            </p:nvSpPr>
            <p:spPr>
              <a:xfrm>
                <a:off x="7458" y="6431"/>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8" name="椭圆 17"/>
              <p:cNvSpPr/>
              <p:nvPr>
                <p:custDataLst>
                  <p:tags r:id="rId13"/>
                </p:custDataLst>
              </p:nvPr>
            </p:nvSpPr>
            <p:spPr>
              <a:xfrm>
                <a:off x="6925" y="6625"/>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0" name="椭圆 19"/>
              <p:cNvSpPr/>
              <p:nvPr>
                <p:custDataLst>
                  <p:tags r:id="rId14"/>
                </p:custDataLst>
              </p:nvPr>
            </p:nvSpPr>
            <p:spPr>
              <a:xfrm>
                <a:off x="4982" y="6361"/>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2" name="椭圆 21"/>
              <p:cNvSpPr/>
              <p:nvPr>
                <p:custDataLst>
                  <p:tags r:id="rId15"/>
                </p:custDataLst>
              </p:nvPr>
            </p:nvSpPr>
            <p:spPr>
              <a:xfrm>
                <a:off x="5904" y="6237"/>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4" name="椭圆 23"/>
              <p:cNvSpPr/>
              <p:nvPr>
                <p:custDataLst>
                  <p:tags r:id="rId16"/>
                </p:custDataLst>
              </p:nvPr>
            </p:nvSpPr>
            <p:spPr>
              <a:xfrm>
                <a:off x="6318" y="6694"/>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6" name="椭圆 25"/>
              <p:cNvSpPr/>
              <p:nvPr>
                <p:custDataLst>
                  <p:tags r:id="rId17"/>
                </p:custDataLst>
              </p:nvPr>
            </p:nvSpPr>
            <p:spPr>
              <a:xfrm>
                <a:off x="6479" y="7855"/>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8" name="椭圆 27"/>
              <p:cNvSpPr/>
              <p:nvPr>
                <p:custDataLst>
                  <p:tags r:id="rId18"/>
                </p:custDataLst>
              </p:nvPr>
            </p:nvSpPr>
            <p:spPr>
              <a:xfrm>
                <a:off x="7621" y="7660"/>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30" name="椭圆 29"/>
              <p:cNvSpPr/>
              <p:nvPr>
                <p:custDataLst>
                  <p:tags r:id="rId19"/>
                </p:custDataLst>
              </p:nvPr>
            </p:nvSpPr>
            <p:spPr>
              <a:xfrm>
                <a:off x="5047" y="6985"/>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32" name="椭圆 31"/>
              <p:cNvSpPr/>
              <p:nvPr>
                <p:custDataLst>
                  <p:tags r:id="rId20"/>
                </p:custDataLst>
              </p:nvPr>
            </p:nvSpPr>
            <p:spPr>
              <a:xfrm>
                <a:off x="5888" y="7802"/>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34" name="椭圆 33"/>
              <p:cNvSpPr/>
              <p:nvPr>
                <p:custDataLst>
                  <p:tags r:id="rId21"/>
                </p:custDataLst>
              </p:nvPr>
            </p:nvSpPr>
            <p:spPr>
              <a:xfrm>
                <a:off x="7780" y="6908"/>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36" name="椭圆 35"/>
              <p:cNvSpPr/>
              <p:nvPr>
                <p:custDataLst>
                  <p:tags r:id="rId22"/>
                </p:custDataLst>
              </p:nvPr>
            </p:nvSpPr>
            <p:spPr>
              <a:xfrm>
                <a:off x="6593" y="7260"/>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38" name="椭圆 37"/>
              <p:cNvSpPr/>
              <p:nvPr>
                <p:custDataLst>
                  <p:tags r:id="rId23"/>
                </p:custDataLst>
              </p:nvPr>
            </p:nvSpPr>
            <p:spPr>
              <a:xfrm>
                <a:off x="7060" y="7873"/>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40" name="椭圆 39"/>
              <p:cNvSpPr/>
              <p:nvPr>
                <p:custDataLst>
                  <p:tags r:id="rId24"/>
                </p:custDataLst>
              </p:nvPr>
            </p:nvSpPr>
            <p:spPr>
              <a:xfrm>
                <a:off x="7217" y="7231"/>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42" name="椭圆 41"/>
              <p:cNvSpPr/>
              <p:nvPr>
                <p:custDataLst>
                  <p:tags r:id="rId25"/>
                </p:custDataLst>
              </p:nvPr>
            </p:nvSpPr>
            <p:spPr>
              <a:xfrm>
                <a:off x="5407" y="7471"/>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50" name="椭圆 49"/>
              <p:cNvSpPr/>
              <p:nvPr>
                <p:custDataLst>
                  <p:tags r:id="rId26"/>
                </p:custDataLst>
              </p:nvPr>
            </p:nvSpPr>
            <p:spPr>
              <a:xfrm>
                <a:off x="6591" y="6119"/>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52" name="椭圆 51"/>
              <p:cNvSpPr/>
              <p:nvPr>
                <p:custDataLst>
                  <p:tags r:id="rId27"/>
                </p:custDataLst>
              </p:nvPr>
            </p:nvSpPr>
            <p:spPr>
              <a:xfrm>
                <a:off x="5407" y="6166"/>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54" name="椭圆 53"/>
              <p:cNvSpPr/>
              <p:nvPr>
                <p:custDataLst>
                  <p:tags r:id="rId28"/>
                </p:custDataLst>
              </p:nvPr>
            </p:nvSpPr>
            <p:spPr>
              <a:xfrm>
                <a:off x="7169" y="5913"/>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56" name="椭圆 55"/>
              <p:cNvSpPr/>
              <p:nvPr>
                <p:custDataLst>
                  <p:tags r:id="rId29"/>
                </p:custDataLst>
              </p:nvPr>
            </p:nvSpPr>
            <p:spPr>
              <a:xfrm>
                <a:off x="7945" y="6156"/>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4" name="椭圆 93"/>
              <p:cNvSpPr/>
              <p:nvPr>
                <p:custDataLst>
                  <p:tags r:id="rId30"/>
                </p:custDataLst>
              </p:nvPr>
            </p:nvSpPr>
            <p:spPr>
              <a:xfrm>
                <a:off x="7652" y="5726"/>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6" name="椭圆 95"/>
              <p:cNvSpPr/>
              <p:nvPr>
                <p:custDataLst>
                  <p:tags r:id="rId31"/>
                </p:custDataLst>
              </p:nvPr>
            </p:nvSpPr>
            <p:spPr>
              <a:xfrm>
                <a:off x="6720" y="5614"/>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8" name="椭圆 97"/>
              <p:cNvSpPr/>
              <p:nvPr>
                <p:custDataLst>
                  <p:tags r:id="rId32"/>
                </p:custDataLst>
              </p:nvPr>
            </p:nvSpPr>
            <p:spPr>
              <a:xfrm>
                <a:off x="4892" y="5722"/>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00" name="椭圆 99"/>
              <p:cNvSpPr/>
              <p:nvPr>
                <p:custDataLst>
                  <p:tags r:id="rId33"/>
                </p:custDataLst>
              </p:nvPr>
            </p:nvSpPr>
            <p:spPr>
              <a:xfrm>
                <a:off x="6131" y="5702"/>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01" name="文本框 100"/>
              <p:cNvSpPr txBox="1"/>
              <p:nvPr>
                <p:custDataLst>
                  <p:tags r:id="rId34"/>
                </p:custDataLst>
              </p:nvPr>
            </p:nvSpPr>
            <p:spPr>
              <a:xfrm>
                <a:off x="5228" y="3756"/>
                <a:ext cx="2948" cy="651"/>
              </a:xfrm>
              <a:prstGeom prst="rect">
                <a:avLst/>
              </a:prstGeom>
              <a:noFill/>
            </p:spPr>
            <p:txBody>
              <a:bodyPr wrap="square" rtlCol="0">
                <a:spAutoFit/>
              </a:bodyPr>
              <a:lstStyle/>
              <a:p>
                <a:pPr algn="ctr"/>
                <a:r>
                  <a:rPr lang="zh-CN" altLang="en-US" sz="2000" b="1">
                    <a:latin typeface="Times New Roman" panose="02020603050405020304" pitchFamily="18" charset="0"/>
                    <a:ea typeface="微软雅黑" panose="020b0503020204020204" charset="-122"/>
                  </a:rPr>
                  <a:t>雄性生殖器官</a:t>
                </a:r>
                <a:endParaRPr lang="zh-CN" altLang="en-US" sz="2000" b="1">
                  <a:latin typeface="Times New Roman" panose="02020603050405020304" pitchFamily="18" charset="0"/>
                  <a:ea typeface="微软雅黑" panose="020b0503020204020204" charset="-122"/>
                </a:endParaRPr>
              </a:p>
            </p:txBody>
          </p:sp>
        </p:grpSp>
        <p:grpSp>
          <p:nvGrpSpPr>
            <p:cNvPr id="13" name="组合 12"/>
            <p:cNvGrpSpPr/>
            <p:nvPr>
              <p:custDataLst>
                <p:tags r:id="rId35"/>
              </p:custDataLst>
            </p:nvPr>
          </p:nvGrpSpPr>
          <p:grpSpPr>
            <a:xfrm>
              <a:off x="13589" y="3292"/>
              <a:ext cx="4944" cy="5520"/>
              <a:chOff x="13181" y="3292"/>
              <a:chExt cx="4944" cy="5520"/>
            </a:xfrm>
          </p:grpSpPr>
          <p:pic>
            <p:nvPicPr>
              <p:cNvPr id="60" name="图片 59" descr="杯子里有饮料&#10;&#10;描述已自动生成"/>
              <p:cNvPicPr>
                <a:picLocks noChangeAspect="1"/>
              </p:cNvPicPr>
              <p:nvPr>
                <p:custDataLst>
                  <p:tags r:id="rId36"/>
                </p:custDataLst>
              </p:nvPr>
            </p:nvPicPr>
            <p:blipFill>
              <a:blip r:embed="rId8">
                <a:extLst>
                  <a:ext uri="{28A0092B-C50C-407E-A947-70E740481C1C}">
                    <a14:useLocalDpi xmlns:a14="http://schemas.microsoft.com/office/drawing/2010/main" val="0"/>
                  </a:ext>
                </a:extLst>
              </a:blip>
              <a:srcRect t="7671" b="6575"/>
              <a:stretch>
                <a:fillRect/>
              </a:stretch>
            </p:blipFill>
            <p:spPr>
              <a:xfrm>
                <a:off x="13181" y="3292"/>
                <a:ext cx="4944" cy="5520"/>
              </a:xfrm>
              <a:prstGeom prst="rect">
                <a:avLst/>
              </a:prstGeom>
            </p:spPr>
          </p:pic>
          <p:sp>
            <p:nvSpPr>
              <p:cNvPr id="62" name="椭圆 61"/>
              <p:cNvSpPr/>
              <p:nvPr>
                <p:custDataLst>
                  <p:tags r:id="rId37"/>
                </p:custDataLst>
              </p:nvPr>
            </p:nvSpPr>
            <p:spPr>
              <a:xfrm>
                <a:off x="14464" y="6764"/>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64" name="椭圆 63"/>
              <p:cNvSpPr/>
              <p:nvPr>
                <p:custDataLst>
                  <p:tags r:id="rId38"/>
                </p:custDataLst>
              </p:nvPr>
            </p:nvSpPr>
            <p:spPr>
              <a:xfrm>
                <a:off x="14867" y="7217"/>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66" name="椭圆 65"/>
              <p:cNvSpPr/>
              <p:nvPr>
                <p:custDataLst>
                  <p:tags r:id="rId39"/>
                </p:custDataLst>
              </p:nvPr>
            </p:nvSpPr>
            <p:spPr>
              <a:xfrm>
                <a:off x="16356" y="6451"/>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68" name="椭圆 67"/>
              <p:cNvSpPr/>
              <p:nvPr>
                <p:custDataLst>
                  <p:tags r:id="rId40"/>
                </p:custDataLst>
              </p:nvPr>
            </p:nvSpPr>
            <p:spPr>
              <a:xfrm>
                <a:off x="15823" y="6644"/>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70" name="椭圆 69"/>
              <p:cNvSpPr/>
              <p:nvPr>
                <p:custDataLst>
                  <p:tags r:id="rId41"/>
                </p:custDataLst>
              </p:nvPr>
            </p:nvSpPr>
            <p:spPr>
              <a:xfrm>
                <a:off x="13880" y="6380"/>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72" name="椭圆 71"/>
              <p:cNvSpPr/>
              <p:nvPr>
                <p:custDataLst>
                  <p:tags r:id="rId42"/>
                </p:custDataLst>
              </p:nvPr>
            </p:nvSpPr>
            <p:spPr>
              <a:xfrm>
                <a:off x="14802" y="6257"/>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74" name="椭圆 73"/>
              <p:cNvSpPr/>
              <p:nvPr>
                <p:custDataLst>
                  <p:tags r:id="rId43"/>
                </p:custDataLst>
              </p:nvPr>
            </p:nvSpPr>
            <p:spPr>
              <a:xfrm>
                <a:off x="15215" y="6713"/>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76" name="椭圆 75"/>
              <p:cNvSpPr/>
              <p:nvPr>
                <p:custDataLst>
                  <p:tags r:id="rId44"/>
                </p:custDataLst>
              </p:nvPr>
            </p:nvSpPr>
            <p:spPr>
              <a:xfrm>
                <a:off x="15377" y="7874"/>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78" name="椭圆 77"/>
              <p:cNvSpPr/>
              <p:nvPr>
                <p:custDataLst>
                  <p:tags r:id="rId45"/>
                </p:custDataLst>
              </p:nvPr>
            </p:nvSpPr>
            <p:spPr>
              <a:xfrm>
                <a:off x="16519" y="7679"/>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80" name="椭圆 79"/>
              <p:cNvSpPr/>
              <p:nvPr>
                <p:custDataLst>
                  <p:tags r:id="rId46"/>
                </p:custDataLst>
              </p:nvPr>
            </p:nvSpPr>
            <p:spPr>
              <a:xfrm>
                <a:off x="13945" y="7004"/>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82" name="椭圆 81"/>
              <p:cNvSpPr/>
              <p:nvPr>
                <p:custDataLst>
                  <p:tags r:id="rId47"/>
                </p:custDataLst>
              </p:nvPr>
            </p:nvSpPr>
            <p:spPr>
              <a:xfrm>
                <a:off x="14786" y="7821"/>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84" name="椭圆 83"/>
              <p:cNvSpPr/>
              <p:nvPr>
                <p:custDataLst>
                  <p:tags r:id="rId48"/>
                </p:custDataLst>
              </p:nvPr>
            </p:nvSpPr>
            <p:spPr>
              <a:xfrm>
                <a:off x="16678" y="6927"/>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86" name="椭圆 85"/>
              <p:cNvSpPr/>
              <p:nvPr>
                <p:custDataLst>
                  <p:tags r:id="rId49"/>
                </p:custDataLst>
              </p:nvPr>
            </p:nvSpPr>
            <p:spPr>
              <a:xfrm>
                <a:off x="15491" y="7279"/>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88" name="椭圆 87"/>
              <p:cNvSpPr/>
              <p:nvPr>
                <p:custDataLst>
                  <p:tags r:id="rId50"/>
                </p:custDataLst>
              </p:nvPr>
            </p:nvSpPr>
            <p:spPr>
              <a:xfrm>
                <a:off x="15958" y="7892"/>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0" name="椭圆 89"/>
              <p:cNvSpPr/>
              <p:nvPr>
                <p:custDataLst>
                  <p:tags r:id="rId51"/>
                </p:custDataLst>
              </p:nvPr>
            </p:nvSpPr>
            <p:spPr>
              <a:xfrm>
                <a:off x="16115" y="7250"/>
                <a:ext cx="624" cy="624"/>
              </a:xfrm>
              <a:prstGeom prst="ellipse">
                <a:avLst/>
              </a:prstGeom>
              <a:solidFill>
                <a:srgbClr val="00B0F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2" name="椭圆 91"/>
              <p:cNvSpPr/>
              <p:nvPr>
                <p:custDataLst>
                  <p:tags r:id="rId52"/>
                </p:custDataLst>
              </p:nvPr>
            </p:nvSpPr>
            <p:spPr>
              <a:xfrm>
                <a:off x="14305" y="7490"/>
                <a:ext cx="624" cy="624"/>
              </a:xfrm>
              <a:prstGeom prst="ellipse">
                <a:avLst/>
              </a:prstGeom>
              <a:solidFill>
                <a:srgbClr val="92D050"/>
              </a:solidFill>
              <a:ln>
                <a:noFill/>
              </a:ln>
              <a:scene3d>
                <a:camera prst="orthographicFront"/>
                <a:lightRig rig="freezing" dir="t"/>
              </a:scene3d>
              <a:sp3d extrusionH="254000" prstMaterial="softEdge">
                <a:bevelT w="254000" h="254000"/>
                <a:bevelB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03" name="文本框 102"/>
              <p:cNvSpPr txBox="1"/>
              <p:nvPr>
                <p:custDataLst>
                  <p:tags r:id="rId53"/>
                </p:custDataLst>
              </p:nvPr>
            </p:nvSpPr>
            <p:spPr>
              <a:xfrm>
                <a:off x="14132" y="3756"/>
                <a:ext cx="2992" cy="651"/>
              </a:xfrm>
              <a:prstGeom prst="rect">
                <a:avLst/>
              </a:prstGeom>
              <a:noFill/>
            </p:spPr>
            <p:txBody>
              <a:bodyPr wrap="square" rtlCol="0">
                <a:spAutoFit/>
              </a:bodyPr>
              <a:lstStyle/>
              <a:p>
                <a:pPr algn="ctr"/>
                <a:r>
                  <a:rPr lang="zh-CN" altLang="en-US" sz="2000" b="1">
                    <a:latin typeface="Times New Roman" panose="02020603050405020304" pitchFamily="18" charset="0"/>
                    <a:ea typeface="微软雅黑" panose="020b0503020204020204" charset="-122"/>
                  </a:rPr>
                  <a:t>雌性生殖器官</a:t>
                </a:r>
                <a:endParaRPr lang="zh-CN" altLang="en-US" sz="2000" b="1">
                  <a:latin typeface="Times New Roman" panose="02020603050405020304" pitchFamily="18" charset="0"/>
                  <a:ea typeface="微软雅黑" panose="020b0503020204020204" charset="-122"/>
                </a:endParaRPr>
              </a:p>
            </p:txBody>
          </p:sp>
        </p:grpSp>
        <p:grpSp>
          <p:nvGrpSpPr>
            <p:cNvPr id="17" name="组合 16"/>
            <p:cNvGrpSpPr/>
            <p:nvPr>
              <p:custDataLst>
                <p:tags r:id="rId54"/>
              </p:custDataLst>
            </p:nvPr>
          </p:nvGrpSpPr>
          <p:grpSpPr>
            <a:xfrm>
              <a:off x="6755" y="8808"/>
              <a:ext cx="8898" cy="1457"/>
              <a:chOff x="6755" y="8808"/>
              <a:chExt cx="8898" cy="1457"/>
            </a:xfrm>
          </p:grpSpPr>
          <p:cxnSp>
            <p:nvCxnSpPr>
              <p:cNvPr id="106" name="直接连接符 105"/>
              <p:cNvCxnSpPr/>
              <p:nvPr>
                <p:custDataLst>
                  <p:tags r:id="rId55"/>
                </p:custDataLst>
              </p:nvPr>
            </p:nvCxnSpPr>
            <p:spPr>
              <a:xfrm>
                <a:off x="6755" y="8808"/>
                <a:ext cx="4078" cy="364"/>
              </a:xfrm>
              <a:prstGeom prst="line">
                <a:avLst/>
              </a:prstGeom>
              <a:ln>
                <a:tailEnd type="none"/>
              </a:ln>
            </p:spPr>
            <p:style>
              <a:lnRef idx="1">
                <a:schemeClr val="dk1"/>
              </a:lnRef>
              <a:fillRef idx="0">
                <a:schemeClr val="dk1"/>
              </a:fillRef>
              <a:effectRef idx="0">
                <a:schemeClr val="dk1"/>
              </a:effectRef>
              <a:fontRef idx="minor">
                <a:schemeClr val="tx1"/>
              </a:fontRef>
            </p:style>
          </p:cxnSp>
          <p:cxnSp>
            <p:nvCxnSpPr>
              <p:cNvPr id="108" name="直接连接符 107"/>
              <p:cNvCxnSpPr/>
              <p:nvPr>
                <p:custDataLst>
                  <p:tags r:id="rId56"/>
                </p:custDataLst>
              </p:nvPr>
            </p:nvCxnSpPr>
            <p:spPr>
              <a:xfrm flipH="1">
                <a:off x="10833" y="8812"/>
                <a:ext cx="4820" cy="360"/>
              </a:xfrm>
              <a:prstGeom prst="line">
                <a:avLst/>
              </a:prstGeom>
              <a:ln>
                <a:tailEnd type="none"/>
              </a:ln>
            </p:spPr>
            <p:style>
              <a:lnRef idx="1">
                <a:schemeClr val="dk1"/>
              </a:lnRef>
              <a:fillRef idx="0">
                <a:schemeClr val="dk1"/>
              </a:fillRef>
              <a:effectRef idx="0">
                <a:schemeClr val="dk1"/>
              </a:effectRef>
              <a:fontRef idx="minor">
                <a:schemeClr val="tx1"/>
              </a:fontRef>
            </p:style>
          </p:cxnSp>
          <p:cxnSp>
            <p:nvCxnSpPr>
              <p:cNvPr id="111" name="直接连接符 110"/>
              <p:cNvCxnSpPr/>
              <p:nvPr>
                <p:custDataLst>
                  <p:tags r:id="rId57"/>
                </p:custDataLst>
              </p:nvPr>
            </p:nvCxnSpPr>
            <p:spPr>
              <a:xfrm flipH="1">
                <a:off x="10833" y="9173"/>
                <a:ext cx="0" cy="400"/>
              </a:xfrm>
              <a:prstGeom prst="line">
                <a:avLst/>
              </a:prstGeom>
              <a:ln>
                <a:tailEnd type="triangle"/>
              </a:ln>
            </p:spPr>
            <p:style>
              <a:lnRef idx="1">
                <a:schemeClr val="dk1"/>
              </a:lnRef>
              <a:fillRef idx="0">
                <a:schemeClr val="dk1"/>
              </a:fillRef>
              <a:effectRef idx="0">
                <a:schemeClr val="dk1"/>
              </a:effectRef>
              <a:fontRef idx="minor">
                <a:schemeClr val="tx1"/>
              </a:fontRef>
            </p:style>
          </p:cxnSp>
          <p:sp>
            <p:nvSpPr>
              <p:cNvPr id="113" name="文本框 112"/>
              <p:cNvSpPr txBox="1"/>
              <p:nvPr>
                <p:custDataLst>
                  <p:tags r:id="rId58"/>
                </p:custDataLst>
              </p:nvPr>
            </p:nvSpPr>
            <p:spPr>
              <a:xfrm rot="275016">
                <a:off x="7238" y="8982"/>
                <a:ext cx="2869" cy="651"/>
              </a:xfrm>
              <a:prstGeom prst="rect">
                <a:avLst/>
              </a:prstGeom>
              <a:noFill/>
            </p:spPr>
            <p:txBody>
              <a:bodyPr wrap="square" rtlCol="0">
                <a:spAutoFit/>
              </a:bodyPr>
              <a:lstStyle/>
              <a:p>
                <a:pPr algn="ctr"/>
                <a:r>
                  <a:rPr lang="zh-CN" altLang="en-US" sz="2000" b="1">
                    <a:latin typeface="Times New Roman" panose="02020603050405020304" pitchFamily="18" charset="0"/>
                    <a:ea typeface="微软雅黑" panose="020b0503020204020204" charset="-122"/>
                  </a:rPr>
                  <a:t>抓取一个小球</a:t>
                </a:r>
                <a:endParaRPr lang="zh-CN" altLang="en-US" sz="2000" b="1">
                  <a:latin typeface="Times New Roman" panose="02020603050405020304" pitchFamily="18" charset="0"/>
                  <a:ea typeface="微软雅黑" panose="020b0503020204020204" charset="-122"/>
                </a:endParaRPr>
              </a:p>
            </p:txBody>
          </p:sp>
          <p:sp>
            <p:nvSpPr>
              <p:cNvPr id="115" name="文本框 114"/>
              <p:cNvSpPr txBox="1"/>
              <p:nvPr>
                <p:custDataLst>
                  <p:tags r:id="rId59"/>
                </p:custDataLst>
              </p:nvPr>
            </p:nvSpPr>
            <p:spPr>
              <a:xfrm rot="21313426">
                <a:off x="11997" y="8960"/>
                <a:ext cx="2907" cy="651"/>
              </a:xfrm>
              <a:prstGeom prst="rect">
                <a:avLst/>
              </a:prstGeom>
              <a:noFill/>
            </p:spPr>
            <p:txBody>
              <a:bodyPr wrap="square" rtlCol="0">
                <a:spAutoFit/>
              </a:bodyPr>
              <a:lstStyle/>
              <a:p>
                <a:pPr algn="ctr"/>
                <a:r>
                  <a:rPr lang="zh-CN" altLang="en-US" sz="2000" b="1">
                    <a:latin typeface="Times New Roman" panose="02020603050405020304" pitchFamily="18" charset="0"/>
                    <a:ea typeface="微软雅黑" panose="020b0503020204020204" charset="-122"/>
                  </a:rPr>
                  <a:t>抓取一个小球</a:t>
                </a:r>
                <a:endParaRPr lang="zh-CN" altLang="en-US" sz="2000" b="1">
                  <a:latin typeface="Times New Roman" panose="02020603050405020304" pitchFamily="18" charset="0"/>
                  <a:ea typeface="微软雅黑" panose="020b0503020204020204" charset="-122"/>
                </a:endParaRPr>
              </a:p>
            </p:txBody>
          </p:sp>
          <p:sp>
            <p:nvSpPr>
              <p:cNvPr id="117" name="文本框 116"/>
              <p:cNvSpPr txBox="1"/>
              <p:nvPr>
                <p:custDataLst>
                  <p:tags r:id="rId60"/>
                </p:custDataLst>
              </p:nvPr>
            </p:nvSpPr>
            <p:spPr>
              <a:xfrm>
                <a:off x="10137" y="9514"/>
                <a:ext cx="1423" cy="751"/>
              </a:xfrm>
              <a:prstGeom prst="rect">
                <a:avLst/>
              </a:prstGeom>
              <a:noFill/>
            </p:spPr>
            <p:txBody>
              <a:bodyPr wrap="square" rtlCol="0">
                <a:spAutoFit/>
              </a:bodyPr>
              <a:lstStyle/>
              <a:p>
                <a:pPr algn="ctr"/>
                <a:r>
                  <a:rPr lang="zh-CN" altLang="en-US" sz="2400" b="1">
                    <a:latin typeface="Times New Roman" panose="02020603050405020304" pitchFamily="18" charset="0"/>
                    <a:ea typeface="微软雅黑" panose="020b0503020204020204" charset="-122"/>
                  </a:rPr>
                  <a:t>子代</a:t>
                </a:r>
                <a:endParaRPr lang="zh-CN" altLang="en-US" sz="2400" b="1">
                  <a:latin typeface="Times New Roman" panose="02020603050405020304" pitchFamily="18" charset="0"/>
                  <a:ea typeface="微软雅黑" panose="020b0503020204020204" charset="-122"/>
                </a:endParaRPr>
              </a:p>
            </p:txBody>
          </p:sp>
        </p:grpSp>
      </p:grpSp>
      <p:grpSp>
        <p:nvGrpSpPr>
          <p:cNvPr id="2" name="Group 3"/>
          <p:cNvGrpSpPr/>
          <p:nvPr>
            <p:custDataLst>
              <p:tags r:id="rId61"/>
            </p:custDataLst>
          </p:nvPr>
        </p:nvGrpSpPr>
        <p:grpSpPr>
          <a:xfrm>
            <a:off x="1210064" y="139133"/>
            <a:ext cx="5218116" cy="638175"/>
            <a:chOff x="1728" y="1470"/>
            <a:chExt cx="3287" cy="402"/>
          </a:xfrm>
        </p:grpSpPr>
        <p:grpSp>
          <p:nvGrpSpPr>
            <p:cNvPr id="7" name="Group 4"/>
            <p:cNvGrpSpPr/>
            <p:nvPr>
              <p:custDataLst>
                <p:tags r:id="rId62"/>
              </p:custDataLst>
            </p:nvPr>
          </p:nvGrpSpPr>
          <p:grpSpPr>
            <a:xfrm rot="-4423226">
              <a:off x="1676" y="1532"/>
              <a:ext cx="400" cy="280"/>
              <a:chOff x="1043" y="2596"/>
              <a:chExt cx="142" cy="99"/>
            </a:xfrm>
          </p:grpSpPr>
          <p:sp>
            <p:nvSpPr>
              <p:cNvPr id="11" name="Freeform 5"/>
              <p:cNvSpPr/>
              <p:nvPr>
                <p:custDataLst>
                  <p:tags r:id="rId63"/>
                </p:custDataLst>
              </p:nvPr>
            </p:nvSpPr>
            <p:spPr bwMode="auto">
              <a:xfrm>
                <a:off x="1149" y="2693"/>
                <a:ext cx="12" cy="2"/>
              </a:xfrm>
              <a:custGeom>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3"/>
                  <a:gd name="T52" fmla="*/ 0 h 14"/>
                  <a:gd name="T53" fmla="*/ 63 w 63"/>
                  <a:gd name="T54" fmla="*/ 14 h 14"/>
                </a:gd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2" name="Freeform 6"/>
              <p:cNvSpPr/>
              <p:nvPr>
                <p:custDataLst>
                  <p:tags r:id="rId64"/>
                </p:custDataLst>
              </p:nvPr>
            </p:nvSpPr>
            <p:spPr bwMode="auto">
              <a:xfrm>
                <a:off x="1143" y="2689"/>
                <a:ext cx="26" cy="6"/>
              </a:xfrm>
              <a:custGeom>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9"/>
                  <a:gd name="T100" fmla="*/ 0 h 38"/>
                  <a:gd name="T101" fmla="*/ 129 w 129"/>
                  <a:gd name="T102" fmla="*/ 38 h 3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 name="Freeform 7"/>
              <p:cNvSpPr/>
              <p:nvPr>
                <p:custDataLst>
                  <p:tags r:id="rId65"/>
                </p:custDataLst>
              </p:nvPr>
            </p:nvSpPr>
            <p:spPr bwMode="auto">
              <a:xfrm>
                <a:off x="1140" y="2685"/>
                <a:ext cx="33" cy="10"/>
              </a:xfrm>
              <a:custGeom>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6"/>
                  <a:gd name="T148" fmla="*/ 0 h 59"/>
                  <a:gd name="T149" fmla="*/ 166 w 166"/>
                  <a:gd name="T150" fmla="*/ 59 h 59"/>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 name="Freeform 8"/>
              <p:cNvSpPr/>
              <p:nvPr>
                <p:custDataLst>
                  <p:tags r:id="rId66"/>
                </p:custDataLst>
              </p:nvPr>
            </p:nvSpPr>
            <p:spPr bwMode="auto">
              <a:xfrm>
                <a:off x="1138" y="2682"/>
                <a:ext cx="38" cy="12"/>
              </a:xfrm>
              <a:custGeom>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1"/>
                  <a:gd name="T148" fmla="*/ 0 h 72"/>
                  <a:gd name="T149" fmla="*/ 191 w 191"/>
                  <a:gd name="T150" fmla="*/ 72 h 72"/>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0" name="Freeform 9"/>
              <p:cNvSpPr/>
              <p:nvPr>
                <p:custDataLst>
                  <p:tags r:id="rId67"/>
                </p:custDataLst>
              </p:nvPr>
            </p:nvSpPr>
            <p:spPr bwMode="auto">
              <a:xfrm>
                <a:off x="1136" y="2679"/>
                <a:ext cx="42" cy="14"/>
              </a:xfrm>
              <a:custGeom>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0"/>
                  <a:gd name="T160" fmla="*/ 0 h 84"/>
                  <a:gd name="T161" fmla="*/ 210 w 210"/>
                  <a:gd name="T162" fmla="*/ 84 h 84"/>
                </a:gd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1" name="Freeform 10"/>
              <p:cNvSpPr/>
              <p:nvPr>
                <p:custDataLst>
                  <p:tags r:id="rId68"/>
                </p:custDataLst>
              </p:nvPr>
            </p:nvSpPr>
            <p:spPr bwMode="auto">
              <a:xfrm>
                <a:off x="1135" y="2677"/>
                <a:ext cx="45" cy="15"/>
              </a:xfrm>
              <a:custGeom>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4"/>
                  <a:gd name="T172" fmla="*/ 0 h 95"/>
                  <a:gd name="T173" fmla="*/ 224 w 224"/>
                  <a:gd name="T174" fmla="*/ 95 h 95"/>
                </a:gd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3" name="Freeform 11"/>
              <p:cNvSpPr/>
              <p:nvPr>
                <p:custDataLst>
                  <p:tags r:id="rId69"/>
                </p:custDataLst>
              </p:nvPr>
            </p:nvSpPr>
            <p:spPr bwMode="auto">
              <a:xfrm>
                <a:off x="1135" y="2674"/>
                <a:ext cx="47" cy="18"/>
              </a:xfrm>
              <a:custGeom>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5"/>
                  <a:gd name="T103" fmla="*/ 0 h 106"/>
                  <a:gd name="T104" fmla="*/ 235 w 235"/>
                  <a:gd name="T105" fmla="*/ 106 h 10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5" h="105">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5" name="Freeform 12"/>
              <p:cNvSpPr/>
              <p:nvPr>
                <p:custDataLst>
                  <p:tags r:id="rId70"/>
                </p:custDataLst>
              </p:nvPr>
            </p:nvSpPr>
            <p:spPr bwMode="auto">
              <a:xfrm>
                <a:off x="1134" y="2672"/>
                <a:ext cx="49" cy="19"/>
              </a:xfrm>
              <a:custGeom>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114"/>
                  <a:gd name="T110" fmla="*/ 242 w 242"/>
                  <a:gd name="T111" fmla="*/ 114 h 114"/>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1"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7" name="Freeform 13"/>
              <p:cNvSpPr/>
              <p:nvPr>
                <p:custDataLst>
                  <p:tags r:id="rId71"/>
                </p:custDataLst>
              </p:nvPr>
            </p:nvSpPr>
            <p:spPr bwMode="auto">
              <a:xfrm>
                <a:off x="1134" y="2669"/>
                <a:ext cx="50" cy="21"/>
              </a:xfrm>
              <a:custGeom>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46"/>
                  <a:gd name="T97" fmla="*/ 0 h 123"/>
                  <a:gd name="T98" fmla="*/ 246 w 246"/>
                  <a:gd name="T99" fmla="*/ 123 h 123"/>
                </a:gd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9" name="Freeform 14"/>
              <p:cNvSpPr/>
              <p:nvPr>
                <p:custDataLst>
                  <p:tags r:id="rId72"/>
                </p:custDataLst>
              </p:nvPr>
            </p:nvSpPr>
            <p:spPr bwMode="auto">
              <a:xfrm>
                <a:off x="1134" y="2667"/>
                <a:ext cx="50" cy="22"/>
              </a:xfrm>
              <a:custGeom>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9"/>
                  <a:gd name="T100" fmla="*/ 0 h 132"/>
                  <a:gd name="T101" fmla="*/ 249 w 249"/>
                  <a:gd name="T102" fmla="*/ 132 h 1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1" name="Freeform 15"/>
              <p:cNvSpPr/>
              <p:nvPr>
                <p:custDataLst>
                  <p:tags r:id="rId73"/>
                </p:custDataLst>
              </p:nvPr>
            </p:nvSpPr>
            <p:spPr bwMode="auto">
              <a:xfrm>
                <a:off x="1134" y="2665"/>
                <a:ext cx="51" cy="23"/>
              </a:xfrm>
              <a:custGeom>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1"/>
                  <a:gd name="T109" fmla="*/ 0 h 140"/>
                  <a:gd name="T110" fmla="*/ 251 w 251"/>
                  <a:gd name="T111" fmla="*/ 140 h 140"/>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3" name="Freeform 16"/>
              <p:cNvSpPr/>
              <p:nvPr>
                <p:custDataLst>
                  <p:tags r:id="rId74"/>
                </p:custDataLst>
              </p:nvPr>
            </p:nvSpPr>
            <p:spPr bwMode="auto">
              <a:xfrm>
                <a:off x="1135" y="2663"/>
                <a:ext cx="50" cy="24"/>
              </a:xfrm>
              <a:custGeom>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51"/>
                  <a:gd name="T112" fmla="*/ 0 h 146"/>
                  <a:gd name="T113" fmla="*/ 251 w 251"/>
                  <a:gd name="T114" fmla="*/ 146 h 146"/>
                </a:gd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5" name="Freeform 17"/>
              <p:cNvSpPr/>
              <p:nvPr>
                <p:custDataLst>
                  <p:tags r:id="rId75"/>
                </p:custDataLst>
              </p:nvPr>
            </p:nvSpPr>
            <p:spPr bwMode="auto">
              <a:xfrm>
                <a:off x="1135" y="2661"/>
                <a:ext cx="50" cy="25"/>
              </a:xfrm>
              <a:custGeom>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49"/>
                  <a:gd name="T121" fmla="*/ 0 h 154"/>
                  <a:gd name="T122" fmla="*/ 249 w 249"/>
                  <a:gd name="T123" fmla="*/ 154 h 154"/>
                </a:gd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7" name="Freeform 18"/>
              <p:cNvSpPr/>
              <p:nvPr>
                <p:custDataLst>
                  <p:tags r:id="rId76"/>
                </p:custDataLst>
              </p:nvPr>
            </p:nvSpPr>
            <p:spPr bwMode="auto">
              <a:xfrm>
                <a:off x="1136" y="2659"/>
                <a:ext cx="49" cy="26"/>
              </a:xfrm>
              <a:custGeom>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w 246"/>
                  <a:gd name="T83" fmla="*/ 0 h 159"/>
                  <a:gd name="T84" fmla="*/ 0 w 246"/>
                  <a:gd name="T85" fmla="*/ 0 h 159"/>
                  <a:gd name="T86" fmla="*/ 0 w 246"/>
                  <a:gd name="T87" fmla="*/ 0 h 15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46"/>
                  <a:gd name="T133" fmla="*/ 0 h 159"/>
                  <a:gd name="T134" fmla="*/ 246 w 246"/>
                  <a:gd name="T135" fmla="*/ 159 h 159"/>
                </a:gd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9" name="Freeform 19"/>
              <p:cNvSpPr/>
              <p:nvPr>
                <p:custDataLst>
                  <p:tags r:id="rId77"/>
                </p:custDataLst>
              </p:nvPr>
            </p:nvSpPr>
            <p:spPr bwMode="auto">
              <a:xfrm>
                <a:off x="1136" y="2657"/>
                <a:ext cx="49" cy="27"/>
              </a:xfrm>
              <a:custGeom>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w 243"/>
                  <a:gd name="T93" fmla="*/ 0 h 164"/>
                  <a:gd name="T94" fmla="*/ 0 w 243"/>
                  <a:gd name="T95" fmla="*/ 0 h 1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3"/>
                  <a:gd name="T145" fmla="*/ 0 h 164"/>
                  <a:gd name="T146" fmla="*/ 243 w 243"/>
                  <a:gd name="T147" fmla="*/ 164 h 16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1" name="Freeform 20"/>
              <p:cNvSpPr/>
              <p:nvPr>
                <p:custDataLst>
                  <p:tags r:id="rId78"/>
                </p:custDataLst>
              </p:nvPr>
            </p:nvSpPr>
            <p:spPr bwMode="auto">
              <a:xfrm>
                <a:off x="1137" y="2655"/>
                <a:ext cx="48" cy="28"/>
              </a:xfrm>
              <a:custGeom>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w 238"/>
                  <a:gd name="T101" fmla="*/ 0 h 169"/>
                  <a:gd name="T102" fmla="*/ 0 w 238"/>
                  <a:gd name="T103" fmla="*/ 0 h 16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8"/>
                  <a:gd name="T157" fmla="*/ 0 h 169"/>
                  <a:gd name="T158" fmla="*/ 238 w 238"/>
                  <a:gd name="T159" fmla="*/ 169 h 169"/>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3" name="Freeform 21"/>
              <p:cNvSpPr/>
              <p:nvPr>
                <p:custDataLst>
                  <p:tags r:id="rId79"/>
                </p:custDataLst>
              </p:nvPr>
            </p:nvSpPr>
            <p:spPr bwMode="auto">
              <a:xfrm>
                <a:off x="1138" y="2654"/>
                <a:ext cx="46" cy="29"/>
              </a:xfrm>
              <a:custGeom>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2"/>
                  <a:gd name="T145" fmla="*/ 0 h 174"/>
                  <a:gd name="T146" fmla="*/ 232 w 232"/>
                  <a:gd name="T147" fmla="*/ 174 h 17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1"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4" name="Freeform 22"/>
              <p:cNvSpPr/>
              <p:nvPr>
                <p:custDataLst>
                  <p:tags r:id="rId80"/>
                </p:custDataLst>
              </p:nvPr>
            </p:nvSpPr>
            <p:spPr bwMode="auto">
              <a:xfrm>
                <a:off x="1139" y="2652"/>
                <a:ext cx="45" cy="30"/>
              </a:xfrm>
              <a:custGeom>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5"/>
                  <a:gd name="T145" fmla="*/ 0 h 176"/>
                  <a:gd name="T146" fmla="*/ 225 w 225"/>
                  <a:gd name="T147" fmla="*/ 176 h 176"/>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5" name="Freeform 23"/>
              <p:cNvSpPr/>
              <p:nvPr>
                <p:custDataLst>
                  <p:tags r:id="rId81"/>
                </p:custDataLst>
              </p:nvPr>
            </p:nvSpPr>
            <p:spPr bwMode="auto">
              <a:xfrm>
                <a:off x="1140" y="2651"/>
                <a:ext cx="43" cy="30"/>
              </a:xfrm>
              <a:custGeom>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7"/>
                  <a:gd name="T157" fmla="*/ 0 h 180"/>
                  <a:gd name="T158" fmla="*/ 217 w 217"/>
                  <a:gd name="T159" fmla="*/ 180 h 180"/>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6"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6" name="Freeform 24"/>
              <p:cNvSpPr/>
              <p:nvPr>
                <p:custDataLst>
                  <p:tags r:id="rId82"/>
                </p:custDataLst>
              </p:nvPr>
            </p:nvSpPr>
            <p:spPr bwMode="auto">
              <a:xfrm>
                <a:off x="1141" y="2650"/>
                <a:ext cx="42" cy="30"/>
              </a:xfrm>
              <a:custGeom>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09"/>
                  <a:gd name="T157" fmla="*/ 0 h 181"/>
                  <a:gd name="T158" fmla="*/ 209 w 209"/>
                  <a:gd name="T159" fmla="*/ 181 h 181"/>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7" name="Freeform 25"/>
              <p:cNvSpPr/>
              <p:nvPr>
                <p:custDataLst>
                  <p:tags r:id="rId83"/>
                </p:custDataLst>
              </p:nvPr>
            </p:nvSpPr>
            <p:spPr bwMode="auto">
              <a:xfrm>
                <a:off x="1142" y="2649"/>
                <a:ext cx="40" cy="30"/>
              </a:xfrm>
              <a:custGeom>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0"/>
                  <a:gd name="T169" fmla="*/ 0 h 183"/>
                  <a:gd name="T170" fmla="*/ 200 w 200"/>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8" name="Freeform 26"/>
              <p:cNvSpPr/>
              <p:nvPr>
                <p:custDataLst>
                  <p:tags r:id="rId84"/>
                </p:custDataLst>
              </p:nvPr>
            </p:nvSpPr>
            <p:spPr bwMode="auto">
              <a:xfrm>
                <a:off x="1143" y="2648"/>
                <a:ext cx="38" cy="30"/>
              </a:xfrm>
              <a:custGeom>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91"/>
                  <a:gd name="T169" fmla="*/ 0 h 183"/>
                  <a:gd name="T170" fmla="*/ 191 w 191"/>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9" name="Freeform 27"/>
              <p:cNvSpPr/>
              <p:nvPr>
                <p:custDataLst>
                  <p:tags r:id="rId85"/>
                </p:custDataLst>
              </p:nvPr>
            </p:nvSpPr>
            <p:spPr bwMode="auto">
              <a:xfrm>
                <a:off x="1143" y="2647"/>
                <a:ext cx="37" cy="30"/>
              </a:xfrm>
              <a:custGeom>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
                  <a:gd name="T169" fmla="*/ 0 h 185"/>
                  <a:gd name="T170" fmla="*/ 181 w 181"/>
                  <a:gd name="T171" fmla="*/ 185 h 185"/>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1" name="Freeform 28"/>
              <p:cNvSpPr/>
              <p:nvPr>
                <p:custDataLst>
                  <p:tags r:id="rId86"/>
                </p:custDataLst>
              </p:nvPr>
            </p:nvSpPr>
            <p:spPr bwMode="auto">
              <a:xfrm>
                <a:off x="1144" y="2646"/>
                <a:ext cx="35" cy="30"/>
              </a:xfrm>
              <a:custGeom>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2"/>
                  <a:gd name="T169" fmla="*/ 0 h 184"/>
                  <a:gd name="T170" fmla="*/ 172 w 172"/>
                  <a:gd name="T171" fmla="*/ 184 h 184"/>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3" name="Freeform 29"/>
              <p:cNvSpPr/>
              <p:nvPr>
                <p:custDataLst>
                  <p:tags r:id="rId87"/>
                </p:custDataLst>
              </p:nvPr>
            </p:nvSpPr>
            <p:spPr bwMode="auto">
              <a:xfrm>
                <a:off x="1145" y="2645"/>
                <a:ext cx="33" cy="30"/>
              </a:xfrm>
              <a:custGeom>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3"/>
                  <a:gd name="T187" fmla="*/ 0 h 181"/>
                  <a:gd name="T188" fmla="*/ 163 w 163"/>
                  <a:gd name="T189" fmla="*/ 181 h 181"/>
                </a:gd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5" name="Freeform 30"/>
              <p:cNvSpPr>
                <a:spLocks noEditPoints="1"/>
              </p:cNvSpPr>
              <p:nvPr>
                <p:custDataLst>
                  <p:tags r:id="rId88"/>
                </p:custDataLst>
              </p:nvPr>
            </p:nvSpPr>
            <p:spPr bwMode="auto">
              <a:xfrm>
                <a:off x="1146" y="2645"/>
                <a:ext cx="31" cy="29"/>
              </a:xfrm>
              <a:custGeom>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4"/>
                  <a:gd name="T130" fmla="*/ 0 h 175"/>
                  <a:gd name="T131" fmla="*/ 154 w 154"/>
                  <a:gd name="T132" fmla="*/ 175 h 175"/>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7" name="Freeform 31"/>
              <p:cNvSpPr>
                <a:spLocks noEditPoints="1"/>
              </p:cNvSpPr>
              <p:nvPr>
                <p:custDataLst>
                  <p:tags r:id="rId89"/>
                </p:custDataLst>
              </p:nvPr>
            </p:nvSpPr>
            <p:spPr bwMode="auto">
              <a:xfrm>
                <a:off x="1147" y="2645"/>
                <a:ext cx="29" cy="29"/>
              </a:xfrm>
              <a:custGeom>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5"/>
                  <a:gd name="T127" fmla="*/ 0 h 170"/>
                  <a:gd name="T128" fmla="*/ 145 w 145"/>
                  <a:gd name="T129" fmla="*/ 170 h 170"/>
                </a:gd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8" name="Freeform 32"/>
              <p:cNvSpPr>
                <a:spLocks noEditPoints="1"/>
              </p:cNvSpPr>
              <p:nvPr>
                <p:custDataLst>
                  <p:tags r:id="rId90"/>
                </p:custDataLst>
              </p:nvPr>
            </p:nvSpPr>
            <p:spPr bwMode="auto">
              <a:xfrm>
                <a:off x="1148" y="2646"/>
                <a:ext cx="27" cy="27"/>
              </a:xfrm>
              <a:custGeom>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6"/>
                  <a:gd name="T130" fmla="*/ 0 h 162"/>
                  <a:gd name="T131" fmla="*/ 136 w 136"/>
                  <a:gd name="T132" fmla="*/ 162 h 162"/>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9" name="Freeform 33"/>
              <p:cNvSpPr>
                <a:spLocks noEditPoints="1"/>
              </p:cNvSpPr>
              <p:nvPr>
                <p:custDataLst>
                  <p:tags r:id="rId91"/>
                </p:custDataLst>
              </p:nvPr>
            </p:nvSpPr>
            <p:spPr bwMode="auto">
              <a:xfrm>
                <a:off x="1149" y="2647"/>
                <a:ext cx="25" cy="25"/>
              </a:xfrm>
              <a:custGeom>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7"/>
                  <a:gd name="T178" fmla="*/ 0 h 151"/>
                  <a:gd name="T179" fmla="*/ 127 w 127"/>
                  <a:gd name="T180" fmla="*/ 151 h 151"/>
                </a:gd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1" name="Freeform 34"/>
              <p:cNvSpPr>
                <a:spLocks noEditPoints="1"/>
              </p:cNvSpPr>
              <p:nvPr>
                <p:custDataLst>
                  <p:tags r:id="rId92"/>
                </p:custDataLst>
              </p:nvPr>
            </p:nvSpPr>
            <p:spPr bwMode="auto">
              <a:xfrm>
                <a:off x="1150" y="2648"/>
                <a:ext cx="23" cy="23"/>
              </a:xfrm>
              <a:custGeom>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8"/>
                  <a:gd name="T148" fmla="*/ 0 h 140"/>
                  <a:gd name="T149" fmla="*/ 118 w 118"/>
                  <a:gd name="T150" fmla="*/ 140 h 140"/>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3" name="Freeform 35"/>
              <p:cNvSpPr>
                <a:spLocks noEditPoints="1"/>
              </p:cNvSpPr>
              <p:nvPr>
                <p:custDataLst>
                  <p:tags r:id="rId93"/>
                </p:custDataLst>
              </p:nvPr>
            </p:nvSpPr>
            <p:spPr bwMode="auto">
              <a:xfrm>
                <a:off x="1151" y="2649"/>
                <a:ext cx="21" cy="21"/>
              </a:xfrm>
              <a:custGeom>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9"/>
                  <a:gd name="T130" fmla="*/ 0 h 130"/>
                  <a:gd name="T131" fmla="*/ 109 w 109"/>
                  <a:gd name="T132" fmla="*/ 130 h 130"/>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5" name="Freeform 36"/>
              <p:cNvSpPr>
                <a:spLocks noEditPoints="1"/>
              </p:cNvSpPr>
              <p:nvPr>
                <p:custDataLst>
                  <p:tags r:id="rId94"/>
                </p:custDataLst>
              </p:nvPr>
            </p:nvSpPr>
            <p:spPr bwMode="auto">
              <a:xfrm>
                <a:off x="1152" y="2649"/>
                <a:ext cx="20" cy="20"/>
              </a:xfrm>
              <a:custGeom>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0"/>
                  <a:gd name="T100" fmla="*/ 0 h 119"/>
                  <a:gd name="T101" fmla="*/ 100 w 100"/>
                  <a:gd name="T102" fmla="*/ 119 h 119"/>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7" name="Freeform 37"/>
              <p:cNvSpPr>
                <a:spLocks noEditPoints="1"/>
              </p:cNvSpPr>
              <p:nvPr>
                <p:custDataLst>
                  <p:tags r:id="rId95"/>
                </p:custDataLst>
              </p:nvPr>
            </p:nvSpPr>
            <p:spPr bwMode="auto">
              <a:xfrm>
                <a:off x="1152" y="2650"/>
                <a:ext cx="19" cy="18"/>
              </a:xfrm>
              <a:custGeom>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1"/>
                  <a:gd name="T100" fmla="*/ 0 h 108"/>
                  <a:gd name="T101" fmla="*/ 91 w 91"/>
                  <a:gd name="T102" fmla="*/ 108 h 10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9" name="Freeform 38"/>
              <p:cNvSpPr>
                <a:spLocks noEditPoints="1"/>
              </p:cNvSpPr>
              <p:nvPr>
                <p:custDataLst>
                  <p:tags r:id="rId96"/>
                </p:custDataLst>
              </p:nvPr>
            </p:nvSpPr>
            <p:spPr bwMode="auto">
              <a:xfrm>
                <a:off x="1153" y="2651"/>
                <a:ext cx="17" cy="16"/>
              </a:xfrm>
              <a:custGeom>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2"/>
                  <a:gd name="T100" fmla="*/ 0 h 97"/>
                  <a:gd name="T101" fmla="*/ 82 w 82"/>
                  <a:gd name="T102" fmla="*/ 97 h 97"/>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71" name="Freeform 39"/>
              <p:cNvSpPr>
                <a:spLocks noEditPoints="1"/>
              </p:cNvSpPr>
              <p:nvPr>
                <p:custDataLst>
                  <p:tags r:id="rId97"/>
                </p:custDataLst>
              </p:nvPr>
            </p:nvSpPr>
            <p:spPr bwMode="auto">
              <a:xfrm>
                <a:off x="1154" y="2652"/>
                <a:ext cx="15" cy="14"/>
              </a:xfrm>
              <a:custGeom>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3"/>
                  <a:gd name="T100" fmla="*/ 0 h 86"/>
                  <a:gd name="T101" fmla="*/ 73 w 73"/>
                  <a:gd name="T102" fmla="*/ 86 h 8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73" name="Freeform 40"/>
              <p:cNvSpPr>
                <a:spLocks noEditPoints="1"/>
              </p:cNvSpPr>
              <p:nvPr>
                <p:custDataLst>
                  <p:tags r:id="rId98"/>
                </p:custDataLst>
              </p:nvPr>
            </p:nvSpPr>
            <p:spPr bwMode="auto">
              <a:xfrm>
                <a:off x="1155" y="2653"/>
                <a:ext cx="13" cy="12"/>
              </a:xfrm>
              <a:custGeom>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76"/>
                  <a:gd name="T101" fmla="*/ 64 w 64"/>
                  <a:gd name="T102" fmla="*/ 76 h 7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75" name="Freeform 41"/>
              <p:cNvSpPr>
                <a:spLocks noEditPoints="1"/>
              </p:cNvSpPr>
              <p:nvPr>
                <p:custDataLst>
                  <p:tags r:id="rId99"/>
                </p:custDataLst>
              </p:nvPr>
            </p:nvSpPr>
            <p:spPr bwMode="auto">
              <a:xfrm>
                <a:off x="1156" y="2654"/>
                <a:ext cx="11" cy="11"/>
              </a:xfrm>
              <a:custGeom>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4"/>
                  <a:gd name="T100" fmla="*/ 0 h 65"/>
                  <a:gd name="T101" fmla="*/ 54 w 54"/>
                  <a:gd name="T102" fmla="*/ 65 h 65"/>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77" name="Freeform 42"/>
              <p:cNvSpPr>
                <a:spLocks noEditPoints="1"/>
              </p:cNvSpPr>
              <p:nvPr>
                <p:custDataLst>
                  <p:tags r:id="rId100"/>
                </p:custDataLst>
              </p:nvPr>
            </p:nvSpPr>
            <p:spPr bwMode="auto">
              <a:xfrm>
                <a:off x="1157" y="2655"/>
                <a:ext cx="9" cy="9"/>
              </a:xfrm>
              <a:custGeom>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5"/>
                  <a:gd name="T100" fmla="*/ 0 h 54"/>
                  <a:gd name="T101" fmla="*/ 45 w 45"/>
                  <a:gd name="T102" fmla="*/ 54 h 54"/>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79" name="Freeform 43"/>
              <p:cNvSpPr>
                <a:spLocks noEditPoints="1"/>
              </p:cNvSpPr>
              <p:nvPr>
                <p:custDataLst>
                  <p:tags r:id="rId101"/>
                </p:custDataLst>
              </p:nvPr>
            </p:nvSpPr>
            <p:spPr bwMode="auto">
              <a:xfrm>
                <a:off x="1158" y="2656"/>
                <a:ext cx="7" cy="7"/>
              </a:xfrm>
              <a:custGeom>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
                  <a:gd name="T100" fmla="*/ 0 h 43"/>
                  <a:gd name="T101" fmla="*/ 36 w 36"/>
                  <a:gd name="T102" fmla="*/ 43 h 43"/>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1" name="Freeform 44"/>
              <p:cNvSpPr/>
              <p:nvPr>
                <p:custDataLst>
                  <p:tags r:id="rId102"/>
                </p:custDataLst>
              </p:nvPr>
            </p:nvSpPr>
            <p:spPr bwMode="auto">
              <a:xfrm>
                <a:off x="1159" y="2657"/>
                <a:ext cx="5" cy="5"/>
              </a:xfrm>
              <a:custGeom>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32"/>
                  <a:gd name="T101" fmla="*/ 27 w 27"/>
                  <a:gd name="T102" fmla="*/ 32 h 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3" name="Freeform 45"/>
              <p:cNvSpPr/>
              <p:nvPr>
                <p:custDataLst>
                  <p:tags r:id="rId103"/>
                </p:custDataLst>
              </p:nvPr>
            </p:nvSpPr>
            <p:spPr bwMode="auto">
              <a:xfrm>
                <a:off x="1160" y="2658"/>
                <a:ext cx="3" cy="3"/>
              </a:xfrm>
              <a:custGeom>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
                  <a:gd name="T100" fmla="*/ 0 h 22"/>
                  <a:gd name="T101" fmla="*/ 18 w 18"/>
                  <a:gd name="T102" fmla="*/ 22 h 2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5" name="Freeform 46"/>
              <p:cNvSpPr/>
              <p:nvPr>
                <p:custDataLst>
                  <p:tags r:id="rId104"/>
                </p:custDataLst>
              </p:nvPr>
            </p:nvSpPr>
            <p:spPr bwMode="auto">
              <a:xfrm>
                <a:off x="1161" y="2658"/>
                <a:ext cx="2" cy="2"/>
              </a:xfrm>
              <a:custGeom>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w 9"/>
                  <a:gd name="T59" fmla="*/ 0 h 11"/>
                  <a:gd name="T60" fmla="*/ 0 w 9"/>
                  <a:gd name="T61" fmla="*/ 0 h 11"/>
                  <a:gd name="T62" fmla="*/ 0 w 9"/>
                  <a:gd name="T63" fmla="*/ 0 h 11"/>
                  <a:gd name="T64" fmla="*/ 0 w 9"/>
                  <a:gd name="T65" fmla="*/ 0 h 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
                  <a:gd name="T100" fmla="*/ 0 h 11"/>
                  <a:gd name="T101" fmla="*/ 9 w 9"/>
                  <a:gd name="T102" fmla="*/ 11 h 11"/>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7" name="Freeform 47"/>
              <p:cNvSpPr/>
              <p:nvPr>
                <p:custDataLst>
                  <p:tags r:id="rId105"/>
                </p:custDataLst>
              </p:nvPr>
            </p:nvSpPr>
            <p:spPr bwMode="auto">
              <a:xfrm>
                <a:off x="1043" y="2596"/>
                <a:ext cx="44" cy="47"/>
              </a:xfrm>
              <a:custGeom>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 name="T18" fmla="*/ 0 w 220"/>
                  <a:gd name="T19" fmla="*/ 0 h 284"/>
                  <a:gd name="T20" fmla="*/ 220 w 220"/>
                  <a:gd name="T21" fmla="*/ 284 h 284"/>
                </a:gdLst>
                <a:cxnLst>
                  <a:cxn ang="T12">
                    <a:pos x="T0" y="T1"/>
                  </a:cxn>
                  <a:cxn ang="T13">
                    <a:pos x="T2" y="T3"/>
                  </a:cxn>
                  <a:cxn ang="T14">
                    <a:pos x="T4" y="T5"/>
                  </a:cxn>
                  <a:cxn ang="T15">
                    <a:pos x="T6" y="T7"/>
                  </a:cxn>
                  <a:cxn ang="T16">
                    <a:pos x="T8" y="T9"/>
                  </a:cxn>
                  <a:cxn ang="T17">
                    <a:pos x="T10" y="T11"/>
                  </a:cxn>
                </a:cxnLst>
                <a:rect l="T18" t="T19" r="T20" b="T21"/>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89" name="Freeform 48"/>
              <p:cNvSpPr/>
              <p:nvPr>
                <p:custDataLst>
                  <p:tags r:id="rId106"/>
                </p:custDataLst>
              </p:nvPr>
            </p:nvSpPr>
            <p:spPr bwMode="auto">
              <a:xfrm>
                <a:off x="1043" y="2596"/>
                <a:ext cx="44" cy="26"/>
              </a:xfrm>
              <a:custGeom>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 name="T15" fmla="*/ 0 w 222"/>
                  <a:gd name="T16" fmla="*/ 0 h 157"/>
                  <a:gd name="T17" fmla="*/ 222 w 222"/>
                  <a:gd name="T18" fmla="*/ 157 h 157"/>
                </a:gdLst>
                <a:cxnLst>
                  <a:cxn ang="T10">
                    <a:pos x="T0" y="T1"/>
                  </a:cxn>
                  <a:cxn ang="T11">
                    <a:pos x="T2" y="T3"/>
                  </a:cxn>
                  <a:cxn ang="T12">
                    <a:pos x="T4" y="T5"/>
                  </a:cxn>
                  <a:cxn ang="T13">
                    <a:pos x="T6" y="T7"/>
                  </a:cxn>
                  <a:cxn ang="T14">
                    <a:pos x="T8" y="T9"/>
                  </a:cxn>
                </a:cxnLst>
                <a:rect l="T15" t="T16" r="T17" b="T18"/>
                <a:pathLst>
                  <a:path w="221"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1" name="Freeform 49"/>
              <p:cNvSpPr/>
              <p:nvPr>
                <p:custDataLst>
                  <p:tags r:id="rId107"/>
                </p:custDataLst>
              </p:nvPr>
            </p:nvSpPr>
            <p:spPr bwMode="auto">
              <a:xfrm>
                <a:off x="1043" y="2601"/>
                <a:ext cx="13" cy="15"/>
              </a:xfrm>
              <a:custGeom>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 name="T12" fmla="*/ 0 w 63"/>
                  <a:gd name="T13" fmla="*/ 0 h 89"/>
                  <a:gd name="T14" fmla="*/ 63 w 63"/>
                  <a:gd name="T15" fmla="*/ 89 h 89"/>
                </a:gdLst>
                <a:cxnLst>
                  <a:cxn ang="T8">
                    <a:pos x="T0" y="T1"/>
                  </a:cxn>
                  <a:cxn ang="T9">
                    <a:pos x="T2" y="T3"/>
                  </a:cxn>
                  <a:cxn ang="T10">
                    <a:pos x="T4" y="T5"/>
                  </a:cxn>
                  <a:cxn ang="T11">
                    <a:pos x="T6" y="T7"/>
                  </a:cxn>
                </a:cxnLst>
                <a:rect l="T12" t="T13" r="T14" b="T15"/>
                <a:pathLst>
                  <a:path w="62"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3" name="Freeform 50"/>
              <p:cNvSpPr/>
              <p:nvPr>
                <p:custDataLst>
                  <p:tags r:id="rId108"/>
                </p:custDataLst>
              </p:nvPr>
            </p:nvSpPr>
            <p:spPr bwMode="auto">
              <a:xfrm>
                <a:off x="1043" y="2601"/>
                <a:ext cx="13" cy="8"/>
              </a:xfrm>
              <a:custGeom>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 name="T12" fmla="*/ 0 w 63"/>
                  <a:gd name="T13" fmla="*/ 0 h 46"/>
                  <a:gd name="T14" fmla="*/ 63 w 63"/>
                  <a:gd name="T15" fmla="*/ 46 h 46"/>
                </a:gdLst>
                <a:cxnLst>
                  <a:cxn ang="T8">
                    <a:pos x="T0" y="T1"/>
                  </a:cxn>
                  <a:cxn ang="T9">
                    <a:pos x="T2" y="T3"/>
                  </a:cxn>
                  <a:cxn ang="T10">
                    <a:pos x="T4" y="T5"/>
                  </a:cxn>
                  <a:cxn ang="T11">
                    <a:pos x="T6" y="T7"/>
                  </a:cxn>
                </a:cxnLst>
                <a:rect l="T12" t="T13" r="T14" b="T15"/>
                <a:pathLst>
                  <a:path w="62"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5" name="Freeform 51"/>
              <p:cNvSpPr/>
              <p:nvPr>
                <p:custDataLst>
                  <p:tags r:id="rId109"/>
                </p:custDataLst>
              </p:nvPr>
            </p:nvSpPr>
            <p:spPr bwMode="auto">
              <a:xfrm>
                <a:off x="1078" y="2596"/>
                <a:ext cx="93" cy="63"/>
              </a:xfrm>
              <a:custGeom>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 name="T15" fmla="*/ 0 w 463"/>
                  <a:gd name="T16" fmla="*/ 0 h 376"/>
                  <a:gd name="T17" fmla="*/ 463 w 463"/>
                  <a:gd name="T18" fmla="*/ 376 h 376"/>
                </a:gdLst>
                <a:cxnLst>
                  <a:cxn ang="T10">
                    <a:pos x="T0" y="T1"/>
                  </a:cxn>
                  <a:cxn ang="T11">
                    <a:pos x="T2" y="T3"/>
                  </a:cxn>
                  <a:cxn ang="T12">
                    <a:pos x="T4" y="T5"/>
                  </a:cxn>
                  <a:cxn ang="T13">
                    <a:pos x="T6" y="T7"/>
                  </a:cxn>
                  <a:cxn ang="T14">
                    <a:pos x="T8" y="T9"/>
                  </a:cxn>
                </a:cxnLst>
                <a:rect l="T15" t="T16" r="T17" b="T18"/>
                <a:pathLst>
                  <a:path w="462"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7" name="Freeform 52"/>
              <p:cNvSpPr/>
              <p:nvPr>
                <p:custDataLst>
                  <p:tags r:id="rId110"/>
                </p:custDataLst>
              </p:nvPr>
            </p:nvSpPr>
            <p:spPr bwMode="auto">
              <a:xfrm>
                <a:off x="1065" y="2609"/>
                <a:ext cx="100" cy="72"/>
              </a:xfrm>
              <a:custGeom>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 name="T18" fmla="*/ 0 w 501"/>
                  <a:gd name="T19" fmla="*/ 0 h 430"/>
                  <a:gd name="T20" fmla="*/ 501 w 501"/>
                  <a:gd name="T21" fmla="*/ 430 h 430"/>
                </a:gdLst>
                <a:cxnLst>
                  <a:cxn ang="T12">
                    <a:pos x="T0" y="T1"/>
                  </a:cxn>
                  <a:cxn ang="T13">
                    <a:pos x="T2" y="T3"/>
                  </a:cxn>
                  <a:cxn ang="T14">
                    <a:pos x="T4" y="T5"/>
                  </a:cxn>
                  <a:cxn ang="T15">
                    <a:pos x="T6" y="T7"/>
                  </a:cxn>
                  <a:cxn ang="T16">
                    <a:pos x="T8" y="T9"/>
                  </a:cxn>
                  <a:cxn ang="T17">
                    <a:pos x="T10" y="T11"/>
                  </a:cxn>
                </a:cxnLst>
                <a:rect l="T18" t="T19" r="T20" b="T21"/>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99" name="Freeform 53"/>
              <p:cNvSpPr/>
              <p:nvPr>
                <p:custDataLst>
                  <p:tags r:id="rId111"/>
                </p:custDataLst>
              </p:nvPr>
            </p:nvSpPr>
            <p:spPr bwMode="auto">
              <a:xfrm>
                <a:off x="1055" y="2630"/>
                <a:ext cx="97" cy="61"/>
              </a:xfrm>
              <a:custGeom>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 name="T15" fmla="*/ 0 w 487"/>
                  <a:gd name="T16" fmla="*/ 0 h 367"/>
                  <a:gd name="T17" fmla="*/ 487 w 487"/>
                  <a:gd name="T18" fmla="*/ 367 h 367"/>
                </a:gdLst>
                <a:cxnLst>
                  <a:cxn ang="T10">
                    <a:pos x="T0" y="T1"/>
                  </a:cxn>
                  <a:cxn ang="T11">
                    <a:pos x="T2" y="T3"/>
                  </a:cxn>
                  <a:cxn ang="T12">
                    <a:pos x="T4" y="T5"/>
                  </a:cxn>
                  <a:cxn ang="T13">
                    <a:pos x="T6" y="T7"/>
                  </a:cxn>
                  <a:cxn ang="T14">
                    <a:pos x="T8" y="T9"/>
                  </a:cxn>
                </a:cxnLst>
                <a:rect l="T15" t="T16" r="T17" b="T18"/>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02" name="Freeform 54"/>
              <p:cNvSpPr/>
              <p:nvPr>
                <p:custDataLst>
                  <p:tags r:id="rId112"/>
                </p:custDataLst>
              </p:nvPr>
            </p:nvSpPr>
            <p:spPr bwMode="auto">
              <a:xfrm>
                <a:off x="1143" y="2647"/>
                <a:ext cx="30" cy="45"/>
              </a:xfrm>
              <a:custGeom>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 name="T15" fmla="*/ 0 w 147"/>
                  <a:gd name="T16" fmla="*/ 0 h 276"/>
                  <a:gd name="T17" fmla="*/ 147 w 147"/>
                  <a:gd name="T18" fmla="*/ 276 h 276"/>
                </a:gdLst>
                <a:cxnLst>
                  <a:cxn ang="T10">
                    <a:pos x="T0" y="T1"/>
                  </a:cxn>
                  <a:cxn ang="T11">
                    <a:pos x="T2" y="T3"/>
                  </a:cxn>
                  <a:cxn ang="T12">
                    <a:pos x="T4" y="T5"/>
                  </a:cxn>
                  <a:cxn ang="T13">
                    <a:pos x="T6" y="T7"/>
                  </a:cxn>
                  <a:cxn ang="T14">
                    <a:pos x="T8" y="T9"/>
                  </a:cxn>
                </a:cxnLst>
                <a:rect l="T15" t="T16" r="T17" b="T18"/>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05" name="Freeform 55"/>
              <p:cNvSpPr/>
              <p:nvPr>
                <p:custDataLst>
                  <p:tags r:id="rId113"/>
                </p:custDataLst>
              </p:nvPr>
            </p:nvSpPr>
            <p:spPr bwMode="auto">
              <a:xfrm>
                <a:off x="1150" y="2647"/>
                <a:ext cx="23" cy="34"/>
              </a:xfrm>
              <a:custGeom>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 name="T15" fmla="*/ 0 w 114"/>
                  <a:gd name="T16" fmla="*/ 0 h 209"/>
                  <a:gd name="T17" fmla="*/ 114 w 114"/>
                  <a:gd name="T18" fmla="*/ 209 h 209"/>
                </a:gdLst>
                <a:cxnLst>
                  <a:cxn ang="T10">
                    <a:pos x="T0" y="T1"/>
                  </a:cxn>
                  <a:cxn ang="T11">
                    <a:pos x="T2" y="T3"/>
                  </a:cxn>
                  <a:cxn ang="T12">
                    <a:pos x="T4" y="T5"/>
                  </a:cxn>
                  <a:cxn ang="T13">
                    <a:pos x="T6" y="T7"/>
                  </a:cxn>
                  <a:cxn ang="T14">
                    <a:pos x="T8" y="T9"/>
                  </a:cxn>
                </a:cxnLst>
                <a:rect l="T15" t="T16" r="T17" b="T18"/>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07" name="Freeform 56"/>
              <p:cNvSpPr/>
              <p:nvPr>
                <p:custDataLst>
                  <p:tags r:id="rId114"/>
                </p:custDataLst>
              </p:nvPr>
            </p:nvSpPr>
            <p:spPr bwMode="auto">
              <a:xfrm>
                <a:off x="1162" y="2647"/>
                <a:ext cx="11" cy="13"/>
              </a:xfrm>
              <a:custGeom>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 name="T15" fmla="*/ 0 w 51"/>
                  <a:gd name="T16" fmla="*/ 0 h 78"/>
                  <a:gd name="T17" fmla="*/ 51 w 51"/>
                  <a:gd name="T18" fmla="*/ 78 h 78"/>
                </a:gdLst>
                <a:cxnLst>
                  <a:cxn ang="T10">
                    <a:pos x="T0" y="T1"/>
                  </a:cxn>
                  <a:cxn ang="T11">
                    <a:pos x="T2" y="T3"/>
                  </a:cxn>
                  <a:cxn ang="T12">
                    <a:pos x="T4" y="T5"/>
                  </a:cxn>
                  <a:cxn ang="T13">
                    <a:pos x="T6" y="T7"/>
                  </a:cxn>
                  <a:cxn ang="T14">
                    <a:pos x="T8" y="T9"/>
                  </a:cxn>
                </a:cxnLst>
                <a:rect l="T15" t="T16" r="T17" b="T18"/>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grpSp>
        <p:sp>
          <p:nvSpPr>
            <p:cNvPr id="109" name="Line 57"/>
            <p:cNvSpPr>
              <a:spLocks noChangeShapeType="1"/>
            </p:cNvSpPr>
            <p:nvPr>
              <p:custDataLst>
                <p:tags r:id="rId115"/>
              </p:custDataLst>
            </p:nvPr>
          </p:nvSpPr>
          <p:spPr bwMode="auto">
            <a:xfrm flipV="1">
              <a:off x="1728" y="1854"/>
              <a:ext cx="3287" cy="2"/>
            </a:xfrm>
            <a:prstGeom prst="line">
              <a:avLst/>
            </a:prstGeom>
            <a:noFill/>
            <a:ln w="25400">
              <a:solidFill>
                <a:schemeClr val="bg2">
                  <a:lumMod val="75000"/>
                </a:schemeClr>
              </a:solidFill>
              <a:prstDash val="sysDot"/>
              <a:round/>
              <a:tailEnd type="oval" w="med" len="med"/>
            </a:ln>
            <a:extLst>
              <a:ext uri="{909E8E84-426E-40DD-AFC4-6F175D3DCCD1}">
                <a14:hiddenFill xmlns:a14="http://schemas.microsoft.com/office/drawing/2010/main">
                  <a:noFill/>
                </a14:hiddenFill>
              </a:ext>
            </a:extLst>
          </p:spPr>
          <p:txBody>
            <a:bodyPr wrap="none" anchor="ctr"/>
            <a:lstStyle/>
            <a:p>
              <a:pPr eaLnBrk="1" fontAlgn="auto" hangingPunct="1">
                <a:spcBef>
                  <a:spcPct val="0"/>
                </a:spcBef>
                <a:spcAft>
                  <a:spcPct val="0"/>
                </a:spcAft>
                <a:defRPr/>
              </a:pPr>
              <a:endParaRPr lang="zh-CN" altLang="en-US">
                <a:latin typeface="+mn-lt"/>
                <a:ea typeface="+mn-ea"/>
              </a:endParaRPr>
            </a:p>
          </p:txBody>
        </p:sp>
        <p:sp>
          <p:nvSpPr>
            <p:cNvPr id="110" name="Text Box 58"/>
            <p:cNvSpPr txBox="1">
              <a:spLocks noChangeArrowheads="1"/>
            </p:cNvSpPr>
            <p:nvPr>
              <p:custDataLst>
                <p:tags r:id="rId116"/>
              </p:custDataLst>
            </p:nvPr>
          </p:nvSpPr>
          <p:spPr bwMode="auto">
            <a:xfrm>
              <a:off x="2190" y="1470"/>
              <a:ext cx="2675"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fontAlgn="auto">
                <a:spcAft>
                  <a:spcPct val="0"/>
                </a:spcAft>
                <a:defRPr/>
              </a:pPr>
              <a:r>
                <a:rPr lang="zh-CN" altLang="en-US" sz="3200">
                  <a:solidFill>
                    <a:srgbClr val="C00000"/>
                  </a:solidFill>
                  <a:latin typeface="Times New Roman" panose="02020603050405020304" pitchFamily="18" charset="0"/>
                  <a:ea typeface="黑体" panose="02010609060101010101" pitchFamily="49" charset="-122"/>
                  <a:sym typeface="+mn-ea"/>
                </a:rPr>
                <a:t>性状分离比的模拟实验</a:t>
              </a:r>
              <a:endParaRPr lang="zh-CN" altLang="en-US" sz="3200">
                <a:solidFill>
                  <a:srgbClr val="C00000"/>
                </a:solidFill>
                <a:latin typeface="Times New Roman" panose="02020603050405020304" pitchFamily="18" charset="0"/>
                <a:ea typeface="黑体" panose="02010609060101010101" pitchFamily="49" charset="-122"/>
                <a:sym typeface="+mn-ea"/>
              </a:endParaRPr>
            </a:p>
          </p:txBody>
        </p:sp>
      </p:gr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spTree>
      <p:nvGrpSpPr>
        <p:cNvPr id="1" name=""/>
        <p:cNvGrpSpPr/>
        <p:nvPr>
          <p:custDataLst>
            <p:tags r:id="rId2"/>
          </p:custDataLst>
        </p:nvPr>
      </p:nvGrpSpPr>
      <p:grpSpPr>
        <a:xfrm>
          <a:off x="0" y="0"/>
          <a:ext cx="0" cy="0"/>
        </a:xfrm>
      </p:grpSpPr>
      <p:sp>
        <p:nvSpPr>
          <p:cNvPr id="1025" name="Rectangle 1"/>
          <p:cNvSpPr>
            <a:spLocks noChangeArrowheads="1"/>
          </p:cNvSpPr>
          <p:nvPr>
            <p:custDataLst>
              <p:tags r:id="rId3"/>
            </p:custDataLst>
          </p:nvPr>
        </p:nvSpPr>
        <p:spPr bwMode="auto">
          <a:xfrm>
            <a:off x="657860" y="785495"/>
            <a:ext cx="10876280" cy="2530475"/>
          </a:xfrm>
          <a:prstGeom prst="rect">
            <a:avLst/>
          </a:prstGeom>
          <a:noFill/>
          <a:ln w="9525">
            <a:noFill/>
            <a:miter lim="800000"/>
          </a:ln>
          <a:effectLst/>
        </p:spPr>
        <p:txBody>
          <a:bodyPr vert="horz" wrap="square" lIns="68591" tIns="34295" rIns="68591" bIns="34295" numCol="1" anchor="ctr" anchorCtr="0" compatLnSpc="1">
            <a:spAutoFit/>
          </a:bodyPr>
          <a:lstStyle/>
          <a:p>
            <a:pPr marL="0" marR="0" lvl="0" indent="0" algn="l" defTabSz="914400" rtl="0" eaLnBrk="1" fontAlgn="base" latinLnBrk="0" hangingPunct="1">
              <a:lnSpc>
                <a:spcPct val="16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．为什么每个小桶内的两种彩球必须相等？</a:t>
            </a:r>
            <a:endPar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6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2</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．实验中，甲、乙两个小桶内的彩球数量都是</a:t>
            </a: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20</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个，这符合自然界的实际情况吗？</a:t>
            </a:r>
            <a:endPar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6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3</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．为什么每次把抓出的小球放回原桶并且摇匀后才可再次抓取？</a:t>
            </a:r>
            <a:endPar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60000"/>
              </a:lnSpc>
              <a:spcBef>
                <a:spcPct val="0"/>
              </a:spcBef>
              <a:spcAft>
                <a:spcPct val="0"/>
              </a:spcAft>
              <a:buClrTx/>
              <a:buSzTx/>
              <a:buFontTx/>
              <a:buNone/>
            </a:pP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4</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．理论上，实验结果应是：彩球组合</a:t>
            </a:r>
            <a:r>
              <a:rPr kumimoji="0" lang="en-US" altLang="zh-CN" sz="2000" b="1" i="0" u="none" strike="noStrike" cap="none" normalizeH="0" baseline="0" err="1"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DD∶Dd∶dd</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1∶2∶1</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，但有位同学抓取</a:t>
            </a: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4</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次，结果是</a:t>
            </a:r>
            <a:r>
              <a:rPr kumimoji="0" lang="en-US" altLang="zh-CN" sz="2000" b="1" i="0" u="none" strike="noStrike" cap="none" normalizeH="0" baseline="0" err="1"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DD∶Dd</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a:t>
            </a:r>
            <a:r>
              <a:rPr kumimoji="0" lang="en-US" altLang="zh-CN"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2∶2</a:t>
            </a:r>
            <a:r>
              <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，这是不是说明实验设计有问题？</a:t>
            </a:r>
            <a:endParaRPr kumimoji="0" lang="zh-CN" altLang="en-US" sz="20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p:txBody>
      </p:sp>
      <p:sp>
        <p:nvSpPr>
          <p:cNvPr id="7" name="矩形 6"/>
          <p:cNvSpPr/>
          <p:nvPr>
            <p:custDataLst>
              <p:tags r:id="rId4"/>
            </p:custDataLst>
          </p:nvPr>
        </p:nvSpPr>
        <p:spPr>
          <a:xfrm>
            <a:off x="657860" y="3630295"/>
            <a:ext cx="5253990" cy="39878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lvl="0" eaLnBrk="0" fontAlgn="base" hangingPunct="0">
              <a:spcBef>
                <a:spcPct val="0"/>
              </a:spcBef>
              <a:spcAft>
                <a:spcPct val="0"/>
              </a:spcAft>
            </a:pP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1. </a:t>
            </a:r>
            <a:r>
              <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杂种</a:t>
            </a: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F</a:t>
            </a:r>
            <a:r>
              <a:rPr lang="en-US" altLang="zh-CN" sz="2000" b="1" baseline="-30000"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1</a:t>
            </a: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 Dd ) </a:t>
            </a:r>
            <a:r>
              <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产生比例相等的两种配子。</a:t>
            </a:r>
            <a:endPar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8" name="矩形 7"/>
          <p:cNvSpPr/>
          <p:nvPr>
            <p:custDataLst>
              <p:tags r:id="rId5"/>
            </p:custDataLst>
          </p:nvPr>
        </p:nvSpPr>
        <p:spPr>
          <a:xfrm>
            <a:off x="657860" y="4255770"/>
            <a:ext cx="7576185" cy="39878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lvl="0" eaLnBrk="0" fontAlgn="base" hangingPunct="0">
              <a:spcBef>
                <a:spcPct val="0"/>
              </a:spcBef>
              <a:spcAft>
                <a:spcPct val="0"/>
              </a:spcAft>
            </a:pP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2. </a:t>
            </a:r>
            <a:r>
              <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不符合。自然界中，一般雄配子的数量远远多于雌配子的数量。</a:t>
            </a:r>
            <a:endPar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9" name="矩形 8"/>
          <p:cNvSpPr/>
          <p:nvPr>
            <p:custDataLst>
              <p:tags r:id="rId6"/>
            </p:custDataLst>
          </p:nvPr>
        </p:nvSpPr>
        <p:spPr>
          <a:xfrm>
            <a:off x="657860" y="4905375"/>
            <a:ext cx="7576185" cy="39878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lvl="0" eaLnBrk="0" fontAlgn="base" hangingPunct="0">
              <a:spcBef>
                <a:spcPct val="0"/>
              </a:spcBef>
              <a:spcAft>
                <a:spcPct val="0"/>
              </a:spcAft>
            </a:pP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3. </a:t>
            </a:r>
            <a:r>
              <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为了使代表雌雄配子的两种彩球被抓出的机会相等。</a:t>
            </a:r>
            <a:endParaRPr lang="zh-CN" altLang="en-US"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10" name="矩形 9"/>
          <p:cNvSpPr/>
          <p:nvPr>
            <p:custDataLst>
              <p:tags r:id="rId7"/>
            </p:custDataLst>
          </p:nvPr>
        </p:nvSpPr>
        <p:spPr>
          <a:xfrm>
            <a:off x="657860" y="5546090"/>
            <a:ext cx="9543415" cy="89154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a:spAutoFit/>
          </a:bodyPr>
          <a:lstStyle/>
          <a:p>
            <a:pPr>
              <a:lnSpc>
                <a:spcPct val="130000"/>
              </a:lnSpc>
            </a:pP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4. </a:t>
            </a:r>
            <a:r>
              <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不是。</a:t>
            </a:r>
            <a:r>
              <a:rPr lang="en-US" altLang="zh-CN" sz="2000" b="1" err="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DD∶Dd∶dd</a:t>
            </a:r>
            <a:r>
              <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1∶2∶1</a:t>
            </a:r>
            <a:r>
              <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是一个理论值，如果统计数量太少，不一定会符合</a:t>
            </a:r>
            <a:r>
              <a:rPr lang="en-US" altLang="zh-CN" sz="2000" b="1" err="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DD∶Dd∶dd</a:t>
            </a:r>
            <a:r>
              <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1∶2∶1</a:t>
            </a:r>
            <a:r>
              <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的理论值，统计的数量越多，越接近该理论值。</a:t>
            </a:r>
            <a:endParaRPr lang="zh-CN" altLang="zh-CN" sz="20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grpSp>
        <p:nvGrpSpPr>
          <p:cNvPr id="6" name="Group 3"/>
          <p:cNvGrpSpPr/>
          <p:nvPr>
            <p:custDataLst>
              <p:tags r:id="rId8"/>
            </p:custDataLst>
          </p:nvPr>
        </p:nvGrpSpPr>
        <p:grpSpPr>
          <a:xfrm>
            <a:off x="1210064" y="139133"/>
            <a:ext cx="5218116" cy="638175"/>
            <a:chOff x="1728" y="1470"/>
            <a:chExt cx="3287" cy="402"/>
          </a:xfrm>
        </p:grpSpPr>
        <p:grpSp>
          <p:nvGrpSpPr>
            <p:cNvPr id="5" name="Group 4"/>
            <p:cNvGrpSpPr/>
            <p:nvPr>
              <p:custDataLst>
                <p:tags r:id="rId9"/>
              </p:custDataLst>
            </p:nvPr>
          </p:nvGrpSpPr>
          <p:grpSpPr>
            <a:xfrm rot="-4423226">
              <a:off x="1676" y="1532"/>
              <a:ext cx="400" cy="280"/>
              <a:chOff x="1043" y="2596"/>
              <a:chExt cx="142" cy="99"/>
            </a:xfrm>
          </p:grpSpPr>
          <p:sp>
            <p:nvSpPr>
              <p:cNvPr id="11" name="Freeform 5"/>
              <p:cNvSpPr/>
              <p:nvPr>
                <p:custDataLst>
                  <p:tags r:id="rId10"/>
                </p:custDataLst>
              </p:nvPr>
            </p:nvSpPr>
            <p:spPr bwMode="auto">
              <a:xfrm>
                <a:off x="1149" y="2693"/>
                <a:ext cx="12" cy="2"/>
              </a:xfrm>
              <a:custGeom>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3"/>
                  <a:gd name="T52" fmla="*/ 0 h 14"/>
                  <a:gd name="T53" fmla="*/ 63 w 63"/>
                  <a:gd name="T54" fmla="*/ 14 h 14"/>
                </a:gd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2" name="Freeform 6"/>
              <p:cNvSpPr/>
              <p:nvPr>
                <p:custDataLst>
                  <p:tags r:id="rId11"/>
                </p:custDataLst>
              </p:nvPr>
            </p:nvSpPr>
            <p:spPr bwMode="auto">
              <a:xfrm>
                <a:off x="1143" y="2689"/>
                <a:ext cx="26" cy="6"/>
              </a:xfrm>
              <a:custGeom>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9"/>
                  <a:gd name="T100" fmla="*/ 0 h 38"/>
                  <a:gd name="T101" fmla="*/ 129 w 129"/>
                  <a:gd name="T102" fmla="*/ 38 h 3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3" name="Freeform 7"/>
              <p:cNvSpPr/>
              <p:nvPr>
                <p:custDataLst>
                  <p:tags r:id="rId12"/>
                </p:custDataLst>
              </p:nvPr>
            </p:nvSpPr>
            <p:spPr bwMode="auto">
              <a:xfrm>
                <a:off x="1140" y="2685"/>
                <a:ext cx="33" cy="10"/>
              </a:xfrm>
              <a:custGeom>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6"/>
                  <a:gd name="T148" fmla="*/ 0 h 59"/>
                  <a:gd name="T149" fmla="*/ 166 w 166"/>
                  <a:gd name="T150" fmla="*/ 59 h 59"/>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4" name="Freeform 8"/>
              <p:cNvSpPr/>
              <p:nvPr>
                <p:custDataLst>
                  <p:tags r:id="rId13"/>
                </p:custDataLst>
              </p:nvPr>
            </p:nvSpPr>
            <p:spPr bwMode="auto">
              <a:xfrm>
                <a:off x="1138" y="2682"/>
                <a:ext cx="38" cy="12"/>
              </a:xfrm>
              <a:custGeom>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1"/>
                  <a:gd name="T148" fmla="*/ 0 h 72"/>
                  <a:gd name="T149" fmla="*/ 191 w 191"/>
                  <a:gd name="T150" fmla="*/ 72 h 72"/>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5" name="Freeform 9"/>
              <p:cNvSpPr/>
              <p:nvPr>
                <p:custDataLst>
                  <p:tags r:id="rId14"/>
                </p:custDataLst>
              </p:nvPr>
            </p:nvSpPr>
            <p:spPr bwMode="auto">
              <a:xfrm>
                <a:off x="1136" y="2679"/>
                <a:ext cx="42" cy="14"/>
              </a:xfrm>
              <a:custGeom>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0"/>
                  <a:gd name="T160" fmla="*/ 0 h 84"/>
                  <a:gd name="T161" fmla="*/ 210 w 210"/>
                  <a:gd name="T162" fmla="*/ 84 h 84"/>
                </a:gd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6" name="Freeform 10"/>
              <p:cNvSpPr/>
              <p:nvPr>
                <p:custDataLst>
                  <p:tags r:id="rId15"/>
                </p:custDataLst>
              </p:nvPr>
            </p:nvSpPr>
            <p:spPr bwMode="auto">
              <a:xfrm>
                <a:off x="1135" y="2677"/>
                <a:ext cx="45" cy="15"/>
              </a:xfrm>
              <a:custGeom>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4"/>
                  <a:gd name="T172" fmla="*/ 0 h 95"/>
                  <a:gd name="T173" fmla="*/ 224 w 224"/>
                  <a:gd name="T174" fmla="*/ 95 h 95"/>
                </a:gd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7" name="Freeform 11"/>
              <p:cNvSpPr/>
              <p:nvPr>
                <p:custDataLst>
                  <p:tags r:id="rId16"/>
                </p:custDataLst>
              </p:nvPr>
            </p:nvSpPr>
            <p:spPr bwMode="auto">
              <a:xfrm>
                <a:off x="1135" y="2674"/>
                <a:ext cx="47" cy="18"/>
              </a:xfrm>
              <a:custGeom>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5"/>
                  <a:gd name="T103" fmla="*/ 0 h 106"/>
                  <a:gd name="T104" fmla="*/ 235 w 235"/>
                  <a:gd name="T105" fmla="*/ 106 h 10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5" h="105">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8" name="Freeform 12"/>
              <p:cNvSpPr/>
              <p:nvPr>
                <p:custDataLst>
                  <p:tags r:id="rId17"/>
                </p:custDataLst>
              </p:nvPr>
            </p:nvSpPr>
            <p:spPr bwMode="auto">
              <a:xfrm>
                <a:off x="1134" y="2672"/>
                <a:ext cx="49" cy="19"/>
              </a:xfrm>
              <a:custGeom>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114"/>
                  <a:gd name="T110" fmla="*/ 242 w 242"/>
                  <a:gd name="T111" fmla="*/ 114 h 114"/>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1"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19" name="Freeform 13"/>
              <p:cNvSpPr/>
              <p:nvPr>
                <p:custDataLst>
                  <p:tags r:id="rId18"/>
                </p:custDataLst>
              </p:nvPr>
            </p:nvSpPr>
            <p:spPr bwMode="auto">
              <a:xfrm>
                <a:off x="1134" y="2669"/>
                <a:ext cx="50" cy="21"/>
              </a:xfrm>
              <a:custGeom>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46"/>
                  <a:gd name="T97" fmla="*/ 0 h 123"/>
                  <a:gd name="T98" fmla="*/ 246 w 246"/>
                  <a:gd name="T99" fmla="*/ 123 h 123"/>
                </a:gd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0" name="Freeform 14"/>
              <p:cNvSpPr/>
              <p:nvPr>
                <p:custDataLst>
                  <p:tags r:id="rId19"/>
                </p:custDataLst>
              </p:nvPr>
            </p:nvSpPr>
            <p:spPr bwMode="auto">
              <a:xfrm>
                <a:off x="1134" y="2667"/>
                <a:ext cx="50" cy="22"/>
              </a:xfrm>
              <a:custGeom>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9"/>
                  <a:gd name="T100" fmla="*/ 0 h 132"/>
                  <a:gd name="T101" fmla="*/ 249 w 249"/>
                  <a:gd name="T102" fmla="*/ 132 h 1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1" name="Freeform 15"/>
              <p:cNvSpPr/>
              <p:nvPr>
                <p:custDataLst>
                  <p:tags r:id="rId20"/>
                </p:custDataLst>
              </p:nvPr>
            </p:nvSpPr>
            <p:spPr bwMode="auto">
              <a:xfrm>
                <a:off x="1134" y="2665"/>
                <a:ext cx="51" cy="23"/>
              </a:xfrm>
              <a:custGeom>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1"/>
                  <a:gd name="T109" fmla="*/ 0 h 140"/>
                  <a:gd name="T110" fmla="*/ 251 w 251"/>
                  <a:gd name="T111" fmla="*/ 140 h 140"/>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2" name="Freeform 16"/>
              <p:cNvSpPr/>
              <p:nvPr>
                <p:custDataLst>
                  <p:tags r:id="rId21"/>
                </p:custDataLst>
              </p:nvPr>
            </p:nvSpPr>
            <p:spPr bwMode="auto">
              <a:xfrm>
                <a:off x="1135" y="2663"/>
                <a:ext cx="50" cy="24"/>
              </a:xfrm>
              <a:custGeom>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51"/>
                  <a:gd name="T112" fmla="*/ 0 h 146"/>
                  <a:gd name="T113" fmla="*/ 251 w 251"/>
                  <a:gd name="T114" fmla="*/ 146 h 146"/>
                </a:gd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3" name="Freeform 17"/>
              <p:cNvSpPr/>
              <p:nvPr>
                <p:custDataLst>
                  <p:tags r:id="rId22"/>
                </p:custDataLst>
              </p:nvPr>
            </p:nvSpPr>
            <p:spPr bwMode="auto">
              <a:xfrm>
                <a:off x="1135" y="2661"/>
                <a:ext cx="50" cy="25"/>
              </a:xfrm>
              <a:custGeom>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49"/>
                  <a:gd name="T121" fmla="*/ 0 h 154"/>
                  <a:gd name="T122" fmla="*/ 249 w 249"/>
                  <a:gd name="T123" fmla="*/ 154 h 154"/>
                </a:gd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4" name="Freeform 18"/>
              <p:cNvSpPr/>
              <p:nvPr>
                <p:custDataLst>
                  <p:tags r:id="rId23"/>
                </p:custDataLst>
              </p:nvPr>
            </p:nvSpPr>
            <p:spPr bwMode="auto">
              <a:xfrm>
                <a:off x="1136" y="2659"/>
                <a:ext cx="49" cy="26"/>
              </a:xfrm>
              <a:custGeom>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w 246"/>
                  <a:gd name="T83" fmla="*/ 0 h 159"/>
                  <a:gd name="T84" fmla="*/ 0 w 246"/>
                  <a:gd name="T85" fmla="*/ 0 h 159"/>
                  <a:gd name="T86" fmla="*/ 0 w 246"/>
                  <a:gd name="T87" fmla="*/ 0 h 15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46"/>
                  <a:gd name="T133" fmla="*/ 0 h 159"/>
                  <a:gd name="T134" fmla="*/ 246 w 246"/>
                  <a:gd name="T135" fmla="*/ 159 h 159"/>
                </a:gd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5" name="Freeform 19"/>
              <p:cNvSpPr/>
              <p:nvPr>
                <p:custDataLst>
                  <p:tags r:id="rId24"/>
                </p:custDataLst>
              </p:nvPr>
            </p:nvSpPr>
            <p:spPr bwMode="auto">
              <a:xfrm>
                <a:off x="1136" y="2657"/>
                <a:ext cx="49" cy="27"/>
              </a:xfrm>
              <a:custGeom>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w 243"/>
                  <a:gd name="T93" fmla="*/ 0 h 164"/>
                  <a:gd name="T94" fmla="*/ 0 w 243"/>
                  <a:gd name="T95" fmla="*/ 0 h 1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3"/>
                  <a:gd name="T145" fmla="*/ 0 h 164"/>
                  <a:gd name="T146" fmla="*/ 243 w 243"/>
                  <a:gd name="T147" fmla="*/ 164 h 16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6" name="Freeform 20"/>
              <p:cNvSpPr/>
              <p:nvPr>
                <p:custDataLst>
                  <p:tags r:id="rId25"/>
                </p:custDataLst>
              </p:nvPr>
            </p:nvSpPr>
            <p:spPr bwMode="auto">
              <a:xfrm>
                <a:off x="1137" y="2655"/>
                <a:ext cx="48" cy="28"/>
              </a:xfrm>
              <a:custGeom>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w 238"/>
                  <a:gd name="T101" fmla="*/ 0 h 169"/>
                  <a:gd name="T102" fmla="*/ 0 w 238"/>
                  <a:gd name="T103" fmla="*/ 0 h 16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8"/>
                  <a:gd name="T157" fmla="*/ 0 h 169"/>
                  <a:gd name="T158" fmla="*/ 238 w 238"/>
                  <a:gd name="T159" fmla="*/ 169 h 169"/>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7" name="Freeform 21"/>
              <p:cNvSpPr/>
              <p:nvPr>
                <p:custDataLst>
                  <p:tags r:id="rId26"/>
                </p:custDataLst>
              </p:nvPr>
            </p:nvSpPr>
            <p:spPr bwMode="auto">
              <a:xfrm>
                <a:off x="1138" y="2654"/>
                <a:ext cx="46" cy="29"/>
              </a:xfrm>
              <a:custGeom>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2"/>
                  <a:gd name="T145" fmla="*/ 0 h 174"/>
                  <a:gd name="T146" fmla="*/ 232 w 232"/>
                  <a:gd name="T147" fmla="*/ 174 h 17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1"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8" name="Freeform 22"/>
              <p:cNvSpPr/>
              <p:nvPr>
                <p:custDataLst>
                  <p:tags r:id="rId27"/>
                </p:custDataLst>
              </p:nvPr>
            </p:nvSpPr>
            <p:spPr bwMode="auto">
              <a:xfrm>
                <a:off x="1139" y="2652"/>
                <a:ext cx="45" cy="30"/>
              </a:xfrm>
              <a:custGeom>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5"/>
                  <a:gd name="T145" fmla="*/ 0 h 176"/>
                  <a:gd name="T146" fmla="*/ 225 w 225"/>
                  <a:gd name="T147" fmla="*/ 176 h 176"/>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29" name="Freeform 23"/>
              <p:cNvSpPr/>
              <p:nvPr>
                <p:custDataLst>
                  <p:tags r:id="rId28"/>
                </p:custDataLst>
              </p:nvPr>
            </p:nvSpPr>
            <p:spPr bwMode="auto">
              <a:xfrm>
                <a:off x="1140" y="2651"/>
                <a:ext cx="43" cy="30"/>
              </a:xfrm>
              <a:custGeom>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7"/>
                  <a:gd name="T157" fmla="*/ 0 h 180"/>
                  <a:gd name="T158" fmla="*/ 217 w 217"/>
                  <a:gd name="T159" fmla="*/ 180 h 180"/>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6"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0" name="Freeform 24"/>
              <p:cNvSpPr/>
              <p:nvPr>
                <p:custDataLst>
                  <p:tags r:id="rId29"/>
                </p:custDataLst>
              </p:nvPr>
            </p:nvSpPr>
            <p:spPr bwMode="auto">
              <a:xfrm>
                <a:off x="1141" y="2650"/>
                <a:ext cx="42" cy="30"/>
              </a:xfrm>
              <a:custGeom>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09"/>
                  <a:gd name="T157" fmla="*/ 0 h 181"/>
                  <a:gd name="T158" fmla="*/ 209 w 209"/>
                  <a:gd name="T159" fmla="*/ 181 h 181"/>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1" name="Freeform 25"/>
              <p:cNvSpPr/>
              <p:nvPr>
                <p:custDataLst>
                  <p:tags r:id="rId30"/>
                </p:custDataLst>
              </p:nvPr>
            </p:nvSpPr>
            <p:spPr bwMode="auto">
              <a:xfrm>
                <a:off x="1142" y="2649"/>
                <a:ext cx="40" cy="30"/>
              </a:xfrm>
              <a:custGeom>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0"/>
                  <a:gd name="T169" fmla="*/ 0 h 183"/>
                  <a:gd name="T170" fmla="*/ 200 w 200"/>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2" name="Freeform 26"/>
              <p:cNvSpPr/>
              <p:nvPr>
                <p:custDataLst>
                  <p:tags r:id="rId31"/>
                </p:custDataLst>
              </p:nvPr>
            </p:nvSpPr>
            <p:spPr bwMode="auto">
              <a:xfrm>
                <a:off x="1143" y="2648"/>
                <a:ext cx="38" cy="30"/>
              </a:xfrm>
              <a:custGeom>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91"/>
                  <a:gd name="T169" fmla="*/ 0 h 183"/>
                  <a:gd name="T170" fmla="*/ 191 w 191"/>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3" name="Freeform 27"/>
              <p:cNvSpPr/>
              <p:nvPr>
                <p:custDataLst>
                  <p:tags r:id="rId32"/>
                </p:custDataLst>
              </p:nvPr>
            </p:nvSpPr>
            <p:spPr bwMode="auto">
              <a:xfrm>
                <a:off x="1143" y="2647"/>
                <a:ext cx="37" cy="30"/>
              </a:xfrm>
              <a:custGeom>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
                  <a:gd name="T169" fmla="*/ 0 h 185"/>
                  <a:gd name="T170" fmla="*/ 181 w 181"/>
                  <a:gd name="T171" fmla="*/ 185 h 185"/>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4" name="Freeform 28"/>
              <p:cNvSpPr/>
              <p:nvPr>
                <p:custDataLst>
                  <p:tags r:id="rId33"/>
                </p:custDataLst>
              </p:nvPr>
            </p:nvSpPr>
            <p:spPr bwMode="auto">
              <a:xfrm>
                <a:off x="1144" y="2646"/>
                <a:ext cx="35" cy="30"/>
              </a:xfrm>
              <a:custGeom>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2"/>
                  <a:gd name="T169" fmla="*/ 0 h 184"/>
                  <a:gd name="T170" fmla="*/ 172 w 172"/>
                  <a:gd name="T171" fmla="*/ 184 h 184"/>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5" name="Freeform 29"/>
              <p:cNvSpPr/>
              <p:nvPr>
                <p:custDataLst>
                  <p:tags r:id="rId34"/>
                </p:custDataLst>
              </p:nvPr>
            </p:nvSpPr>
            <p:spPr bwMode="auto">
              <a:xfrm>
                <a:off x="1145" y="2645"/>
                <a:ext cx="33" cy="30"/>
              </a:xfrm>
              <a:custGeom>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3"/>
                  <a:gd name="T187" fmla="*/ 0 h 181"/>
                  <a:gd name="T188" fmla="*/ 163 w 163"/>
                  <a:gd name="T189" fmla="*/ 181 h 181"/>
                </a:gd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6" name="Freeform 30"/>
              <p:cNvSpPr>
                <a:spLocks noEditPoints="1"/>
              </p:cNvSpPr>
              <p:nvPr>
                <p:custDataLst>
                  <p:tags r:id="rId35"/>
                </p:custDataLst>
              </p:nvPr>
            </p:nvSpPr>
            <p:spPr bwMode="auto">
              <a:xfrm>
                <a:off x="1146" y="2645"/>
                <a:ext cx="31" cy="29"/>
              </a:xfrm>
              <a:custGeom>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4"/>
                  <a:gd name="T130" fmla="*/ 0 h 175"/>
                  <a:gd name="T131" fmla="*/ 154 w 154"/>
                  <a:gd name="T132" fmla="*/ 175 h 175"/>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7" name="Freeform 31"/>
              <p:cNvSpPr>
                <a:spLocks noEditPoints="1"/>
              </p:cNvSpPr>
              <p:nvPr>
                <p:custDataLst>
                  <p:tags r:id="rId36"/>
                </p:custDataLst>
              </p:nvPr>
            </p:nvSpPr>
            <p:spPr bwMode="auto">
              <a:xfrm>
                <a:off x="1147" y="2645"/>
                <a:ext cx="29" cy="29"/>
              </a:xfrm>
              <a:custGeom>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5"/>
                  <a:gd name="T127" fmla="*/ 0 h 170"/>
                  <a:gd name="T128" fmla="*/ 145 w 145"/>
                  <a:gd name="T129" fmla="*/ 170 h 170"/>
                </a:gd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8" name="Freeform 32"/>
              <p:cNvSpPr>
                <a:spLocks noEditPoints="1"/>
              </p:cNvSpPr>
              <p:nvPr>
                <p:custDataLst>
                  <p:tags r:id="rId37"/>
                </p:custDataLst>
              </p:nvPr>
            </p:nvSpPr>
            <p:spPr bwMode="auto">
              <a:xfrm>
                <a:off x="1148" y="2646"/>
                <a:ext cx="27" cy="27"/>
              </a:xfrm>
              <a:custGeom>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6"/>
                  <a:gd name="T130" fmla="*/ 0 h 162"/>
                  <a:gd name="T131" fmla="*/ 136 w 136"/>
                  <a:gd name="T132" fmla="*/ 162 h 162"/>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39" name="Freeform 33"/>
              <p:cNvSpPr>
                <a:spLocks noEditPoints="1"/>
              </p:cNvSpPr>
              <p:nvPr>
                <p:custDataLst>
                  <p:tags r:id="rId38"/>
                </p:custDataLst>
              </p:nvPr>
            </p:nvSpPr>
            <p:spPr bwMode="auto">
              <a:xfrm>
                <a:off x="1149" y="2647"/>
                <a:ext cx="25" cy="25"/>
              </a:xfrm>
              <a:custGeom>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7"/>
                  <a:gd name="T178" fmla="*/ 0 h 151"/>
                  <a:gd name="T179" fmla="*/ 127 w 127"/>
                  <a:gd name="T180" fmla="*/ 151 h 151"/>
                </a:gd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0" name="Freeform 34"/>
              <p:cNvSpPr>
                <a:spLocks noEditPoints="1"/>
              </p:cNvSpPr>
              <p:nvPr>
                <p:custDataLst>
                  <p:tags r:id="rId39"/>
                </p:custDataLst>
              </p:nvPr>
            </p:nvSpPr>
            <p:spPr bwMode="auto">
              <a:xfrm>
                <a:off x="1150" y="2648"/>
                <a:ext cx="23" cy="23"/>
              </a:xfrm>
              <a:custGeom>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8"/>
                  <a:gd name="T148" fmla="*/ 0 h 140"/>
                  <a:gd name="T149" fmla="*/ 118 w 118"/>
                  <a:gd name="T150" fmla="*/ 140 h 140"/>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1" name="Freeform 35"/>
              <p:cNvSpPr>
                <a:spLocks noEditPoints="1"/>
              </p:cNvSpPr>
              <p:nvPr>
                <p:custDataLst>
                  <p:tags r:id="rId40"/>
                </p:custDataLst>
              </p:nvPr>
            </p:nvSpPr>
            <p:spPr bwMode="auto">
              <a:xfrm>
                <a:off x="1151" y="2649"/>
                <a:ext cx="21" cy="21"/>
              </a:xfrm>
              <a:custGeom>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9"/>
                  <a:gd name="T130" fmla="*/ 0 h 130"/>
                  <a:gd name="T131" fmla="*/ 109 w 109"/>
                  <a:gd name="T132" fmla="*/ 130 h 130"/>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2" name="Freeform 36"/>
              <p:cNvSpPr>
                <a:spLocks noEditPoints="1"/>
              </p:cNvSpPr>
              <p:nvPr>
                <p:custDataLst>
                  <p:tags r:id="rId41"/>
                </p:custDataLst>
              </p:nvPr>
            </p:nvSpPr>
            <p:spPr bwMode="auto">
              <a:xfrm>
                <a:off x="1152" y="2649"/>
                <a:ext cx="20" cy="20"/>
              </a:xfrm>
              <a:custGeom>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0"/>
                  <a:gd name="T100" fmla="*/ 0 h 119"/>
                  <a:gd name="T101" fmla="*/ 100 w 100"/>
                  <a:gd name="T102" fmla="*/ 119 h 119"/>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3" name="Freeform 37"/>
              <p:cNvSpPr>
                <a:spLocks noEditPoints="1"/>
              </p:cNvSpPr>
              <p:nvPr>
                <p:custDataLst>
                  <p:tags r:id="rId42"/>
                </p:custDataLst>
              </p:nvPr>
            </p:nvSpPr>
            <p:spPr bwMode="auto">
              <a:xfrm>
                <a:off x="1152" y="2650"/>
                <a:ext cx="19" cy="18"/>
              </a:xfrm>
              <a:custGeom>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1"/>
                  <a:gd name="T100" fmla="*/ 0 h 108"/>
                  <a:gd name="T101" fmla="*/ 91 w 91"/>
                  <a:gd name="T102" fmla="*/ 108 h 10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4" name="Freeform 38"/>
              <p:cNvSpPr>
                <a:spLocks noEditPoints="1"/>
              </p:cNvSpPr>
              <p:nvPr>
                <p:custDataLst>
                  <p:tags r:id="rId43"/>
                </p:custDataLst>
              </p:nvPr>
            </p:nvSpPr>
            <p:spPr bwMode="auto">
              <a:xfrm>
                <a:off x="1153" y="2651"/>
                <a:ext cx="17" cy="16"/>
              </a:xfrm>
              <a:custGeom>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2"/>
                  <a:gd name="T100" fmla="*/ 0 h 97"/>
                  <a:gd name="T101" fmla="*/ 82 w 82"/>
                  <a:gd name="T102" fmla="*/ 97 h 97"/>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5" name="Freeform 39"/>
              <p:cNvSpPr>
                <a:spLocks noEditPoints="1"/>
              </p:cNvSpPr>
              <p:nvPr>
                <p:custDataLst>
                  <p:tags r:id="rId44"/>
                </p:custDataLst>
              </p:nvPr>
            </p:nvSpPr>
            <p:spPr bwMode="auto">
              <a:xfrm>
                <a:off x="1154" y="2652"/>
                <a:ext cx="15" cy="14"/>
              </a:xfrm>
              <a:custGeom>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3"/>
                  <a:gd name="T100" fmla="*/ 0 h 86"/>
                  <a:gd name="T101" fmla="*/ 73 w 73"/>
                  <a:gd name="T102" fmla="*/ 86 h 8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6" name="Freeform 40"/>
              <p:cNvSpPr>
                <a:spLocks noEditPoints="1"/>
              </p:cNvSpPr>
              <p:nvPr>
                <p:custDataLst>
                  <p:tags r:id="rId45"/>
                </p:custDataLst>
              </p:nvPr>
            </p:nvSpPr>
            <p:spPr bwMode="auto">
              <a:xfrm>
                <a:off x="1155" y="2653"/>
                <a:ext cx="13" cy="12"/>
              </a:xfrm>
              <a:custGeom>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76"/>
                  <a:gd name="T101" fmla="*/ 64 w 64"/>
                  <a:gd name="T102" fmla="*/ 76 h 7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7" name="Freeform 41"/>
              <p:cNvSpPr>
                <a:spLocks noEditPoints="1"/>
              </p:cNvSpPr>
              <p:nvPr>
                <p:custDataLst>
                  <p:tags r:id="rId46"/>
                </p:custDataLst>
              </p:nvPr>
            </p:nvSpPr>
            <p:spPr bwMode="auto">
              <a:xfrm>
                <a:off x="1156" y="2654"/>
                <a:ext cx="11" cy="11"/>
              </a:xfrm>
              <a:custGeom>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4"/>
                  <a:gd name="T100" fmla="*/ 0 h 65"/>
                  <a:gd name="T101" fmla="*/ 54 w 54"/>
                  <a:gd name="T102" fmla="*/ 65 h 65"/>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8" name="Freeform 42"/>
              <p:cNvSpPr>
                <a:spLocks noEditPoints="1"/>
              </p:cNvSpPr>
              <p:nvPr>
                <p:custDataLst>
                  <p:tags r:id="rId47"/>
                </p:custDataLst>
              </p:nvPr>
            </p:nvSpPr>
            <p:spPr bwMode="auto">
              <a:xfrm>
                <a:off x="1157" y="2655"/>
                <a:ext cx="9" cy="9"/>
              </a:xfrm>
              <a:custGeom>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5"/>
                  <a:gd name="T100" fmla="*/ 0 h 54"/>
                  <a:gd name="T101" fmla="*/ 45 w 45"/>
                  <a:gd name="T102" fmla="*/ 54 h 54"/>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49" name="Freeform 43"/>
              <p:cNvSpPr>
                <a:spLocks noEditPoints="1"/>
              </p:cNvSpPr>
              <p:nvPr>
                <p:custDataLst>
                  <p:tags r:id="rId48"/>
                </p:custDataLst>
              </p:nvPr>
            </p:nvSpPr>
            <p:spPr bwMode="auto">
              <a:xfrm>
                <a:off x="1158" y="2656"/>
                <a:ext cx="7" cy="7"/>
              </a:xfrm>
              <a:custGeom>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
                  <a:gd name="T100" fmla="*/ 0 h 43"/>
                  <a:gd name="T101" fmla="*/ 36 w 36"/>
                  <a:gd name="T102" fmla="*/ 43 h 43"/>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0" name="Freeform 44"/>
              <p:cNvSpPr/>
              <p:nvPr>
                <p:custDataLst>
                  <p:tags r:id="rId49"/>
                </p:custDataLst>
              </p:nvPr>
            </p:nvSpPr>
            <p:spPr bwMode="auto">
              <a:xfrm>
                <a:off x="1159" y="2657"/>
                <a:ext cx="5" cy="5"/>
              </a:xfrm>
              <a:custGeom>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32"/>
                  <a:gd name="T101" fmla="*/ 27 w 27"/>
                  <a:gd name="T102" fmla="*/ 32 h 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1" name="Freeform 45"/>
              <p:cNvSpPr/>
              <p:nvPr>
                <p:custDataLst>
                  <p:tags r:id="rId50"/>
                </p:custDataLst>
              </p:nvPr>
            </p:nvSpPr>
            <p:spPr bwMode="auto">
              <a:xfrm>
                <a:off x="1160" y="2658"/>
                <a:ext cx="3" cy="3"/>
              </a:xfrm>
              <a:custGeom>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
                  <a:gd name="T100" fmla="*/ 0 h 22"/>
                  <a:gd name="T101" fmla="*/ 18 w 18"/>
                  <a:gd name="T102" fmla="*/ 22 h 2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2" name="Freeform 46"/>
              <p:cNvSpPr/>
              <p:nvPr>
                <p:custDataLst>
                  <p:tags r:id="rId51"/>
                </p:custDataLst>
              </p:nvPr>
            </p:nvSpPr>
            <p:spPr bwMode="auto">
              <a:xfrm>
                <a:off x="1161" y="2658"/>
                <a:ext cx="2" cy="2"/>
              </a:xfrm>
              <a:custGeom>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w 9"/>
                  <a:gd name="T59" fmla="*/ 0 h 11"/>
                  <a:gd name="T60" fmla="*/ 0 w 9"/>
                  <a:gd name="T61" fmla="*/ 0 h 11"/>
                  <a:gd name="T62" fmla="*/ 0 w 9"/>
                  <a:gd name="T63" fmla="*/ 0 h 11"/>
                  <a:gd name="T64" fmla="*/ 0 w 9"/>
                  <a:gd name="T65" fmla="*/ 0 h 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
                  <a:gd name="T100" fmla="*/ 0 h 11"/>
                  <a:gd name="T101" fmla="*/ 9 w 9"/>
                  <a:gd name="T102" fmla="*/ 11 h 11"/>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3" name="Freeform 47"/>
              <p:cNvSpPr/>
              <p:nvPr>
                <p:custDataLst>
                  <p:tags r:id="rId52"/>
                </p:custDataLst>
              </p:nvPr>
            </p:nvSpPr>
            <p:spPr bwMode="auto">
              <a:xfrm>
                <a:off x="1043" y="2596"/>
                <a:ext cx="44" cy="47"/>
              </a:xfrm>
              <a:custGeom>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 name="T18" fmla="*/ 0 w 220"/>
                  <a:gd name="T19" fmla="*/ 0 h 284"/>
                  <a:gd name="T20" fmla="*/ 220 w 220"/>
                  <a:gd name="T21" fmla="*/ 284 h 284"/>
                </a:gdLst>
                <a:cxnLst>
                  <a:cxn ang="T12">
                    <a:pos x="T0" y="T1"/>
                  </a:cxn>
                  <a:cxn ang="T13">
                    <a:pos x="T2" y="T3"/>
                  </a:cxn>
                  <a:cxn ang="T14">
                    <a:pos x="T4" y="T5"/>
                  </a:cxn>
                  <a:cxn ang="T15">
                    <a:pos x="T6" y="T7"/>
                  </a:cxn>
                  <a:cxn ang="T16">
                    <a:pos x="T8" y="T9"/>
                  </a:cxn>
                  <a:cxn ang="T17">
                    <a:pos x="T10" y="T11"/>
                  </a:cxn>
                </a:cxnLst>
                <a:rect l="T18" t="T19" r="T20" b="T21"/>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4" name="Freeform 48"/>
              <p:cNvSpPr/>
              <p:nvPr>
                <p:custDataLst>
                  <p:tags r:id="rId53"/>
                </p:custDataLst>
              </p:nvPr>
            </p:nvSpPr>
            <p:spPr bwMode="auto">
              <a:xfrm>
                <a:off x="1043" y="2596"/>
                <a:ext cx="44" cy="26"/>
              </a:xfrm>
              <a:custGeom>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 name="T15" fmla="*/ 0 w 222"/>
                  <a:gd name="T16" fmla="*/ 0 h 157"/>
                  <a:gd name="T17" fmla="*/ 222 w 222"/>
                  <a:gd name="T18" fmla="*/ 157 h 157"/>
                </a:gdLst>
                <a:cxnLst>
                  <a:cxn ang="T10">
                    <a:pos x="T0" y="T1"/>
                  </a:cxn>
                  <a:cxn ang="T11">
                    <a:pos x="T2" y="T3"/>
                  </a:cxn>
                  <a:cxn ang="T12">
                    <a:pos x="T4" y="T5"/>
                  </a:cxn>
                  <a:cxn ang="T13">
                    <a:pos x="T6" y="T7"/>
                  </a:cxn>
                  <a:cxn ang="T14">
                    <a:pos x="T8" y="T9"/>
                  </a:cxn>
                </a:cxnLst>
                <a:rect l="T15" t="T16" r="T17" b="T18"/>
                <a:pathLst>
                  <a:path w="221"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5" name="Freeform 49"/>
              <p:cNvSpPr/>
              <p:nvPr>
                <p:custDataLst>
                  <p:tags r:id="rId54"/>
                </p:custDataLst>
              </p:nvPr>
            </p:nvSpPr>
            <p:spPr bwMode="auto">
              <a:xfrm>
                <a:off x="1043" y="2601"/>
                <a:ext cx="13" cy="15"/>
              </a:xfrm>
              <a:custGeom>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 name="T12" fmla="*/ 0 w 63"/>
                  <a:gd name="T13" fmla="*/ 0 h 89"/>
                  <a:gd name="T14" fmla="*/ 63 w 63"/>
                  <a:gd name="T15" fmla="*/ 89 h 89"/>
                </a:gdLst>
                <a:cxnLst>
                  <a:cxn ang="T8">
                    <a:pos x="T0" y="T1"/>
                  </a:cxn>
                  <a:cxn ang="T9">
                    <a:pos x="T2" y="T3"/>
                  </a:cxn>
                  <a:cxn ang="T10">
                    <a:pos x="T4" y="T5"/>
                  </a:cxn>
                  <a:cxn ang="T11">
                    <a:pos x="T6" y="T7"/>
                  </a:cxn>
                </a:cxnLst>
                <a:rect l="T12" t="T13" r="T14" b="T15"/>
                <a:pathLst>
                  <a:path w="62"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6" name="Freeform 50"/>
              <p:cNvSpPr/>
              <p:nvPr>
                <p:custDataLst>
                  <p:tags r:id="rId55"/>
                </p:custDataLst>
              </p:nvPr>
            </p:nvSpPr>
            <p:spPr bwMode="auto">
              <a:xfrm>
                <a:off x="1043" y="2601"/>
                <a:ext cx="13" cy="8"/>
              </a:xfrm>
              <a:custGeom>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 name="T12" fmla="*/ 0 w 63"/>
                  <a:gd name="T13" fmla="*/ 0 h 46"/>
                  <a:gd name="T14" fmla="*/ 63 w 63"/>
                  <a:gd name="T15" fmla="*/ 46 h 46"/>
                </a:gdLst>
                <a:cxnLst>
                  <a:cxn ang="T8">
                    <a:pos x="T0" y="T1"/>
                  </a:cxn>
                  <a:cxn ang="T9">
                    <a:pos x="T2" y="T3"/>
                  </a:cxn>
                  <a:cxn ang="T10">
                    <a:pos x="T4" y="T5"/>
                  </a:cxn>
                  <a:cxn ang="T11">
                    <a:pos x="T6" y="T7"/>
                  </a:cxn>
                </a:cxnLst>
                <a:rect l="T12" t="T13" r="T14" b="T15"/>
                <a:pathLst>
                  <a:path w="62"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7" name="Freeform 51"/>
              <p:cNvSpPr/>
              <p:nvPr>
                <p:custDataLst>
                  <p:tags r:id="rId56"/>
                </p:custDataLst>
              </p:nvPr>
            </p:nvSpPr>
            <p:spPr bwMode="auto">
              <a:xfrm>
                <a:off x="1078" y="2596"/>
                <a:ext cx="93" cy="63"/>
              </a:xfrm>
              <a:custGeom>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 name="T15" fmla="*/ 0 w 463"/>
                  <a:gd name="T16" fmla="*/ 0 h 376"/>
                  <a:gd name="T17" fmla="*/ 463 w 463"/>
                  <a:gd name="T18" fmla="*/ 376 h 376"/>
                </a:gdLst>
                <a:cxnLst>
                  <a:cxn ang="T10">
                    <a:pos x="T0" y="T1"/>
                  </a:cxn>
                  <a:cxn ang="T11">
                    <a:pos x="T2" y="T3"/>
                  </a:cxn>
                  <a:cxn ang="T12">
                    <a:pos x="T4" y="T5"/>
                  </a:cxn>
                  <a:cxn ang="T13">
                    <a:pos x="T6" y="T7"/>
                  </a:cxn>
                  <a:cxn ang="T14">
                    <a:pos x="T8" y="T9"/>
                  </a:cxn>
                </a:cxnLst>
                <a:rect l="T15" t="T16" r="T17" b="T18"/>
                <a:pathLst>
                  <a:path w="462"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8" name="Freeform 52"/>
              <p:cNvSpPr/>
              <p:nvPr>
                <p:custDataLst>
                  <p:tags r:id="rId57"/>
                </p:custDataLst>
              </p:nvPr>
            </p:nvSpPr>
            <p:spPr bwMode="auto">
              <a:xfrm>
                <a:off x="1065" y="2609"/>
                <a:ext cx="100" cy="72"/>
              </a:xfrm>
              <a:custGeom>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 name="T18" fmla="*/ 0 w 501"/>
                  <a:gd name="T19" fmla="*/ 0 h 430"/>
                  <a:gd name="T20" fmla="*/ 501 w 501"/>
                  <a:gd name="T21" fmla="*/ 430 h 430"/>
                </a:gdLst>
                <a:cxnLst>
                  <a:cxn ang="T12">
                    <a:pos x="T0" y="T1"/>
                  </a:cxn>
                  <a:cxn ang="T13">
                    <a:pos x="T2" y="T3"/>
                  </a:cxn>
                  <a:cxn ang="T14">
                    <a:pos x="T4" y="T5"/>
                  </a:cxn>
                  <a:cxn ang="T15">
                    <a:pos x="T6" y="T7"/>
                  </a:cxn>
                  <a:cxn ang="T16">
                    <a:pos x="T8" y="T9"/>
                  </a:cxn>
                  <a:cxn ang="T17">
                    <a:pos x="T10" y="T11"/>
                  </a:cxn>
                </a:cxnLst>
                <a:rect l="T18" t="T19" r="T20" b="T21"/>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59" name="Freeform 53"/>
              <p:cNvSpPr/>
              <p:nvPr>
                <p:custDataLst>
                  <p:tags r:id="rId58"/>
                </p:custDataLst>
              </p:nvPr>
            </p:nvSpPr>
            <p:spPr bwMode="auto">
              <a:xfrm>
                <a:off x="1055" y="2630"/>
                <a:ext cx="97" cy="61"/>
              </a:xfrm>
              <a:custGeom>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 name="T15" fmla="*/ 0 w 487"/>
                  <a:gd name="T16" fmla="*/ 0 h 367"/>
                  <a:gd name="T17" fmla="*/ 487 w 487"/>
                  <a:gd name="T18" fmla="*/ 367 h 367"/>
                </a:gdLst>
                <a:cxnLst>
                  <a:cxn ang="T10">
                    <a:pos x="T0" y="T1"/>
                  </a:cxn>
                  <a:cxn ang="T11">
                    <a:pos x="T2" y="T3"/>
                  </a:cxn>
                  <a:cxn ang="T12">
                    <a:pos x="T4" y="T5"/>
                  </a:cxn>
                  <a:cxn ang="T13">
                    <a:pos x="T6" y="T7"/>
                  </a:cxn>
                  <a:cxn ang="T14">
                    <a:pos x="T8" y="T9"/>
                  </a:cxn>
                </a:cxnLst>
                <a:rect l="T15" t="T16" r="T17" b="T18"/>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0" name="Freeform 54"/>
              <p:cNvSpPr/>
              <p:nvPr>
                <p:custDataLst>
                  <p:tags r:id="rId59"/>
                </p:custDataLst>
              </p:nvPr>
            </p:nvSpPr>
            <p:spPr bwMode="auto">
              <a:xfrm>
                <a:off x="1143" y="2647"/>
                <a:ext cx="30" cy="45"/>
              </a:xfrm>
              <a:custGeom>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 name="T15" fmla="*/ 0 w 147"/>
                  <a:gd name="T16" fmla="*/ 0 h 276"/>
                  <a:gd name="T17" fmla="*/ 147 w 147"/>
                  <a:gd name="T18" fmla="*/ 276 h 276"/>
                </a:gdLst>
                <a:cxnLst>
                  <a:cxn ang="T10">
                    <a:pos x="T0" y="T1"/>
                  </a:cxn>
                  <a:cxn ang="T11">
                    <a:pos x="T2" y="T3"/>
                  </a:cxn>
                  <a:cxn ang="T12">
                    <a:pos x="T4" y="T5"/>
                  </a:cxn>
                  <a:cxn ang="T13">
                    <a:pos x="T6" y="T7"/>
                  </a:cxn>
                  <a:cxn ang="T14">
                    <a:pos x="T8" y="T9"/>
                  </a:cxn>
                </a:cxnLst>
                <a:rect l="T15" t="T16" r="T17" b="T18"/>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1" name="Freeform 55"/>
              <p:cNvSpPr/>
              <p:nvPr>
                <p:custDataLst>
                  <p:tags r:id="rId60"/>
                </p:custDataLst>
              </p:nvPr>
            </p:nvSpPr>
            <p:spPr bwMode="auto">
              <a:xfrm>
                <a:off x="1150" y="2647"/>
                <a:ext cx="23" cy="34"/>
              </a:xfrm>
              <a:custGeom>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 name="T15" fmla="*/ 0 w 114"/>
                  <a:gd name="T16" fmla="*/ 0 h 209"/>
                  <a:gd name="T17" fmla="*/ 114 w 114"/>
                  <a:gd name="T18" fmla="*/ 209 h 209"/>
                </a:gdLst>
                <a:cxnLst>
                  <a:cxn ang="T10">
                    <a:pos x="T0" y="T1"/>
                  </a:cxn>
                  <a:cxn ang="T11">
                    <a:pos x="T2" y="T3"/>
                  </a:cxn>
                  <a:cxn ang="T12">
                    <a:pos x="T4" y="T5"/>
                  </a:cxn>
                  <a:cxn ang="T13">
                    <a:pos x="T6" y="T7"/>
                  </a:cxn>
                  <a:cxn ang="T14">
                    <a:pos x="T8" y="T9"/>
                  </a:cxn>
                </a:cxnLst>
                <a:rect l="T15" t="T16" r="T17" b="T18"/>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sp>
            <p:nvSpPr>
              <p:cNvPr id="62" name="Freeform 56"/>
              <p:cNvSpPr/>
              <p:nvPr>
                <p:custDataLst>
                  <p:tags r:id="rId61"/>
                </p:custDataLst>
              </p:nvPr>
            </p:nvSpPr>
            <p:spPr bwMode="auto">
              <a:xfrm>
                <a:off x="1162" y="2647"/>
                <a:ext cx="11" cy="13"/>
              </a:xfrm>
              <a:custGeom>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 name="T15" fmla="*/ 0 w 51"/>
                  <a:gd name="T16" fmla="*/ 0 h 78"/>
                  <a:gd name="T17" fmla="*/ 51 w 51"/>
                  <a:gd name="T18" fmla="*/ 78 h 78"/>
                </a:gdLst>
                <a:cxnLst>
                  <a:cxn ang="T10">
                    <a:pos x="T0" y="T1"/>
                  </a:cxn>
                  <a:cxn ang="T11">
                    <a:pos x="T2" y="T3"/>
                  </a:cxn>
                  <a:cxn ang="T12">
                    <a:pos x="T4" y="T5"/>
                  </a:cxn>
                  <a:cxn ang="T13">
                    <a:pos x="T6" y="T7"/>
                  </a:cxn>
                  <a:cxn ang="T14">
                    <a:pos x="T8" y="T9"/>
                  </a:cxn>
                </a:cxnLst>
                <a:rect l="T15" t="T16" r="T17" b="T18"/>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600"/>
              </a:p>
            </p:txBody>
          </p:sp>
        </p:grpSp>
        <p:sp>
          <p:nvSpPr>
            <p:cNvPr id="64" name="Line 57"/>
            <p:cNvSpPr>
              <a:spLocks noChangeShapeType="1"/>
            </p:cNvSpPr>
            <p:nvPr>
              <p:custDataLst>
                <p:tags r:id="rId62"/>
              </p:custDataLst>
            </p:nvPr>
          </p:nvSpPr>
          <p:spPr bwMode="auto">
            <a:xfrm flipV="1">
              <a:off x="1728" y="1854"/>
              <a:ext cx="3287" cy="2"/>
            </a:xfrm>
            <a:prstGeom prst="line">
              <a:avLst/>
            </a:prstGeom>
            <a:noFill/>
            <a:ln w="25400">
              <a:solidFill>
                <a:schemeClr val="bg2">
                  <a:lumMod val="75000"/>
                </a:schemeClr>
              </a:solidFill>
              <a:prstDash val="sysDot"/>
              <a:round/>
              <a:tailEnd type="oval" w="med" len="med"/>
            </a:ln>
            <a:extLst>
              <a:ext uri="{909E8E84-426E-40DD-AFC4-6F175D3DCCD1}">
                <a14:hiddenFill xmlns:a14="http://schemas.microsoft.com/office/drawing/2010/main">
                  <a:noFill/>
                </a14:hiddenFill>
              </a:ext>
            </a:extLst>
          </p:spPr>
          <p:txBody>
            <a:bodyPr wrap="none" anchor="ctr"/>
            <a:lstStyle/>
            <a:p>
              <a:pPr eaLnBrk="1" fontAlgn="auto" hangingPunct="1">
                <a:spcBef>
                  <a:spcPct val="0"/>
                </a:spcBef>
                <a:spcAft>
                  <a:spcPct val="0"/>
                </a:spcAft>
                <a:defRPr/>
              </a:pPr>
              <a:endParaRPr lang="zh-CN" altLang="en-US">
                <a:latin typeface="+mn-lt"/>
                <a:ea typeface="+mn-ea"/>
              </a:endParaRPr>
            </a:p>
          </p:txBody>
        </p:sp>
        <p:sp>
          <p:nvSpPr>
            <p:cNvPr id="65" name="Text Box 58"/>
            <p:cNvSpPr txBox="1">
              <a:spLocks noChangeArrowheads="1"/>
            </p:cNvSpPr>
            <p:nvPr>
              <p:custDataLst>
                <p:tags r:id="rId63"/>
              </p:custDataLst>
            </p:nvPr>
          </p:nvSpPr>
          <p:spPr bwMode="auto">
            <a:xfrm>
              <a:off x="2190" y="1470"/>
              <a:ext cx="2675"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fontAlgn="auto">
                <a:spcAft>
                  <a:spcPct val="0"/>
                </a:spcAft>
                <a:defRPr/>
              </a:pPr>
              <a:r>
                <a:rPr lang="zh-CN" altLang="en-US" sz="3200">
                  <a:solidFill>
                    <a:srgbClr val="C00000"/>
                  </a:solidFill>
                  <a:latin typeface="Times New Roman" panose="02020603050405020304" pitchFamily="18" charset="0"/>
                  <a:ea typeface="黑体" panose="02010609060101010101" pitchFamily="49" charset="-122"/>
                  <a:sym typeface="+mn-ea"/>
                </a:rPr>
                <a:t>性状分离比的模拟实验</a:t>
              </a:r>
              <a:endParaRPr lang="zh-CN" altLang="en-US" sz="3200">
                <a:solidFill>
                  <a:srgbClr val="C00000"/>
                </a:solidFill>
                <a:latin typeface="Times New Roman" panose="02020603050405020304" pitchFamily="18" charset="0"/>
                <a:ea typeface="黑体" panose="02010609060101010101" pitchFamily="49"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94562" name="Rectangle 2"/>
          <p:cNvSpPr>
            <a:spLocks noGrp="1" noChangeArrowheads="1"/>
          </p:cNvSpPr>
          <p:nvPr>
            <p:ph type="title"/>
            <p:custDataLst>
              <p:tags r:id="rId3"/>
            </p:custDataLst>
          </p:nvPr>
        </p:nvSpPr>
        <p:spPr>
          <a:xfrm>
            <a:off x="715010" y="342900"/>
            <a:ext cx="5756910" cy="402590"/>
          </a:xfrm>
        </p:spPr>
        <p:txBody>
          <a:bodyPr>
            <a:noAutofit/>
          </a:bodyPr>
          <a:lstStyle/>
          <a:p>
            <a:pPr algn="l">
              <a:defRPr/>
            </a:pPr>
            <a:r>
              <a:rPr kumimoji="1" lang="zh-CN" altLang="en-US" sz="3200" b="1" smtClean="0">
                <a:solidFill>
                  <a:srgbClr val="000000"/>
                </a:solidFill>
                <a:latin typeface="Times New Roman" panose="02020603050405020304" pitchFamily="18" charset="0"/>
                <a:cs typeface="经典粗圆简" pitchFamily="49" charset="-122"/>
              </a:rPr>
              <a:t>对分离现象解释的验证</a:t>
            </a:r>
            <a:endParaRPr kumimoji="1" lang="zh-CN" altLang="en-US" sz="3200" b="1" smtClean="0">
              <a:solidFill>
                <a:srgbClr val="000000"/>
              </a:solidFill>
              <a:latin typeface="Times New Roman" panose="02020603050405020304" pitchFamily="18" charset="0"/>
              <a:cs typeface="经典粗圆简" pitchFamily="49" charset="-122"/>
            </a:endParaRPr>
          </a:p>
        </p:txBody>
      </p:sp>
      <p:sp>
        <p:nvSpPr>
          <p:cNvPr id="194563" name="Oval 3"/>
          <p:cNvSpPr>
            <a:spLocks noChangeArrowheads="1"/>
          </p:cNvSpPr>
          <p:nvPr>
            <p:custDataLst>
              <p:tags r:id="rId4"/>
            </p:custDataLst>
          </p:nvPr>
        </p:nvSpPr>
        <p:spPr bwMode="auto">
          <a:xfrm>
            <a:off x="3353068" y="2222327"/>
            <a:ext cx="540000" cy="540000"/>
          </a:xfrm>
          <a:prstGeom prst="ellipse">
            <a:avLst/>
          </a:prstGeom>
          <a:solidFill>
            <a:srgbClr val="00B0F0"/>
          </a:solidFill>
          <a:ln w="9525">
            <a:solidFill>
              <a:schemeClr val="tx1"/>
            </a:solidFill>
            <a:round/>
          </a:ln>
        </p:spPr>
        <p:txBody>
          <a:bodyPr wrap="none" anchor="ctr"/>
          <a:lstStyle/>
          <a:p>
            <a:pPr algn="ctr"/>
            <a:r>
              <a:rPr lang="en-US" altLang="zh-CN" sz="2400" b="1" err="1">
                <a:latin typeface="Times New Roman" panose="02020603050405020304" pitchFamily="18" charset="0"/>
                <a:ea typeface="微软雅黑" panose="020b0503020204020204" charset="-122"/>
                <a:cs typeface="Times New Roman" panose="02020603050405020304" pitchFamily="18" charset="0"/>
              </a:rPr>
              <a:t>Dd</a:t>
            </a:r>
            <a:endParaRPr lang="en-US" altLang="zh-CN" sz="2400" b="1" err="1">
              <a:latin typeface="Times New Roman" panose="02020603050405020304" pitchFamily="18" charset="0"/>
              <a:ea typeface="微软雅黑" panose="020b0503020204020204" charset="-122"/>
              <a:cs typeface="Times New Roman" panose="02020603050405020304" pitchFamily="18" charset="0"/>
            </a:endParaRPr>
          </a:p>
        </p:txBody>
      </p:sp>
      <p:sp>
        <p:nvSpPr>
          <p:cNvPr id="194564" name="Oval 4"/>
          <p:cNvSpPr>
            <a:spLocks noChangeArrowheads="1"/>
          </p:cNvSpPr>
          <p:nvPr>
            <p:custDataLst>
              <p:tags r:id="rId5"/>
            </p:custDataLst>
          </p:nvPr>
        </p:nvSpPr>
        <p:spPr bwMode="auto">
          <a:xfrm>
            <a:off x="5043260" y="2222327"/>
            <a:ext cx="540000" cy="540000"/>
          </a:xfrm>
          <a:prstGeom prst="ellipse">
            <a:avLst/>
          </a:prstGeom>
          <a:solidFill>
            <a:srgbClr val="C87BEB"/>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94565" name="Oval 5"/>
          <p:cNvSpPr>
            <a:spLocks noChangeArrowheads="1"/>
          </p:cNvSpPr>
          <p:nvPr>
            <p:custDataLst>
              <p:tags r:id="rId6"/>
            </p:custDataLst>
          </p:nvPr>
        </p:nvSpPr>
        <p:spPr bwMode="auto">
          <a:xfrm>
            <a:off x="2882448" y="3430020"/>
            <a:ext cx="540000" cy="540000"/>
          </a:xfrm>
          <a:prstGeom prst="ellipse">
            <a:avLst/>
          </a:prstGeom>
          <a:solidFill>
            <a:srgbClr val="92D050"/>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94566" name="Oval 6"/>
          <p:cNvSpPr>
            <a:spLocks noChangeArrowheads="1"/>
          </p:cNvSpPr>
          <p:nvPr>
            <p:custDataLst>
              <p:tags r:id="rId7"/>
            </p:custDataLst>
          </p:nvPr>
        </p:nvSpPr>
        <p:spPr bwMode="auto">
          <a:xfrm>
            <a:off x="3854168" y="3430020"/>
            <a:ext cx="540000" cy="540000"/>
          </a:xfrm>
          <a:prstGeom prst="ellipse">
            <a:avLst/>
          </a:prstGeom>
          <a:solidFill>
            <a:srgbClr val="92D050"/>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194567" name="Text Box 7"/>
          <p:cNvSpPr txBox="1">
            <a:spLocks noChangeArrowheads="1"/>
          </p:cNvSpPr>
          <p:nvPr>
            <p:custDataLst>
              <p:tags r:id="rId8"/>
            </p:custDataLst>
          </p:nvPr>
        </p:nvSpPr>
        <p:spPr bwMode="auto">
          <a:xfrm>
            <a:off x="972955" y="3430486"/>
            <a:ext cx="939568" cy="398780"/>
          </a:xfrm>
          <a:prstGeom prst="rect">
            <a:avLst/>
          </a:prstGeom>
          <a:noFill/>
          <a:ln w="9525">
            <a:noFill/>
            <a:miter lim="800000"/>
          </a:ln>
        </p:spPr>
        <p:txBody>
          <a:bodyPr>
            <a:spAutoFit/>
          </a:bodyPr>
          <a:lstStyle/>
          <a:p>
            <a:pPr algn="ctr"/>
            <a:r>
              <a:rPr lang="zh-CN" altLang="en-US" sz="2000" b="1">
                <a:solidFill>
                  <a:srgbClr val="FF0000"/>
                </a:solidFill>
                <a:latin typeface="Times New Roman" panose="02020603050405020304" pitchFamily="18" charset="0"/>
                <a:ea typeface="微软雅黑" panose="020b0503020204020204" charset="-122"/>
              </a:rPr>
              <a:t>配子</a:t>
            </a:r>
            <a:endParaRPr lang="zh-CN" altLang="en-US" sz="2000" b="1">
              <a:solidFill>
                <a:srgbClr val="FF0000"/>
              </a:solidFill>
              <a:latin typeface="Times New Roman" panose="02020603050405020304" pitchFamily="18" charset="0"/>
              <a:ea typeface="微软雅黑" panose="020b0503020204020204" charset="-122"/>
            </a:endParaRPr>
          </a:p>
        </p:txBody>
      </p:sp>
      <p:sp>
        <p:nvSpPr>
          <p:cNvPr id="194568" name="Text Box 8"/>
          <p:cNvSpPr txBox="1">
            <a:spLocks noChangeArrowheads="1"/>
          </p:cNvSpPr>
          <p:nvPr>
            <p:custDataLst>
              <p:tags r:id="rId9"/>
            </p:custDataLst>
          </p:nvPr>
        </p:nvSpPr>
        <p:spPr bwMode="auto">
          <a:xfrm>
            <a:off x="3235981" y="5087332"/>
            <a:ext cx="899079" cy="398780"/>
          </a:xfrm>
          <a:prstGeom prst="rect">
            <a:avLst/>
          </a:prstGeom>
          <a:noFill/>
          <a:ln w="9525">
            <a:noFill/>
            <a:miter lim="800000"/>
          </a:ln>
        </p:spPr>
        <p:txBody>
          <a:bodyPr>
            <a:spAutoFit/>
          </a:bodyPr>
          <a:lstStyle/>
          <a:p>
            <a:pPr algn="ctr"/>
            <a:r>
              <a:rPr lang="zh-CN" altLang="en-US" sz="2000">
                <a:latin typeface="Times New Roman" panose="02020603050405020304" pitchFamily="18" charset="0"/>
                <a:ea typeface="微软雅黑" panose="020b0503020204020204" charset="-122"/>
              </a:rPr>
              <a:t>高茎</a:t>
            </a:r>
            <a:endParaRPr lang="zh-CN" altLang="en-US" sz="2000">
              <a:latin typeface="Times New Roman" panose="02020603050405020304" pitchFamily="18" charset="0"/>
              <a:ea typeface="微软雅黑" panose="020b0503020204020204" charset="-122"/>
            </a:endParaRPr>
          </a:p>
        </p:txBody>
      </p:sp>
      <p:sp>
        <p:nvSpPr>
          <p:cNvPr id="194569" name="Text Box 9"/>
          <p:cNvSpPr txBox="1">
            <a:spLocks noChangeArrowheads="1"/>
          </p:cNvSpPr>
          <p:nvPr>
            <p:custDataLst>
              <p:tags r:id="rId10"/>
            </p:custDataLst>
          </p:nvPr>
        </p:nvSpPr>
        <p:spPr bwMode="auto">
          <a:xfrm>
            <a:off x="4508253" y="5087332"/>
            <a:ext cx="796667" cy="398780"/>
          </a:xfrm>
          <a:prstGeom prst="rect">
            <a:avLst/>
          </a:prstGeom>
          <a:noFill/>
          <a:ln w="9525">
            <a:noFill/>
            <a:miter lim="800000"/>
          </a:ln>
        </p:spPr>
        <p:txBody>
          <a:bodyPr>
            <a:spAutoFit/>
          </a:bodyPr>
          <a:lstStyle/>
          <a:p>
            <a:pPr algn="ctr"/>
            <a:r>
              <a:rPr lang="zh-CN" altLang="en-US" sz="2000">
                <a:latin typeface="Times New Roman" panose="02020603050405020304" pitchFamily="18" charset="0"/>
                <a:ea typeface="微软雅黑" panose="020b0503020204020204" charset="-122"/>
              </a:rPr>
              <a:t>矮茎</a:t>
            </a:r>
            <a:endParaRPr lang="zh-CN" altLang="en-US" sz="2000">
              <a:latin typeface="Times New Roman" panose="02020603050405020304" pitchFamily="18" charset="0"/>
              <a:ea typeface="微软雅黑" panose="020b0503020204020204" charset="-122"/>
            </a:endParaRPr>
          </a:p>
        </p:txBody>
      </p:sp>
      <p:grpSp>
        <p:nvGrpSpPr>
          <p:cNvPr id="2" name="Group 10"/>
          <p:cNvGrpSpPr/>
          <p:nvPr>
            <p:custDataLst>
              <p:tags r:id="rId11"/>
            </p:custDataLst>
          </p:nvPr>
        </p:nvGrpSpPr>
        <p:grpSpPr>
          <a:xfrm>
            <a:off x="1863526" y="1767443"/>
            <a:ext cx="5249721" cy="1146772"/>
            <a:chOff x="743" y="1026"/>
            <a:chExt cx="4101" cy="963"/>
          </a:xfrm>
        </p:grpSpPr>
        <p:grpSp>
          <p:nvGrpSpPr>
            <p:cNvPr id="3" name="Group 11"/>
            <p:cNvGrpSpPr/>
            <p:nvPr>
              <p:custDataLst>
                <p:tags r:id="rId12"/>
              </p:custDataLst>
            </p:nvPr>
          </p:nvGrpSpPr>
          <p:grpSpPr>
            <a:xfrm>
              <a:off x="743" y="1026"/>
              <a:ext cx="1634" cy="335"/>
              <a:chOff x="743" y="1026"/>
              <a:chExt cx="1634" cy="335"/>
            </a:xfrm>
          </p:grpSpPr>
          <p:sp>
            <p:nvSpPr>
              <p:cNvPr id="21536" name="Text Box 12"/>
              <p:cNvSpPr txBox="1">
                <a:spLocks noChangeArrowheads="1"/>
              </p:cNvSpPr>
              <p:nvPr>
                <p:custDataLst>
                  <p:tags r:id="rId13"/>
                </p:custDataLst>
              </p:nvPr>
            </p:nvSpPr>
            <p:spPr bwMode="auto">
              <a:xfrm>
                <a:off x="1837" y="1026"/>
                <a:ext cx="540" cy="335"/>
              </a:xfrm>
              <a:prstGeom prst="rect">
                <a:avLst/>
              </a:prstGeom>
              <a:noFill/>
              <a:ln w="9525">
                <a:noFill/>
                <a:miter lim="800000"/>
              </a:ln>
            </p:spPr>
            <p:txBody>
              <a:bodyPr wrap="none">
                <a:spAutoFit/>
              </a:bodyPr>
              <a:lstStyle/>
              <a:p>
                <a:r>
                  <a:rPr lang="zh-CN" altLang="en-US" sz="2000" b="1">
                    <a:latin typeface="Times New Roman" panose="02020603050405020304" pitchFamily="18" charset="0"/>
                    <a:ea typeface="微软雅黑" panose="020b0503020204020204" charset="-122"/>
                  </a:rPr>
                  <a:t>高茎</a:t>
                </a:r>
                <a:endParaRPr lang="zh-CN" altLang="en-US" sz="2000" b="1">
                  <a:latin typeface="Times New Roman" panose="02020603050405020304" pitchFamily="18" charset="0"/>
                  <a:ea typeface="微软雅黑" panose="020b0503020204020204" charset="-122"/>
                </a:endParaRPr>
              </a:p>
            </p:txBody>
          </p:sp>
          <p:sp>
            <p:nvSpPr>
              <p:cNvPr id="21537" name="Text Box 13"/>
              <p:cNvSpPr txBox="1">
                <a:spLocks noChangeArrowheads="1"/>
              </p:cNvSpPr>
              <p:nvPr>
                <p:custDataLst>
                  <p:tags r:id="rId14"/>
                </p:custDataLst>
              </p:nvPr>
            </p:nvSpPr>
            <p:spPr bwMode="auto">
              <a:xfrm>
                <a:off x="743" y="1026"/>
                <a:ext cx="1216" cy="335"/>
              </a:xfrm>
              <a:prstGeom prst="rect">
                <a:avLst/>
              </a:prstGeom>
              <a:noFill/>
              <a:ln w="9525">
                <a:noFill/>
                <a:miter lim="800000"/>
              </a:ln>
            </p:spPr>
            <p:txBody>
              <a:bodyPr>
                <a:spAutoFit/>
              </a:bodyPr>
              <a:lstStyle/>
              <a:p>
                <a:r>
                  <a:rPr lang="zh-CN" altLang="en-US" sz="2000" b="1">
                    <a:solidFill>
                      <a:srgbClr val="FF0000"/>
                    </a:solidFill>
                    <a:latin typeface="Times New Roman" panose="02020603050405020304" pitchFamily="18" charset="0"/>
                    <a:ea typeface="微软雅黑" panose="020b0503020204020204" charset="-122"/>
                  </a:rPr>
                  <a:t>杂种子一代</a:t>
                </a:r>
                <a:endParaRPr lang="zh-CN" altLang="en-US" sz="2000" b="1">
                  <a:solidFill>
                    <a:srgbClr val="FF0000"/>
                  </a:solidFill>
                  <a:latin typeface="Times New Roman" panose="02020603050405020304" pitchFamily="18" charset="0"/>
                  <a:ea typeface="微软雅黑" panose="020b0503020204020204" charset="-122"/>
                </a:endParaRPr>
              </a:p>
            </p:txBody>
          </p:sp>
        </p:grpSp>
        <p:grpSp>
          <p:nvGrpSpPr>
            <p:cNvPr id="4" name="Group 14"/>
            <p:cNvGrpSpPr/>
            <p:nvPr>
              <p:custDataLst>
                <p:tags r:id="rId15"/>
              </p:custDataLst>
            </p:nvPr>
          </p:nvGrpSpPr>
          <p:grpSpPr>
            <a:xfrm>
              <a:off x="3152" y="1026"/>
              <a:ext cx="1692" cy="335"/>
              <a:chOff x="3152" y="1026"/>
              <a:chExt cx="1692" cy="335"/>
            </a:xfrm>
          </p:grpSpPr>
          <p:sp>
            <p:nvSpPr>
              <p:cNvPr id="21534" name="Text Box 15"/>
              <p:cNvSpPr txBox="1">
                <a:spLocks noChangeArrowheads="1"/>
              </p:cNvSpPr>
              <p:nvPr>
                <p:custDataLst>
                  <p:tags r:id="rId16"/>
                </p:custDataLst>
              </p:nvPr>
            </p:nvSpPr>
            <p:spPr bwMode="auto">
              <a:xfrm>
                <a:off x="3152" y="1026"/>
                <a:ext cx="540" cy="335"/>
              </a:xfrm>
              <a:prstGeom prst="rect">
                <a:avLst/>
              </a:prstGeom>
              <a:noFill/>
              <a:ln w="9525">
                <a:noFill/>
                <a:miter lim="800000"/>
              </a:ln>
            </p:spPr>
            <p:txBody>
              <a:bodyPr wrap="none">
                <a:spAutoFit/>
              </a:bodyPr>
              <a:lstStyle/>
              <a:p>
                <a:r>
                  <a:rPr lang="zh-CN" altLang="en-US" sz="2000" b="1">
                    <a:latin typeface="Times New Roman" panose="02020603050405020304" pitchFamily="18" charset="0"/>
                    <a:ea typeface="微软雅黑" panose="020b0503020204020204" charset="-122"/>
                  </a:rPr>
                  <a:t>矮茎</a:t>
                </a:r>
                <a:endParaRPr lang="zh-CN" altLang="en-US" sz="2000" b="1">
                  <a:latin typeface="Times New Roman" panose="02020603050405020304" pitchFamily="18" charset="0"/>
                  <a:ea typeface="微软雅黑" panose="020b0503020204020204" charset="-122"/>
                </a:endParaRPr>
              </a:p>
            </p:txBody>
          </p:sp>
          <p:sp>
            <p:nvSpPr>
              <p:cNvPr id="21535" name="Text Box 16"/>
              <p:cNvSpPr txBox="1">
                <a:spLocks noChangeArrowheads="1"/>
              </p:cNvSpPr>
              <p:nvPr>
                <p:custDataLst>
                  <p:tags r:id="rId17"/>
                </p:custDataLst>
              </p:nvPr>
            </p:nvSpPr>
            <p:spPr bwMode="auto">
              <a:xfrm>
                <a:off x="3709" y="1026"/>
                <a:ext cx="1135" cy="335"/>
              </a:xfrm>
              <a:prstGeom prst="rect">
                <a:avLst/>
              </a:prstGeom>
              <a:noFill/>
              <a:ln w="9525">
                <a:noFill/>
                <a:miter lim="800000"/>
              </a:ln>
            </p:spPr>
            <p:txBody>
              <a:bodyPr wrap="none">
                <a:spAutoFit/>
              </a:bodyPr>
              <a:lstStyle/>
              <a:p>
                <a:r>
                  <a:rPr lang="zh-CN" altLang="en-US" sz="2000" b="1">
                    <a:solidFill>
                      <a:srgbClr val="FF0000"/>
                    </a:solidFill>
                    <a:latin typeface="Times New Roman" panose="02020603050405020304" pitchFamily="18" charset="0"/>
                    <a:ea typeface="微软雅黑" panose="020b0503020204020204" charset="-122"/>
                  </a:rPr>
                  <a:t>隐性纯合子</a:t>
                </a:r>
                <a:endParaRPr lang="zh-CN" altLang="en-US" sz="2000" b="1">
                  <a:solidFill>
                    <a:srgbClr val="FF0000"/>
                  </a:solidFill>
                  <a:latin typeface="Times New Roman" panose="02020603050405020304" pitchFamily="18" charset="0"/>
                  <a:ea typeface="微软雅黑" panose="020b0503020204020204" charset="-122"/>
                </a:endParaRPr>
              </a:p>
            </p:txBody>
          </p:sp>
        </p:grpSp>
        <p:sp>
          <p:nvSpPr>
            <p:cNvPr id="21533" name="Text Box 17"/>
            <p:cNvSpPr txBox="1">
              <a:spLocks noChangeArrowheads="1"/>
            </p:cNvSpPr>
            <p:nvPr>
              <p:custDataLst>
                <p:tags r:id="rId18"/>
              </p:custDataLst>
            </p:nvPr>
          </p:nvSpPr>
          <p:spPr bwMode="auto">
            <a:xfrm>
              <a:off x="2550" y="1344"/>
              <a:ext cx="475" cy="645"/>
            </a:xfrm>
            <a:prstGeom prst="rect">
              <a:avLst/>
            </a:prstGeom>
            <a:noFill/>
            <a:ln w="9525">
              <a:noFill/>
              <a:miter lim="800000"/>
            </a:ln>
          </p:spPr>
          <p:txBody>
            <a:bodyPr wrap="none">
              <a:spAutoFit/>
            </a:bodyPr>
            <a:lstStyle/>
            <a:p>
              <a:r>
                <a:rPr lang="en-US" altLang="zh-CN" sz="4400" b="1">
                  <a:solidFill>
                    <a:srgbClr val="FF0000"/>
                  </a:solidFill>
                  <a:latin typeface="Times New Roman" panose="02020603050405020304" pitchFamily="18" charset="0"/>
                  <a:ea typeface="微软雅黑" panose="020b0503020204020204" charset="-122"/>
                  <a:cs typeface="Arial"/>
                </a:rPr>
                <a:t>×</a:t>
              </a:r>
              <a:endParaRPr lang="en-US" altLang="zh-CN" sz="4400" b="1">
                <a:solidFill>
                  <a:srgbClr val="FF0000"/>
                </a:solidFill>
                <a:latin typeface="Times New Roman" panose="02020603050405020304" pitchFamily="18" charset="0"/>
                <a:ea typeface="微软雅黑" panose="020b0503020204020204" charset="-122"/>
                <a:cs typeface="Arial"/>
              </a:endParaRPr>
            </a:p>
          </p:txBody>
        </p:sp>
      </p:grpSp>
      <p:sp>
        <p:nvSpPr>
          <p:cNvPr id="194579" name="Text Box 19"/>
          <p:cNvSpPr txBox="1">
            <a:spLocks noChangeArrowheads="1"/>
          </p:cNvSpPr>
          <p:nvPr>
            <p:custDataLst>
              <p:tags r:id="rId19"/>
            </p:custDataLst>
          </p:nvPr>
        </p:nvSpPr>
        <p:spPr bwMode="auto">
          <a:xfrm>
            <a:off x="756439" y="4347675"/>
            <a:ext cx="1373031" cy="414020"/>
          </a:xfrm>
          <a:prstGeom prst="rect">
            <a:avLst/>
          </a:prstGeom>
          <a:noFill/>
          <a:ln w="9525">
            <a:noFill/>
            <a:miter lim="800000"/>
          </a:ln>
        </p:spPr>
        <p:txBody>
          <a:bodyPr>
            <a:spAutoFit/>
          </a:bodyPr>
          <a:lstStyle/>
          <a:p>
            <a:pPr algn="ctr"/>
            <a:r>
              <a:rPr lang="zh-CN" altLang="en-US" sz="2100" b="1" smtClean="0">
                <a:latin typeface="Times New Roman" panose="02020603050405020304" pitchFamily="18" charset="0"/>
                <a:ea typeface="微软雅黑" panose="020b0503020204020204" charset="-122"/>
              </a:rPr>
              <a:t>实验结果</a:t>
            </a:r>
            <a:endParaRPr lang="zh-CN" altLang="en-US" sz="2100" b="1" smtClean="0">
              <a:latin typeface="Times New Roman" panose="02020603050405020304" pitchFamily="18" charset="0"/>
              <a:ea typeface="微软雅黑" panose="020b0503020204020204" charset="-122"/>
            </a:endParaRPr>
          </a:p>
        </p:txBody>
      </p:sp>
      <p:sp>
        <p:nvSpPr>
          <p:cNvPr id="194580" name="Line 20"/>
          <p:cNvSpPr>
            <a:spLocks noChangeShapeType="1"/>
          </p:cNvSpPr>
          <p:nvPr>
            <p:custDataLst>
              <p:tags r:id="rId20"/>
            </p:custDataLst>
          </p:nvPr>
        </p:nvSpPr>
        <p:spPr bwMode="auto">
          <a:xfrm flipH="1">
            <a:off x="3152775" y="2912110"/>
            <a:ext cx="269875" cy="463550"/>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194581" name="Line 21"/>
          <p:cNvSpPr>
            <a:spLocks noChangeShapeType="1"/>
          </p:cNvSpPr>
          <p:nvPr>
            <p:custDataLst>
              <p:tags r:id="rId21"/>
            </p:custDataLst>
          </p:nvPr>
        </p:nvSpPr>
        <p:spPr bwMode="auto">
          <a:xfrm>
            <a:off x="3757295" y="2912110"/>
            <a:ext cx="313690" cy="433070"/>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nvGrpSpPr>
          <p:cNvPr id="5" name="Group 22"/>
          <p:cNvGrpSpPr/>
          <p:nvPr>
            <p:custDataLst>
              <p:tags r:id="rId22"/>
            </p:custDataLst>
          </p:nvPr>
        </p:nvGrpSpPr>
        <p:grpSpPr>
          <a:xfrm>
            <a:off x="5043270" y="2912652"/>
            <a:ext cx="539448" cy="1026498"/>
            <a:chOff x="3198" y="1706"/>
            <a:chExt cx="453" cy="862"/>
          </a:xfrm>
          <a:solidFill>
            <a:srgbClr val="92D050"/>
          </a:solidFill>
        </p:grpSpPr>
        <p:sp>
          <p:nvSpPr>
            <p:cNvPr id="21529" name="Oval 23"/>
            <p:cNvSpPr>
              <a:spLocks noChangeArrowheads="1"/>
            </p:cNvSpPr>
            <p:nvPr>
              <p:custDataLst>
                <p:tags r:id="rId23"/>
              </p:custDataLst>
            </p:nvPr>
          </p:nvSpPr>
          <p:spPr bwMode="auto">
            <a:xfrm>
              <a:off x="3198" y="2115"/>
              <a:ext cx="453" cy="453"/>
            </a:xfrm>
            <a:prstGeom prst="ellipse">
              <a:avLst/>
            </a:prstGeom>
            <a:grp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d</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1530" name="Line 24"/>
            <p:cNvSpPr>
              <a:spLocks noChangeShapeType="1"/>
            </p:cNvSpPr>
            <p:nvPr>
              <p:custDataLst>
                <p:tags r:id="rId24"/>
              </p:custDataLst>
            </p:nvPr>
          </p:nvSpPr>
          <p:spPr bwMode="auto">
            <a:xfrm flipH="1">
              <a:off x="3418" y="1706"/>
              <a:ext cx="0" cy="363"/>
            </a:xfrm>
            <a:prstGeom prst="line">
              <a:avLst/>
            </a:prstGeom>
            <a:grp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grpSp>
        <p:nvGrpSpPr>
          <p:cNvPr id="6" name="Group 25"/>
          <p:cNvGrpSpPr/>
          <p:nvPr>
            <p:custDataLst>
              <p:tags r:id="rId25"/>
            </p:custDataLst>
          </p:nvPr>
        </p:nvGrpSpPr>
        <p:grpSpPr>
          <a:xfrm>
            <a:off x="3231355" y="3962140"/>
            <a:ext cx="1905333" cy="1109857"/>
            <a:chOff x="1727" y="2452"/>
            <a:chExt cx="1600" cy="932"/>
          </a:xfrm>
        </p:grpSpPr>
        <p:sp>
          <p:nvSpPr>
            <p:cNvPr id="21526" name="Oval 26"/>
            <p:cNvSpPr>
              <a:spLocks noChangeArrowheads="1"/>
            </p:cNvSpPr>
            <p:nvPr>
              <p:custDataLst>
                <p:tags r:id="rId26"/>
              </p:custDataLst>
            </p:nvPr>
          </p:nvSpPr>
          <p:spPr bwMode="auto">
            <a:xfrm>
              <a:off x="1882" y="2931"/>
              <a:ext cx="453" cy="453"/>
            </a:xfrm>
            <a:prstGeom prst="ellipse">
              <a:avLst/>
            </a:prstGeom>
            <a:solidFill>
              <a:srgbClr val="00B0F0"/>
            </a:solidFill>
            <a:ln w="9525">
              <a:solidFill>
                <a:schemeClr val="tx1"/>
              </a:solidFill>
              <a:round/>
            </a:ln>
          </p:spPr>
          <p:txBody>
            <a:bodyPr wrap="none" anchor="ctr"/>
            <a:lstStyle/>
            <a:p>
              <a:pPr algn="ctr"/>
              <a:r>
                <a:rPr lang="en-US" altLang="zh-CN" sz="2400" b="1" err="1">
                  <a:latin typeface="Times New Roman" panose="02020603050405020304" pitchFamily="18" charset="0"/>
                  <a:ea typeface="微软雅黑" panose="020b0503020204020204" charset="-122"/>
                  <a:cs typeface="Times New Roman" panose="02020603050405020304" pitchFamily="18" charset="0"/>
                </a:rPr>
                <a:t>Dd</a:t>
              </a:r>
              <a:endParaRPr lang="en-US" altLang="zh-CN" sz="2400" b="1" err="1">
                <a:latin typeface="Times New Roman" panose="02020603050405020304" pitchFamily="18" charset="0"/>
                <a:ea typeface="微软雅黑" panose="020b0503020204020204" charset="-122"/>
                <a:cs typeface="Times New Roman" panose="02020603050405020304" pitchFamily="18" charset="0"/>
              </a:endParaRPr>
            </a:p>
          </p:txBody>
        </p:sp>
        <p:sp>
          <p:nvSpPr>
            <p:cNvPr id="21527" name="Line 27"/>
            <p:cNvSpPr>
              <a:spLocks noChangeShapeType="1"/>
            </p:cNvSpPr>
            <p:nvPr>
              <p:custDataLst>
                <p:tags r:id="rId27"/>
              </p:custDataLst>
            </p:nvPr>
          </p:nvSpPr>
          <p:spPr bwMode="auto">
            <a:xfrm>
              <a:off x="1727" y="2491"/>
              <a:ext cx="272" cy="423"/>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21528" name="Line 28"/>
            <p:cNvSpPr>
              <a:spLocks noChangeShapeType="1"/>
            </p:cNvSpPr>
            <p:nvPr>
              <p:custDataLst>
                <p:tags r:id="rId28"/>
              </p:custDataLst>
            </p:nvPr>
          </p:nvSpPr>
          <p:spPr bwMode="auto">
            <a:xfrm flipH="1">
              <a:off x="2239" y="2452"/>
              <a:ext cx="1088" cy="453"/>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grpSp>
        <p:nvGrpSpPr>
          <p:cNvPr id="7" name="Group 29"/>
          <p:cNvGrpSpPr/>
          <p:nvPr>
            <p:custDataLst>
              <p:tags r:id="rId29"/>
            </p:custDataLst>
          </p:nvPr>
        </p:nvGrpSpPr>
        <p:grpSpPr>
          <a:xfrm>
            <a:off x="4254262" y="4008342"/>
            <a:ext cx="995536" cy="1078895"/>
            <a:chOff x="2498" y="2478"/>
            <a:chExt cx="836" cy="906"/>
          </a:xfrm>
        </p:grpSpPr>
        <p:sp>
          <p:nvSpPr>
            <p:cNvPr id="21523" name="Oval 30"/>
            <p:cNvSpPr>
              <a:spLocks noChangeArrowheads="1"/>
            </p:cNvSpPr>
            <p:nvPr>
              <p:custDataLst>
                <p:tags r:id="rId30"/>
              </p:custDataLst>
            </p:nvPr>
          </p:nvSpPr>
          <p:spPr bwMode="auto">
            <a:xfrm>
              <a:off x="2835" y="2931"/>
              <a:ext cx="453" cy="453"/>
            </a:xfrm>
            <a:prstGeom prst="ellipse">
              <a:avLst/>
            </a:prstGeom>
            <a:solidFill>
              <a:srgbClr val="C87BEB"/>
            </a:solidFill>
            <a:ln w="9525">
              <a:solidFill>
                <a:schemeClr val="tx1"/>
              </a:solidFill>
              <a:round/>
            </a:ln>
          </p:spPr>
          <p:txBody>
            <a:bodyPr wrap="none" anchor="ctr"/>
            <a:lstStyle/>
            <a:p>
              <a:pPr algn="ctr"/>
              <a:r>
                <a:rPr lang="en-US" altLang="zh-CN" sz="2400" b="1" err="1">
                  <a:latin typeface="Times New Roman" panose="02020603050405020304" pitchFamily="18" charset="0"/>
                  <a:ea typeface="微软雅黑" panose="020b0503020204020204" charset="-122"/>
                  <a:cs typeface="Times New Roman" panose="02020603050405020304" pitchFamily="18" charset="0"/>
                </a:rPr>
                <a:t>dd</a:t>
              </a:r>
              <a:endParaRPr lang="en-US" altLang="zh-CN" sz="2400" b="1" err="1">
                <a:latin typeface="Times New Roman" panose="02020603050405020304" pitchFamily="18" charset="0"/>
                <a:ea typeface="微软雅黑" panose="020b0503020204020204" charset="-122"/>
                <a:cs typeface="Times New Roman" panose="02020603050405020304" pitchFamily="18" charset="0"/>
              </a:endParaRPr>
            </a:p>
          </p:txBody>
        </p:sp>
        <p:sp>
          <p:nvSpPr>
            <p:cNvPr id="21524" name="Line 31"/>
            <p:cNvSpPr>
              <a:spLocks noChangeShapeType="1"/>
            </p:cNvSpPr>
            <p:nvPr>
              <p:custDataLst>
                <p:tags r:id="rId31"/>
              </p:custDataLst>
            </p:nvPr>
          </p:nvSpPr>
          <p:spPr bwMode="auto">
            <a:xfrm>
              <a:off x="2498" y="2478"/>
              <a:ext cx="453" cy="408"/>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21525" name="Line 32"/>
            <p:cNvSpPr>
              <a:spLocks noChangeShapeType="1"/>
            </p:cNvSpPr>
            <p:nvPr>
              <p:custDataLst>
                <p:tags r:id="rId32"/>
              </p:custDataLst>
            </p:nvPr>
          </p:nvSpPr>
          <p:spPr bwMode="auto">
            <a:xfrm flipH="1">
              <a:off x="3061" y="2478"/>
              <a:ext cx="273" cy="408"/>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sp>
        <p:nvSpPr>
          <p:cNvPr id="194593" name="Text Box 33"/>
          <p:cNvSpPr txBox="1">
            <a:spLocks noChangeArrowheads="1"/>
          </p:cNvSpPr>
          <p:nvPr>
            <p:custDataLst>
              <p:tags r:id="rId33"/>
            </p:custDataLst>
          </p:nvPr>
        </p:nvSpPr>
        <p:spPr bwMode="auto">
          <a:xfrm>
            <a:off x="5582746" y="5026260"/>
            <a:ext cx="1694180" cy="521970"/>
          </a:xfrm>
          <a:prstGeom prst="rect">
            <a:avLst/>
          </a:prstGeom>
          <a:noFill/>
          <a:ln w="9525">
            <a:noFill/>
            <a:miter lim="800000"/>
          </a:ln>
        </p:spPr>
        <p:txBody>
          <a:bodyPr wrap="none">
            <a:spAutoFit/>
          </a:bodyPr>
          <a:lstStyle/>
          <a:p>
            <a:r>
              <a:rPr lang="en-US" altLang="zh-CN" sz="2800" b="1">
                <a:latin typeface="Times New Roman" panose="02020603050405020304" pitchFamily="18" charset="0"/>
                <a:ea typeface="微软雅黑" panose="020b0503020204020204" charset="-122"/>
                <a:cs typeface="Times New Roman" panose="02020603050405020304" pitchFamily="18" charset="0"/>
              </a:rPr>
              <a:t>1  </a:t>
            </a:r>
            <a:r>
              <a:rPr lang="en-US" altLang="zh-CN" sz="2800" b="1" smtClean="0">
                <a:latin typeface="Times New Roman" panose="02020603050405020304" pitchFamily="18" charset="0"/>
                <a:ea typeface="微软雅黑" panose="020b0503020204020204" charset="-122"/>
                <a:cs typeface="Times New Roman" panose="02020603050405020304" pitchFamily="18" charset="0"/>
              </a:rPr>
              <a:t>   </a:t>
            </a:r>
            <a:r>
              <a:rPr lang="zh-CN" altLang="en-US" sz="2800" b="1" smtClean="0">
                <a:latin typeface="Times New Roman" panose="02020603050405020304" pitchFamily="18" charset="0"/>
                <a:ea typeface="微软雅黑" panose="020b0503020204020204" charset="-122"/>
                <a:cs typeface="Times New Roman" panose="02020603050405020304" pitchFamily="18" charset="0"/>
              </a:rPr>
              <a:t>：    </a:t>
            </a:r>
            <a:r>
              <a:rPr lang="en-US" altLang="zh-CN" sz="2800" b="1">
                <a:latin typeface="Times New Roman" panose="02020603050405020304" pitchFamily="18" charset="0"/>
                <a:ea typeface="微软雅黑" panose="020b0503020204020204" charset="-122"/>
                <a:cs typeface="Times New Roman" panose="02020603050405020304" pitchFamily="18" charset="0"/>
              </a:rPr>
              <a:t>1</a:t>
            </a:r>
            <a:endParaRPr lang="en-US" altLang="zh-CN"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34" name="矩形 33"/>
          <p:cNvSpPr/>
          <p:nvPr>
            <p:custDataLst>
              <p:tags r:id="rId34"/>
            </p:custDataLst>
          </p:nvPr>
        </p:nvSpPr>
        <p:spPr>
          <a:xfrm>
            <a:off x="5136446" y="324354"/>
            <a:ext cx="2059940" cy="460375"/>
          </a:xfrm>
          <a:prstGeom prst="rect">
            <a:avLst/>
          </a:prstGeom>
        </p:spPr>
        <p:txBody>
          <a:bodyPr wrap="none">
            <a:spAutoFit/>
          </a:bodyPr>
          <a:lstStyle/>
          <a:p>
            <a:r>
              <a:rPr kumimoji="1" lang="en-US" altLang="zh-CN" sz="24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kumimoji="1" lang="zh-CN" altLang="en-US" sz="2400" b="1" smtClean="0">
                <a:solidFill>
                  <a:srgbClr val="FF0000"/>
                </a:solidFill>
                <a:latin typeface="Times New Roman" panose="02020603050405020304" pitchFamily="18" charset="0"/>
                <a:ea typeface="微软雅黑" panose="020b0503020204020204" charset="-122"/>
                <a:cs typeface="Times New Roman" panose="02020603050405020304" pitchFamily="18" charset="0"/>
              </a:rPr>
              <a:t>测交实验</a:t>
            </a:r>
            <a:endParaRPr lang="zh-CN" altLang="en-US" sz="2400">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2049" name="Rectangle 1"/>
          <p:cNvSpPr>
            <a:spLocks noChangeArrowheads="1"/>
          </p:cNvSpPr>
          <p:nvPr>
            <p:custDataLst>
              <p:tags r:id="rId35"/>
            </p:custDataLst>
          </p:nvPr>
        </p:nvSpPr>
        <p:spPr bwMode="auto">
          <a:xfrm>
            <a:off x="803275" y="1048388"/>
            <a:ext cx="4806950" cy="504000"/>
          </a:xfrm>
          <a:prstGeom prst="rect">
            <a:avLst/>
          </a:prstGeom>
          <a:noFill/>
          <a:extLst>
            <a:ext uri="{909E8E84-426E-40DD-AFC4-6F175D3DCCD1}">
              <a14:hiddenFill xmlns:a14="http://schemas.microsoft.com/office/drawing/2010/main">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14:hiddenFill>
            </a:ext>
          </a:extLst>
        </p:spPr>
        <p:style>
          <a:lnRef idx="1">
            <a:schemeClr val="accent1"/>
          </a:lnRef>
          <a:fillRef idx="2">
            <a:schemeClr val="accent1"/>
          </a:fillRef>
          <a:effectRef idx="1">
            <a:schemeClr val="accent1"/>
          </a:effectRef>
          <a:fontRef idx="minor">
            <a:schemeClr val="dk1"/>
          </a:fontRef>
        </p:style>
        <p:txBody>
          <a:bodyPr vert="horz" wrap="square" lIns="68591" tIns="34295" rIns="68591" bIns="34295" numCol="1" anchor="ctr" anchorCtr="0" compatLnSpc="1">
            <a:spAutoFit/>
          </a:bodyPr>
          <a:lstStyle/>
          <a:p>
            <a:pPr marL="0" marR="0" lvl="0" indent="0" algn="l" defTabSz="914400" rtl="0" eaLnBrk="1" fontAlgn="base" latinLnBrk="0" hangingPunct="1">
              <a:lnSpc>
                <a:spcPct val="120000"/>
              </a:lnSpc>
              <a:spcBef>
                <a:spcPct val="0"/>
              </a:spcBef>
              <a:spcAft>
                <a:spcPct val="0"/>
              </a:spcAft>
              <a:buClrTx/>
              <a:buSzTx/>
              <a:buFontTx/>
              <a:buNone/>
            </a:pPr>
            <a:r>
              <a:rPr kumimoji="0" lang="zh-CN" sz="24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测交法，即让</a:t>
            </a:r>
            <a:r>
              <a:rPr kumimoji="0" lang="en-US" altLang="zh-CN" sz="24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F</a:t>
            </a:r>
            <a:r>
              <a:rPr kumimoji="0" lang="en-US" altLang="zh-CN" sz="2400" b="1" i="0" strike="noStrike" cap="none" normalizeH="0" baseline="-3000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4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与隐性纯合子杂交。</a:t>
            </a:r>
            <a:endParaRPr kumimoji="0" lang="zh-CN" altLang="en-US" sz="24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endParaRPr>
          </a:p>
        </p:txBody>
      </p:sp>
      <p:sp>
        <p:nvSpPr>
          <p:cNvPr id="2050" name="Rectangle 2"/>
          <p:cNvSpPr>
            <a:spLocks noChangeArrowheads="1"/>
          </p:cNvSpPr>
          <p:nvPr>
            <p:custDataLst>
              <p:tags r:id="rId36"/>
            </p:custDataLst>
          </p:nvPr>
        </p:nvSpPr>
        <p:spPr bwMode="auto">
          <a:xfrm>
            <a:off x="2370455" y="5987733"/>
            <a:ext cx="5709285" cy="375920"/>
          </a:xfrm>
          <a:prstGeom prst="rect">
            <a:avLst/>
          </a:prstGeom>
          <a:noFill/>
          <a:ln>
            <a:noFill/>
          </a:ln>
          <a:extLst>
            <a:ext uri="{909E8E84-426E-40DD-AFC4-6F175D3DCCD1}">
              <a14:hiddenFill xmlns:a14="http://schemas.microsoft.com/office/drawing/2010/main">
                <a:solidFill>
                  <a:schemeClr val="accent2"/>
                </a:solidFill>
              </a14:hiddenFill>
            </a:ext>
          </a:extLst>
        </p:spPr>
        <p:style>
          <a:lnRef idx="3">
            <a:schemeClr val="lt1"/>
          </a:lnRef>
          <a:fillRef idx="1">
            <a:schemeClr val="accent2"/>
          </a:fillRef>
          <a:effectRef idx="1">
            <a:schemeClr val="accent2"/>
          </a:effectRef>
          <a:fontRef idx="minor">
            <a:schemeClr val="lt1"/>
          </a:fontRef>
        </p:style>
        <p:txBody>
          <a:bodyPr vert="horz" wrap="square" lIns="68591" tIns="34295" rIns="68591" bIns="34295"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F</a:t>
            </a:r>
            <a:r>
              <a:rPr kumimoji="0" lang="en-US" altLang="zh-CN" sz="2000" b="1" i="0" strike="noStrike" cap="none" normalizeH="0" baseline="-3000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是杂合子，产生</a:t>
            </a:r>
            <a:r>
              <a:rPr kumimoji="0" lang="en-US" altLang="zh-CN"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D</a:t>
            </a:r>
            <a:r>
              <a:rPr kumimoji="0" lang="zh-CN" altLang="en-US"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和</a:t>
            </a:r>
            <a:r>
              <a:rPr kumimoji="0" lang="en-US" altLang="zh-CN"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d</a:t>
            </a:r>
            <a:r>
              <a:rPr kumimoji="0" lang="zh-CN" altLang="en-US"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两种配子，比例接近</a:t>
            </a:r>
            <a:r>
              <a:rPr kumimoji="0" lang="en-US" altLang="zh-CN"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rPr>
              <a:t>1∶1 </a:t>
            </a:r>
            <a:endParaRPr kumimoji="0" lang="en-US" altLang="zh-CN" sz="2000" b="1" i="0" strike="noStrike" cap="none" normalizeH="0" baseline="0" smtClean="0">
              <a:ln>
                <a:noFill/>
              </a:ln>
              <a:solidFill>
                <a:srgbClr val="FF0000"/>
              </a:solidFill>
              <a:effectLst/>
              <a:latin typeface="Times New Roman" panose="02020603050405020304" pitchFamily="18" charset="0"/>
              <a:ea typeface="微软雅黑" panose="020b0503020204020204" charset="-122"/>
              <a:cs typeface="Times New Roman" panose="02020603050405020304" pitchFamily="18" charset="0"/>
            </a:endParaRPr>
          </a:p>
        </p:txBody>
      </p:sp>
      <p:sp>
        <p:nvSpPr>
          <p:cNvPr id="37" name="矩形 36"/>
          <p:cNvSpPr/>
          <p:nvPr>
            <p:custDataLst>
              <p:tags r:id="rId37"/>
            </p:custDataLst>
          </p:nvPr>
        </p:nvSpPr>
        <p:spPr>
          <a:xfrm>
            <a:off x="803275" y="5965190"/>
            <a:ext cx="1547495" cy="398780"/>
          </a:xfrm>
          <a:prstGeom prst="rect">
            <a:avLst/>
          </a:prstGeom>
        </p:spPr>
        <p:txBody>
          <a:bodyPr wrap="square">
            <a:spAutoFit/>
          </a:bodyPr>
          <a:lstStyle/>
          <a:p>
            <a:pPr lvl="0" fontAlgn="base">
              <a:spcBef>
                <a:spcPct val="0"/>
              </a:spcBef>
              <a:spcAft>
                <a:spcPct val="0"/>
              </a:spcAft>
            </a:pPr>
            <a:r>
              <a:rPr lang="zh-CN" altLang="zh-CN" sz="2000" b="1" smtClean="0">
                <a:latin typeface="Times New Roman" panose="02020603050405020304" pitchFamily="18" charset="0"/>
                <a:ea typeface="微软雅黑" panose="020b0503020204020204" charset="-122"/>
                <a:cs typeface="Times New Roman" panose="02020603050405020304" pitchFamily="18" charset="0"/>
              </a:rPr>
              <a:t>实验结论</a:t>
            </a:r>
            <a:r>
              <a:rPr lang="en-US" altLang="zh-CN" sz="2000" b="1" smtClean="0">
                <a:latin typeface="Times New Roman" panose="02020603050405020304" pitchFamily="18" charset="0"/>
                <a:ea typeface="微软雅黑" panose="020b0503020204020204" charset="-122"/>
                <a:cs typeface="Times New Roman" panose="02020603050405020304" pitchFamily="18" charset="0"/>
              </a:rPr>
              <a:t>:</a:t>
            </a:r>
            <a:endParaRPr lang="en-US" altLang="zh-CN" sz="2000" b="1" smtClean="0">
              <a:latin typeface="Times New Roman" panose="02020603050405020304" pitchFamily="18" charset="0"/>
              <a:ea typeface="微软雅黑" panose="020b0503020204020204" charset="-122"/>
              <a:cs typeface="Times New Roman" panose="02020603050405020304" pitchFamily="18" charset="0"/>
            </a:endParaRPr>
          </a:p>
        </p:txBody>
      </p:sp>
      <p:sp>
        <p:nvSpPr>
          <p:cNvPr id="38" name="矩形 37"/>
          <p:cNvSpPr/>
          <p:nvPr>
            <p:custDataLst>
              <p:tags r:id="rId38"/>
            </p:custDataLst>
          </p:nvPr>
        </p:nvSpPr>
        <p:spPr>
          <a:xfrm>
            <a:off x="7794625" y="2277110"/>
            <a:ext cx="3930015" cy="429895"/>
          </a:xfrm>
          <a:prstGeom prst="rect">
            <a:avLst/>
          </a:prstGeom>
          <a:noFill/>
          <a:extLst>
            <a:ext uri="{909E8E84-426E-40DD-AFC4-6F175D3DCCD1}">
              <a14:hiddenFill xmlns:a14="http://schemas.microsoft.com/office/drawing/2010/main">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14:hiddenFill>
            </a:ext>
          </a:extLst>
        </p:spPr>
        <p:style>
          <a:lnRef idx="1">
            <a:schemeClr val="accent4"/>
          </a:lnRef>
          <a:fillRef idx="2">
            <a:schemeClr val="accent4"/>
          </a:fillRef>
          <a:effectRef idx="1">
            <a:schemeClr val="accent4"/>
          </a:effectRef>
          <a:fontRef idx="minor">
            <a:schemeClr val="dk1"/>
          </a:fontRef>
        </p:style>
        <p:txBody>
          <a:bodyPr wrap="square">
            <a:spAutoFit/>
          </a:bodyPr>
          <a:lstStyle/>
          <a:p>
            <a:r>
              <a:rPr lang="zh-CN" altLang="zh-CN" sz="22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通过测交实验的结果可证实</a:t>
            </a:r>
            <a:r>
              <a:rPr lang="en-US" altLang="zh-CN" sz="22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a:t>
            </a:r>
            <a:endParaRPr lang="en-US" altLang="zh-CN" sz="22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endParaRPr>
          </a:p>
        </p:txBody>
      </p:sp>
      <p:sp>
        <p:nvSpPr>
          <p:cNvPr id="39" name="矩形 38"/>
          <p:cNvSpPr/>
          <p:nvPr>
            <p:custDataLst>
              <p:tags r:id="rId39"/>
            </p:custDataLst>
          </p:nvPr>
        </p:nvSpPr>
        <p:spPr>
          <a:xfrm>
            <a:off x="7794625" y="2813685"/>
            <a:ext cx="3930015" cy="2306955"/>
          </a:xfrm>
          <a:prstGeom prst="rect">
            <a:avLst/>
          </a:prstGeom>
          <a:noFill/>
          <a:extLst>
            <a:ext uri="{909E8E84-426E-40DD-AFC4-6F175D3DCCD1}">
              <a14:hiddenFill xmlns:a14="http://schemas.microsoft.com/office/drawing/2010/main">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14:hiddenFill>
            </a:ext>
          </a:extLst>
        </p:spPr>
        <p:style>
          <a:lnRef idx="1">
            <a:schemeClr val="accent4"/>
          </a:lnRef>
          <a:fillRef idx="2">
            <a:schemeClr val="accent4"/>
          </a:fillRef>
          <a:effectRef idx="1">
            <a:schemeClr val="accent4"/>
          </a:effectRef>
          <a:fontRef idx="minor">
            <a:schemeClr val="dk1"/>
          </a:fontRef>
        </p:style>
        <p:txBody>
          <a:bodyPr wrap="square">
            <a:spAutoFit/>
          </a:bodyPr>
          <a:lstStyle/>
          <a:p>
            <a:pPr>
              <a:lnSpc>
                <a:spcPct val="180000"/>
              </a:lnSpc>
            </a:pPr>
            <a:r>
              <a:rPr lang="en-US"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① F</a:t>
            </a:r>
            <a:r>
              <a:rPr lang="en-US" altLang="zh-CN" sz="2000" b="1" baseline="-25000"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1</a:t>
            </a:r>
            <a:r>
              <a:rPr lang="zh-CN"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产生了两种比例相等的配子；</a:t>
            </a:r>
            <a:endParaRPr lang="en-US"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endParaRPr>
          </a:p>
          <a:p>
            <a:pPr>
              <a:lnSpc>
                <a:spcPct val="180000"/>
              </a:lnSpc>
            </a:pPr>
            <a:r>
              <a:rPr lang="en-US"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② F</a:t>
            </a:r>
            <a:r>
              <a:rPr lang="en-US" altLang="zh-CN" sz="2000" b="1" baseline="-25000"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1</a:t>
            </a:r>
            <a:r>
              <a:rPr lang="zh-CN"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是杂合子；</a:t>
            </a:r>
            <a:endParaRPr lang="en-US"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endParaRPr>
          </a:p>
          <a:p>
            <a:pPr>
              <a:lnSpc>
                <a:spcPct val="180000"/>
              </a:lnSpc>
            </a:pPr>
            <a:r>
              <a:rPr lang="en-US"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③ F</a:t>
            </a:r>
            <a:r>
              <a:rPr lang="en-US" altLang="zh-CN" sz="2000" b="1" baseline="-25000"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1</a:t>
            </a:r>
            <a:r>
              <a:rPr lang="zh-CN" altLang="zh-CN"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在形成配子时，成对的遗传因子发生了分离</a:t>
            </a:r>
            <a:r>
              <a:rPr lang="zh-CN" altLang="en-US"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rPr>
              <a:t>。</a:t>
            </a:r>
            <a:endParaRPr lang="zh-CN" altLang="en-US" sz="2000" b="1" smtClean="0">
              <a:solidFill>
                <a:schemeClr val="tx1"/>
              </a:solidFill>
              <a:uFillTx/>
              <a:latin typeface="Times New Roman" panose="02020603050405020304" pitchFamily="18" charset="0"/>
              <a:ea typeface="微软雅黑" panose="020b0503020204020204"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Horizontal)">
                                      <p:cBhvr>
                                        <p:cTn id="7" dur="500"/>
                                        <p:tgtEl>
                                          <p:spTgt spid="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9"/>
                                        </p:tgtEl>
                                        <p:attrNameLst>
                                          <p:attrName>style.visibility</p:attrName>
                                        </p:attrNameLst>
                                      </p:cBhvr>
                                      <p:to>
                                        <p:strVal val="visible"/>
                                      </p:to>
                                    </p:set>
                                    <p:animEffect transition="in" filter="wipe(left)">
                                      <p:cBhvr>
                                        <p:cTn id="12" dur="500"/>
                                        <p:tgtEl>
                                          <p:spTgt spid="204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4563"/>
                                        </p:tgtEl>
                                        <p:attrNameLst>
                                          <p:attrName>style.visibility</p:attrName>
                                        </p:attrNameLst>
                                      </p:cBhvr>
                                      <p:to>
                                        <p:strVal val="visible"/>
                                      </p:to>
                                    </p:set>
                                    <p:anim calcmode="lin" valueType="num">
                                      <p:cBhvr additive="base">
                                        <p:cTn id="23" dur="500" fill="hold"/>
                                        <p:tgtEl>
                                          <p:spTgt spid="194563"/>
                                        </p:tgtEl>
                                        <p:attrNameLst>
                                          <p:attrName>ppt_x</p:attrName>
                                        </p:attrNameLst>
                                      </p:cBhvr>
                                      <p:tavLst>
                                        <p:tav tm="0">
                                          <p:val>
                                            <p:strVal val="#ppt_x"/>
                                          </p:val>
                                        </p:tav>
                                        <p:tav tm="100000">
                                          <p:val>
                                            <p:strVal val="#ppt_x"/>
                                          </p:val>
                                        </p:tav>
                                      </p:tavLst>
                                    </p:anim>
                                    <p:anim calcmode="lin" valueType="num">
                                      <p:cBhvr additive="base">
                                        <p:cTn id="24" dur="500" fill="hold"/>
                                        <p:tgtEl>
                                          <p:spTgt spid="19456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94564"/>
                                        </p:tgtEl>
                                        <p:attrNameLst>
                                          <p:attrName>style.visibility</p:attrName>
                                        </p:attrNameLst>
                                      </p:cBhvr>
                                      <p:to>
                                        <p:strVal val="visible"/>
                                      </p:to>
                                    </p:set>
                                    <p:anim calcmode="lin" valueType="num">
                                      <p:cBhvr additive="base">
                                        <p:cTn id="29" dur="500" fill="hold"/>
                                        <p:tgtEl>
                                          <p:spTgt spid="194564"/>
                                        </p:tgtEl>
                                        <p:attrNameLst>
                                          <p:attrName>ppt_x</p:attrName>
                                        </p:attrNameLst>
                                      </p:cBhvr>
                                      <p:tavLst>
                                        <p:tav tm="0">
                                          <p:val>
                                            <p:strVal val="#ppt_x"/>
                                          </p:val>
                                        </p:tav>
                                        <p:tav tm="100000">
                                          <p:val>
                                            <p:strVal val="#ppt_x"/>
                                          </p:val>
                                        </p:tav>
                                      </p:tavLst>
                                    </p:anim>
                                    <p:anim calcmode="lin" valueType="num">
                                      <p:cBhvr additive="base">
                                        <p:cTn id="30" dur="500" fill="hold"/>
                                        <p:tgtEl>
                                          <p:spTgt spid="194564"/>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94567"/>
                                        </p:tgtEl>
                                        <p:attrNameLst>
                                          <p:attrName>style.visibility</p:attrName>
                                        </p:attrNameLst>
                                      </p:cBhvr>
                                      <p:to>
                                        <p:strVal val="visible"/>
                                      </p:to>
                                    </p:set>
                                    <p:anim calcmode="lin" valueType="num">
                                      <p:cBhvr additive="base">
                                        <p:cTn id="35" dur="500" fill="hold"/>
                                        <p:tgtEl>
                                          <p:spTgt spid="194567"/>
                                        </p:tgtEl>
                                        <p:attrNameLst>
                                          <p:attrName>ppt_x</p:attrName>
                                        </p:attrNameLst>
                                      </p:cBhvr>
                                      <p:tavLst>
                                        <p:tav tm="0">
                                          <p:val>
                                            <p:strVal val="#ppt_x"/>
                                          </p:val>
                                        </p:tav>
                                        <p:tav tm="100000">
                                          <p:val>
                                            <p:strVal val="#ppt_x"/>
                                          </p:val>
                                        </p:tav>
                                      </p:tavLst>
                                    </p:anim>
                                    <p:anim calcmode="lin" valueType="num">
                                      <p:cBhvr additive="base">
                                        <p:cTn id="36" dur="500" fill="hold"/>
                                        <p:tgtEl>
                                          <p:spTgt spid="194567"/>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94580"/>
                                        </p:tgtEl>
                                        <p:attrNameLst>
                                          <p:attrName>style.visibility</p:attrName>
                                        </p:attrNameLst>
                                      </p:cBhvr>
                                      <p:to>
                                        <p:strVal val="visible"/>
                                      </p:to>
                                    </p:set>
                                    <p:anim calcmode="lin" valueType="num">
                                      <p:cBhvr additive="base">
                                        <p:cTn id="41" dur="500" fill="hold"/>
                                        <p:tgtEl>
                                          <p:spTgt spid="194580"/>
                                        </p:tgtEl>
                                        <p:attrNameLst>
                                          <p:attrName>ppt_x</p:attrName>
                                        </p:attrNameLst>
                                      </p:cBhvr>
                                      <p:tavLst>
                                        <p:tav tm="0">
                                          <p:val>
                                            <p:strVal val="#ppt_x"/>
                                          </p:val>
                                        </p:tav>
                                        <p:tav tm="100000">
                                          <p:val>
                                            <p:strVal val="#ppt_x"/>
                                          </p:val>
                                        </p:tav>
                                      </p:tavLst>
                                    </p:anim>
                                    <p:anim calcmode="lin" valueType="num">
                                      <p:cBhvr additive="base">
                                        <p:cTn id="42" dur="500" fill="hold"/>
                                        <p:tgtEl>
                                          <p:spTgt spid="194580"/>
                                        </p:tgtEl>
                                        <p:attrNameLst>
                                          <p:attrName>ppt_y</p:attrName>
                                        </p:attrNameLst>
                                      </p:cBhvr>
                                      <p:tavLst>
                                        <p:tav tm="0">
                                          <p:val>
                                            <p:strVal val="1+#ppt_h/2"/>
                                          </p:val>
                                        </p:tav>
                                        <p:tav tm="100000">
                                          <p:val>
                                            <p:strVal val="#ppt_y"/>
                                          </p:val>
                                        </p:tav>
                                      </p:tavLst>
                                    </p:anim>
                                  </p:childTnLst>
                                </p:cTn>
                              </p:par>
                            </p:childTnLst>
                          </p:cTn>
                        </p:par>
                        <p:par>
                          <p:cTn id="43" fill="hold" nodeType="afterGroup">
                            <p:stCondLst>
                              <p:cond delay="500"/>
                            </p:stCondLst>
                            <p:childTnLst>
                              <p:par>
                                <p:cTn id="44" presetID="2" presetClass="entr" presetSubtype="4" fill="hold" grpId="0" nodeType="afterEffect">
                                  <p:stCondLst>
                                    <p:cond delay="0"/>
                                  </p:stCondLst>
                                  <p:childTnLst>
                                    <p:set>
                                      <p:cBhvr>
                                        <p:cTn id="45" dur="1" fill="hold">
                                          <p:stCondLst>
                                            <p:cond delay="0"/>
                                          </p:stCondLst>
                                        </p:cTn>
                                        <p:tgtEl>
                                          <p:spTgt spid="194581"/>
                                        </p:tgtEl>
                                        <p:attrNameLst>
                                          <p:attrName>style.visibility</p:attrName>
                                        </p:attrNameLst>
                                      </p:cBhvr>
                                      <p:to>
                                        <p:strVal val="visible"/>
                                      </p:to>
                                    </p:set>
                                    <p:anim calcmode="lin" valueType="num">
                                      <p:cBhvr additive="base">
                                        <p:cTn id="46" dur="500" fill="hold"/>
                                        <p:tgtEl>
                                          <p:spTgt spid="194581"/>
                                        </p:tgtEl>
                                        <p:attrNameLst>
                                          <p:attrName>ppt_x</p:attrName>
                                        </p:attrNameLst>
                                      </p:cBhvr>
                                      <p:tavLst>
                                        <p:tav tm="0">
                                          <p:val>
                                            <p:strVal val="#ppt_x"/>
                                          </p:val>
                                        </p:tav>
                                        <p:tav tm="100000">
                                          <p:val>
                                            <p:strVal val="#ppt_x"/>
                                          </p:val>
                                        </p:tav>
                                      </p:tavLst>
                                    </p:anim>
                                    <p:anim calcmode="lin" valueType="num">
                                      <p:cBhvr additive="base">
                                        <p:cTn id="47" dur="500" fill="hold"/>
                                        <p:tgtEl>
                                          <p:spTgt spid="194581"/>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1000"/>
                            </p:stCondLst>
                            <p:childTnLst>
                              <p:par>
                                <p:cTn id="49" presetID="2" presetClass="entr" presetSubtype="4" fill="hold" grpId="0" nodeType="afterEffect">
                                  <p:stCondLst>
                                    <p:cond delay="0"/>
                                  </p:stCondLst>
                                  <p:childTnLst>
                                    <p:set>
                                      <p:cBhvr>
                                        <p:cTn id="50" dur="1" fill="hold">
                                          <p:stCondLst>
                                            <p:cond delay="0"/>
                                          </p:stCondLst>
                                        </p:cTn>
                                        <p:tgtEl>
                                          <p:spTgt spid="194565"/>
                                        </p:tgtEl>
                                        <p:attrNameLst>
                                          <p:attrName>style.visibility</p:attrName>
                                        </p:attrNameLst>
                                      </p:cBhvr>
                                      <p:to>
                                        <p:strVal val="visible"/>
                                      </p:to>
                                    </p:set>
                                    <p:anim calcmode="lin" valueType="num">
                                      <p:cBhvr additive="base">
                                        <p:cTn id="51" dur="500" fill="hold"/>
                                        <p:tgtEl>
                                          <p:spTgt spid="194565"/>
                                        </p:tgtEl>
                                        <p:attrNameLst>
                                          <p:attrName>ppt_x</p:attrName>
                                        </p:attrNameLst>
                                      </p:cBhvr>
                                      <p:tavLst>
                                        <p:tav tm="0">
                                          <p:val>
                                            <p:strVal val="#ppt_x"/>
                                          </p:val>
                                        </p:tav>
                                        <p:tav tm="100000">
                                          <p:val>
                                            <p:strVal val="#ppt_x"/>
                                          </p:val>
                                        </p:tav>
                                      </p:tavLst>
                                    </p:anim>
                                    <p:anim calcmode="lin" valueType="num">
                                      <p:cBhvr additive="base">
                                        <p:cTn id="52" dur="500" fill="hold"/>
                                        <p:tgtEl>
                                          <p:spTgt spid="194565"/>
                                        </p:tgtEl>
                                        <p:attrNameLst>
                                          <p:attrName>ppt_y</p:attrName>
                                        </p:attrNameLst>
                                      </p:cBhvr>
                                      <p:tavLst>
                                        <p:tav tm="0">
                                          <p:val>
                                            <p:strVal val="1+#ppt_h/2"/>
                                          </p:val>
                                        </p:tav>
                                        <p:tav tm="100000">
                                          <p:val>
                                            <p:strVal val="#ppt_y"/>
                                          </p:val>
                                        </p:tav>
                                      </p:tavLst>
                                    </p:anim>
                                  </p:childTnLst>
                                </p:cTn>
                              </p:par>
                            </p:childTnLst>
                          </p:cTn>
                        </p:par>
                        <p:par>
                          <p:cTn id="53" fill="hold" nodeType="afterGroup">
                            <p:stCondLst>
                              <p:cond delay="1500"/>
                            </p:stCondLst>
                            <p:childTnLst>
                              <p:par>
                                <p:cTn id="54" presetID="2" presetClass="entr" presetSubtype="4" fill="hold" grpId="0" nodeType="afterEffect">
                                  <p:stCondLst>
                                    <p:cond delay="0"/>
                                  </p:stCondLst>
                                  <p:childTnLst>
                                    <p:set>
                                      <p:cBhvr>
                                        <p:cTn id="55" dur="1" fill="hold">
                                          <p:stCondLst>
                                            <p:cond delay="0"/>
                                          </p:stCondLst>
                                        </p:cTn>
                                        <p:tgtEl>
                                          <p:spTgt spid="194566"/>
                                        </p:tgtEl>
                                        <p:attrNameLst>
                                          <p:attrName>style.visibility</p:attrName>
                                        </p:attrNameLst>
                                      </p:cBhvr>
                                      <p:to>
                                        <p:strVal val="visible"/>
                                      </p:to>
                                    </p:set>
                                    <p:anim calcmode="lin" valueType="num">
                                      <p:cBhvr additive="base">
                                        <p:cTn id="56" dur="500" fill="hold"/>
                                        <p:tgtEl>
                                          <p:spTgt spid="194566"/>
                                        </p:tgtEl>
                                        <p:attrNameLst>
                                          <p:attrName>ppt_x</p:attrName>
                                        </p:attrNameLst>
                                      </p:cBhvr>
                                      <p:tavLst>
                                        <p:tav tm="0">
                                          <p:val>
                                            <p:strVal val="#ppt_x"/>
                                          </p:val>
                                        </p:tav>
                                        <p:tav tm="100000">
                                          <p:val>
                                            <p:strVal val="#ppt_x"/>
                                          </p:val>
                                        </p:tav>
                                      </p:tavLst>
                                    </p:anim>
                                    <p:anim calcmode="lin" valueType="num">
                                      <p:cBhvr additive="base">
                                        <p:cTn id="57" dur="500" fill="hold"/>
                                        <p:tgtEl>
                                          <p:spTgt spid="194566"/>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afterGroup">
                            <p:stCondLst>
                              <p:cond delay="0"/>
                            </p:stCondLst>
                            <p:childTnLst>
                              <p:par>
                                <p:cTn id="60" presetID="2" presetClass="entr" presetSubtype="4" fill="hold" nodeType="click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afterGroup">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94579"/>
                                        </p:tgtEl>
                                        <p:attrNameLst>
                                          <p:attrName>style.visibility</p:attrName>
                                        </p:attrNameLst>
                                      </p:cBhvr>
                                      <p:to>
                                        <p:strVal val="visible"/>
                                      </p:to>
                                    </p:set>
                                    <p:anim calcmode="lin" valueType="num">
                                      <p:cBhvr additive="base">
                                        <p:cTn id="68" dur="500" fill="hold"/>
                                        <p:tgtEl>
                                          <p:spTgt spid="194579"/>
                                        </p:tgtEl>
                                        <p:attrNameLst>
                                          <p:attrName>ppt_x</p:attrName>
                                        </p:attrNameLst>
                                      </p:cBhvr>
                                      <p:tavLst>
                                        <p:tav tm="0">
                                          <p:val>
                                            <p:strVal val="#ppt_x"/>
                                          </p:val>
                                        </p:tav>
                                        <p:tav tm="100000">
                                          <p:val>
                                            <p:strVal val="#ppt_x"/>
                                          </p:val>
                                        </p:tav>
                                      </p:tavLst>
                                    </p:anim>
                                    <p:anim calcmode="lin" valueType="num">
                                      <p:cBhvr additive="base">
                                        <p:cTn id="69" dur="500" fill="hold"/>
                                        <p:tgtEl>
                                          <p:spTgt spid="194579"/>
                                        </p:tgtEl>
                                        <p:attrNameLst>
                                          <p:attrName>ppt_y</p:attrName>
                                        </p:attrNameLst>
                                      </p:cBhvr>
                                      <p:tavLst>
                                        <p:tav tm="0">
                                          <p:val>
                                            <p:strVal val="1+#ppt_h/2"/>
                                          </p:val>
                                        </p:tav>
                                        <p:tav tm="100000">
                                          <p:val>
                                            <p:strVal val="#ppt_y"/>
                                          </p:val>
                                        </p:tav>
                                      </p:tavLst>
                                    </p:anim>
                                  </p:childTnLst>
                                </p:cTn>
                              </p:par>
                            </p:childTnLst>
                          </p:cTn>
                        </p:par>
                      </p:childTnLst>
                    </p:cTn>
                  </p:par>
                  <p:par>
                    <p:cTn id="70" fill="hold" nodeType="clickPar">
                      <p:stCondLst>
                        <p:cond delay="indefinite"/>
                      </p:stCondLst>
                      <p:childTnLst>
                        <p:par>
                          <p:cTn id="71" fill="hold" nodeType="afterGroup">
                            <p:stCondLst>
                              <p:cond delay="0"/>
                            </p:stCondLst>
                            <p:childTnLst>
                              <p:par>
                                <p:cTn id="72" presetID="2" presetClass="entr" presetSubtype="4" fill="hold" nodeType="click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fill="hold"/>
                                        <p:tgtEl>
                                          <p:spTgt spid="6"/>
                                        </p:tgtEl>
                                        <p:attrNameLst>
                                          <p:attrName>ppt_x</p:attrName>
                                        </p:attrNameLst>
                                      </p:cBhvr>
                                      <p:tavLst>
                                        <p:tav tm="0">
                                          <p:val>
                                            <p:strVal val="#ppt_x"/>
                                          </p:val>
                                        </p:tav>
                                        <p:tav tm="100000">
                                          <p:val>
                                            <p:strVal val="#ppt_x"/>
                                          </p:val>
                                        </p:tav>
                                      </p:tavLst>
                                    </p:anim>
                                    <p:anim calcmode="lin" valueType="num">
                                      <p:cBhvr additive="base">
                                        <p:cTn id="7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76" fill="hold" nodeType="clickPar">
                      <p:stCondLst>
                        <p:cond delay="indefinite"/>
                      </p:stCondLst>
                      <p:childTnLst>
                        <p:par>
                          <p:cTn id="77" fill="hold" nodeType="afterGroup">
                            <p:stCondLst>
                              <p:cond delay="0"/>
                            </p:stCondLst>
                            <p:childTnLst>
                              <p:par>
                                <p:cTn id="78" presetID="2" presetClass="entr" presetSubtype="4" fill="hold" nodeType="click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500" fill="hold"/>
                                        <p:tgtEl>
                                          <p:spTgt spid="7"/>
                                        </p:tgtEl>
                                        <p:attrNameLst>
                                          <p:attrName>ppt_x</p:attrName>
                                        </p:attrNameLst>
                                      </p:cBhvr>
                                      <p:tavLst>
                                        <p:tav tm="0">
                                          <p:val>
                                            <p:strVal val="#ppt_x"/>
                                          </p:val>
                                        </p:tav>
                                        <p:tav tm="100000">
                                          <p:val>
                                            <p:strVal val="#ppt_x"/>
                                          </p:val>
                                        </p:tav>
                                      </p:tavLst>
                                    </p:anim>
                                    <p:anim calcmode="lin" valueType="num">
                                      <p:cBhvr additive="base">
                                        <p:cTn id="8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82" fill="hold" nodeType="clickPar">
                      <p:stCondLst>
                        <p:cond delay="indefinite"/>
                      </p:stCondLst>
                      <p:childTnLst>
                        <p:par>
                          <p:cTn id="83" fill="hold" nodeType="afterGroup">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194568"/>
                                        </p:tgtEl>
                                        <p:attrNameLst>
                                          <p:attrName>style.visibility</p:attrName>
                                        </p:attrNameLst>
                                      </p:cBhvr>
                                      <p:to>
                                        <p:strVal val="visible"/>
                                      </p:to>
                                    </p:set>
                                    <p:anim calcmode="lin" valueType="num">
                                      <p:cBhvr additive="base">
                                        <p:cTn id="86" dur="500" fill="hold"/>
                                        <p:tgtEl>
                                          <p:spTgt spid="194568"/>
                                        </p:tgtEl>
                                        <p:attrNameLst>
                                          <p:attrName>ppt_x</p:attrName>
                                        </p:attrNameLst>
                                      </p:cBhvr>
                                      <p:tavLst>
                                        <p:tav tm="0">
                                          <p:val>
                                            <p:strVal val="#ppt_x"/>
                                          </p:val>
                                        </p:tav>
                                        <p:tav tm="100000">
                                          <p:val>
                                            <p:strVal val="#ppt_x"/>
                                          </p:val>
                                        </p:tav>
                                      </p:tavLst>
                                    </p:anim>
                                    <p:anim calcmode="lin" valueType="num">
                                      <p:cBhvr additive="base">
                                        <p:cTn id="87" dur="500" fill="hold"/>
                                        <p:tgtEl>
                                          <p:spTgt spid="194568"/>
                                        </p:tgtEl>
                                        <p:attrNameLst>
                                          <p:attrName>ppt_y</p:attrName>
                                        </p:attrNameLst>
                                      </p:cBhvr>
                                      <p:tavLst>
                                        <p:tav tm="0">
                                          <p:val>
                                            <p:strVal val="1+#ppt_h/2"/>
                                          </p:val>
                                        </p:tav>
                                        <p:tav tm="100000">
                                          <p:val>
                                            <p:strVal val="#ppt_y"/>
                                          </p:val>
                                        </p:tav>
                                      </p:tavLst>
                                    </p:anim>
                                  </p:childTnLst>
                                </p:cTn>
                              </p:par>
                            </p:childTnLst>
                          </p:cTn>
                        </p:par>
                      </p:childTnLst>
                    </p:cTn>
                  </p:par>
                  <p:par>
                    <p:cTn id="88" fill="hold" nodeType="clickPar">
                      <p:stCondLst>
                        <p:cond delay="indefinite"/>
                      </p:stCondLst>
                      <p:childTnLst>
                        <p:par>
                          <p:cTn id="89" fill="hold" nodeType="afterGroup">
                            <p:stCondLst>
                              <p:cond delay="0"/>
                            </p:stCondLst>
                            <p:childTnLst>
                              <p:par>
                                <p:cTn id="90" presetID="2" presetClass="entr" presetSubtype="4" fill="hold" grpId="0" nodeType="clickEffect">
                                  <p:stCondLst>
                                    <p:cond delay="0"/>
                                  </p:stCondLst>
                                  <p:childTnLst>
                                    <p:set>
                                      <p:cBhvr>
                                        <p:cTn id="91" dur="1" fill="hold">
                                          <p:stCondLst>
                                            <p:cond delay="0"/>
                                          </p:stCondLst>
                                        </p:cTn>
                                        <p:tgtEl>
                                          <p:spTgt spid="194569"/>
                                        </p:tgtEl>
                                        <p:attrNameLst>
                                          <p:attrName>style.visibility</p:attrName>
                                        </p:attrNameLst>
                                      </p:cBhvr>
                                      <p:to>
                                        <p:strVal val="visible"/>
                                      </p:to>
                                    </p:set>
                                    <p:anim calcmode="lin" valueType="num">
                                      <p:cBhvr additive="base">
                                        <p:cTn id="92" dur="500" fill="hold"/>
                                        <p:tgtEl>
                                          <p:spTgt spid="194569"/>
                                        </p:tgtEl>
                                        <p:attrNameLst>
                                          <p:attrName>ppt_x</p:attrName>
                                        </p:attrNameLst>
                                      </p:cBhvr>
                                      <p:tavLst>
                                        <p:tav tm="0">
                                          <p:val>
                                            <p:strVal val="#ppt_x"/>
                                          </p:val>
                                        </p:tav>
                                        <p:tav tm="100000">
                                          <p:val>
                                            <p:strVal val="#ppt_x"/>
                                          </p:val>
                                        </p:tav>
                                      </p:tavLst>
                                    </p:anim>
                                    <p:anim calcmode="lin" valueType="num">
                                      <p:cBhvr additive="base">
                                        <p:cTn id="93" dur="500" fill="hold"/>
                                        <p:tgtEl>
                                          <p:spTgt spid="194569"/>
                                        </p:tgtEl>
                                        <p:attrNameLst>
                                          <p:attrName>ppt_y</p:attrName>
                                        </p:attrNameLst>
                                      </p:cBhvr>
                                      <p:tavLst>
                                        <p:tav tm="0">
                                          <p:val>
                                            <p:strVal val="1+#ppt_h/2"/>
                                          </p:val>
                                        </p:tav>
                                        <p:tav tm="100000">
                                          <p:val>
                                            <p:strVal val="#ppt_y"/>
                                          </p:val>
                                        </p:tav>
                                      </p:tavLst>
                                    </p:anim>
                                  </p:childTnLst>
                                </p:cTn>
                              </p:par>
                            </p:childTnLst>
                          </p:cTn>
                        </p:par>
                      </p:childTnLst>
                    </p:cTn>
                  </p:par>
                  <p:par>
                    <p:cTn id="94" fill="hold" nodeType="clickPar">
                      <p:stCondLst>
                        <p:cond delay="indefinite"/>
                      </p:stCondLst>
                      <p:childTnLst>
                        <p:par>
                          <p:cTn id="95" fill="hold" nodeType="afterGroup">
                            <p:stCondLst>
                              <p:cond delay="0"/>
                            </p:stCondLst>
                            <p:childTnLst>
                              <p:par>
                                <p:cTn id="96" presetID="2" presetClass="entr" presetSubtype="4" fill="hold" grpId="0" nodeType="clickEffect">
                                  <p:stCondLst>
                                    <p:cond delay="0"/>
                                  </p:stCondLst>
                                  <p:childTnLst>
                                    <p:set>
                                      <p:cBhvr>
                                        <p:cTn id="97" dur="1" fill="hold">
                                          <p:stCondLst>
                                            <p:cond delay="0"/>
                                          </p:stCondLst>
                                        </p:cTn>
                                        <p:tgtEl>
                                          <p:spTgt spid="194593"/>
                                        </p:tgtEl>
                                        <p:attrNameLst>
                                          <p:attrName>style.visibility</p:attrName>
                                        </p:attrNameLst>
                                      </p:cBhvr>
                                      <p:to>
                                        <p:strVal val="visible"/>
                                      </p:to>
                                    </p:set>
                                    <p:anim calcmode="lin" valueType="num">
                                      <p:cBhvr additive="base">
                                        <p:cTn id="98" dur="500" fill="hold"/>
                                        <p:tgtEl>
                                          <p:spTgt spid="194593"/>
                                        </p:tgtEl>
                                        <p:attrNameLst>
                                          <p:attrName>ppt_x</p:attrName>
                                        </p:attrNameLst>
                                      </p:cBhvr>
                                      <p:tavLst>
                                        <p:tav tm="0">
                                          <p:val>
                                            <p:strVal val="#ppt_x"/>
                                          </p:val>
                                        </p:tav>
                                        <p:tav tm="100000">
                                          <p:val>
                                            <p:strVal val="#ppt_x"/>
                                          </p:val>
                                        </p:tav>
                                      </p:tavLst>
                                    </p:anim>
                                    <p:anim calcmode="lin" valueType="num">
                                      <p:cBhvr additive="base">
                                        <p:cTn id="99" dur="500" fill="hold"/>
                                        <p:tgtEl>
                                          <p:spTgt spid="194593"/>
                                        </p:tgtEl>
                                        <p:attrNameLst>
                                          <p:attrName>ppt_y</p:attrName>
                                        </p:attrNameLst>
                                      </p:cBhvr>
                                      <p:tavLst>
                                        <p:tav tm="0">
                                          <p:val>
                                            <p:strVal val="1+#ppt_h/2"/>
                                          </p:val>
                                        </p:tav>
                                        <p:tav tm="100000">
                                          <p:val>
                                            <p:strVal val="#ppt_y"/>
                                          </p:val>
                                        </p:tav>
                                      </p:tavLst>
                                    </p:anim>
                                  </p:childTnLst>
                                </p:cTn>
                              </p:par>
                            </p:childTnLst>
                          </p:cTn>
                        </p:par>
                      </p:childTnLst>
                    </p:cTn>
                  </p:par>
                  <p:par>
                    <p:cTn id="100" fill="hold" nodeType="clickPar">
                      <p:stCondLst>
                        <p:cond delay="indefinite"/>
                      </p:stCondLst>
                      <p:childTnLst>
                        <p:par>
                          <p:cTn id="101" fill="hold" nodeType="afterGroup">
                            <p:stCondLst>
                              <p:cond delay="0"/>
                            </p:stCondLst>
                            <p:childTnLst>
                              <p:par>
                                <p:cTn id="102" presetID="3" presetClass="entr" presetSubtype="10" fill="hold" grpId="0" nodeType="clickEffect">
                                  <p:stCondLst>
                                    <p:cond delay="0"/>
                                  </p:stCondLst>
                                  <p:childTnLst>
                                    <p:set>
                                      <p:cBhvr>
                                        <p:cTn id="103" dur="1" fill="hold">
                                          <p:stCondLst>
                                            <p:cond delay="0"/>
                                          </p:stCondLst>
                                        </p:cTn>
                                        <p:tgtEl>
                                          <p:spTgt spid="37"/>
                                        </p:tgtEl>
                                        <p:attrNameLst>
                                          <p:attrName>style.visibility</p:attrName>
                                        </p:attrNameLst>
                                      </p:cBhvr>
                                      <p:to>
                                        <p:strVal val="visible"/>
                                      </p:to>
                                    </p:set>
                                    <p:animEffect transition="in" filter="blinds(horizontal)">
                                      <p:cBhvr>
                                        <p:cTn id="104" dur="500"/>
                                        <p:tgtEl>
                                          <p:spTgt spid="37"/>
                                        </p:tgtEl>
                                      </p:cBhvr>
                                    </p:animEffect>
                                  </p:childTnLst>
                                </p:cTn>
                              </p:par>
                            </p:childTnLst>
                          </p:cTn>
                        </p:par>
                      </p:childTnLst>
                    </p:cTn>
                  </p:par>
                  <p:par>
                    <p:cTn id="105" fill="hold" nodeType="clickPar">
                      <p:stCondLst>
                        <p:cond delay="indefinite"/>
                      </p:stCondLst>
                      <p:childTnLst>
                        <p:par>
                          <p:cTn id="106" fill="hold" nodeType="afterGroup">
                            <p:stCondLst>
                              <p:cond delay="0"/>
                            </p:stCondLst>
                            <p:childTnLst>
                              <p:par>
                                <p:cTn id="107" presetID="17" presetClass="entr" presetSubtype="10" fill="hold" grpId="0" nodeType="clickEffect">
                                  <p:stCondLst>
                                    <p:cond delay="0"/>
                                  </p:stCondLst>
                                  <p:childTnLst>
                                    <p:set>
                                      <p:cBhvr>
                                        <p:cTn id="108" dur="1" fill="hold">
                                          <p:stCondLst>
                                            <p:cond delay="0"/>
                                          </p:stCondLst>
                                        </p:cTn>
                                        <p:tgtEl>
                                          <p:spTgt spid="2050"/>
                                        </p:tgtEl>
                                        <p:attrNameLst>
                                          <p:attrName>style.visibility</p:attrName>
                                        </p:attrNameLst>
                                      </p:cBhvr>
                                      <p:to>
                                        <p:strVal val="visible"/>
                                      </p:to>
                                    </p:set>
                                    <p:anim calcmode="lin" valueType="num">
                                      <p:cBhvr>
                                        <p:cTn id="109" dur="500" fill="hold"/>
                                        <p:tgtEl>
                                          <p:spTgt spid="2050"/>
                                        </p:tgtEl>
                                        <p:attrNameLst>
                                          <p:attrName>ppt_w</p:attrName>
                                        </p:attrNameLst>
                                      </p:cBhvr>
                                      <p:tavLst>
                                        <p:tav tm="0">
                                          <p:val>
                                            <p:fltVal val="0"/>
                                          </p:val>
                                        </p:tav>
                                        <p:tav tm="100000">
                                          <p:val>
                                            <p:strVal val="#ppt_w"/>
                                          </p:val>
                                        </p:tav>
                                      </p:tavLst>
                                    </p:anim>
                                    <p:anim calcmode="lin" valueType="num">
                                      <p:cBhvr>
                                        <p:cTn id="110" dur="500" fill="hold"/>
                                        <p:tgtEl>
                                          <p:spTgt spid="2050"/>
                                        </p:tgtEl>
                                        <p:attrNameLst>
                                          <p:attrName>ppt_h</p:attrName>
                                        </p:attrNameLst>
                                      </p:cBhvr>
                                      <p:tavLst>
                                        <p:tav tm="0">
                                          <p:val>
                                            <p:strVal val="#ppt_h"/>
                                          </p:val>
                                        </p:tav>
                                        <p:tav tm="100000">
                                          <p:val>
                                            <p:strVal val="#ppt_h"/>
                                          </p:val>
                                        </p:tav>
                                      </p:tavLst>
                                    </p:anim>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3" presetClass="entr" presetSubtype="10" fill="hold" grpId="0" nodeType="clickEffect">
                                  <p:stCondLst>
                                    <p:cond delay="0"/>
                                  </p:stCondLst>
                                  <p:childTnLst>
                                    <p:set>
                                      <p:cBhvr>
                                        <p:cTn id="114" dur="1" fill="hold">
                                          <p:stCondLst>
                                            <p:cond delay="0"/>
                                          </p:stCondLst>
                                        </p:cTn>
                                        <p:tgtEl>
                                          <p:spTgt spid="38"/>
                                        </p:tgtEl>
                                        <p:attrNameLst>
                                          <p:attrName>style.visibility</p:attrName>
                                        </p:attrNameLst>
                                      </p:cBhvr>
                                      <p:to>
                                        <p:strVal val="visible"/>
                                      </p:to>
                                    </p:set>
                                    <p:animEffect transition="in" filter="blinds(horizontal)">
                                      <p:cBhvr>
                                        <p:cTn id="115" dur="500"/>
                                        <p:tgtEl>
                                          <p:spTgt spid="38"/>
                                        </p:tgtEl>
                                      </p:cBhvr>
                                    </p:animEffect>
                                  </p:childTnLst>
                                </p:cTn>
                              </p:par>
                            </p:childTnLst>
                          </p:cTn>
                        </p:par>
                      </p:childTnLst>
                    </p:cTn>
                  </p:par>
                  <p:par>
                    <p:cTn id="116" fill="hold" nodeType="clickPar">
                      <p:stCondLst>
                        <p:cond delay="indefinite"/>
                      </p:stCondLst>
                      <p:childTnLst>
                        <p:par>
                          <p:cTn id="117" fill="hold" nodeType="afterGroup">
                            <p:stCondLst>
                              <p:cond delay="0"/>
                            </p:stCondLst>
                            <p:childTnLst>
                              <p:par>
                                <p:cTn id="118" presetID="12" presetClass="entr" presetSubtype="4" fill="hold" grpId="0" nodeType="click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slide(fromBottom)">
                                      <p:cBhvr>
                                        <p:cTn id="12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p:bldP spid="194564" grpId="0"/>
      <p:bldP spid="194565" grpId="0"/>
      <p:bldP spid="194566" grpId="0"/>
      <p:bldP spid="194567" grpId="0"/>
      <p:bldP spid="194568" grpId="0"/>
      <p:bldP spid="194569" grpId="0"/>
      <p:bldP spid="194579" grpId="0"/>
      <p:bldP spid="194580" grpId="0"/>
      <p:bldP spid="194581" grpId="0"/>
      <p:bldP spid="194593" grpId="0"/>
      <p:bldP spid="34" grpId="0"/>
      <p:bldP spid="2050" grpId="0"/>
      <p:bldP spid="37" grpId="0"/>
      <p:bldP spid="38" grpId="0"/>
      <p:bldP spid="39" grpId="0"/>
      <p:bldP spid="2049"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98306" name="Rectangle 2"/>
          <p:cNvSpPr>
            <a:spLocks noGrp="1" noChangeArrowheads="1"/>
          </p:cNvSpPr>
          <p:nvPr>
            <p:ph type="title"/>
            <p:custDataLst>
              <p:tags r:id="rId3"/>
            </p:custDataLst>
          </p:nvPr>
        </p:nvSpPr>
        <p:spPr>
          <a:xfrm>
            <a:off x="863600" y="347980"/>
            <a:ext cx="6744970" cy="734060"/>
          </a:xfrm>
        </p:spPr>
        <p:txBody>
          <a:bodyPr/>
          <a:lstStyle/>
          <a:p>
            <a:pPr>
              <a:defRPr/>
            </a:pPr>
            <a:r>
              <a:rPr lang="zh-CN" altLang="en-US" sz="2800" smtClean="0">
                <a:latin typeface="Times New Roman" panose="02020603050405020304" pitchFamily="18" charset="0"/>
              </a:rPr>
              <a:t>对紫花和白花分离现象解释的验证</a:t>
            </a:r>
            <a:endParaRPr lang="zh-CN" altLang="en-US" sz="2800" smtClean="0">
              <a:latin typeface="Times New Roman" panose="02020603050405020304" pitchFamily="18" charset="0"/>
            </a:endParaRPr>
          </a:p>
        </p:txBody>
      </p:sp>
      <p:sp>
        <p:nvSpPr>
          <p:cNvPr id="98307" name="Oval 3"/>
          <p:cNvSpPr>
            <a:spLocks noChangeArrowheads="1"/>
          </p:cNvSpPr>
          <p:nvPr>
            <p:custDataLst>
              <p:tags r:id="rId4"/>
            </p:custDataLst>
          </p:nvPr>
        </p:nvSpPr>
        <p:spPr bwMode="auto">
          <a:xfrm>
            <a:off x="4541788" y="1938182"/>
            <a:ext cx="540000" cy="540000"/>
          </a:xfrm>
          <a:prstGeom prst="ellipse">
            <a:avLst/>
          </a:prstGeom>
          <a:solidFill>
            <a:srgbClr val="00B0F0"/>
          </a:solidFill>
          <a:ln w="9525">
            <a:solidFill>
              <a:schemeClr val="tx1"/>
            </a:solidFill>
            <a:round/>
          </a:ln>
        </p:spPr>
        <p:txBody>
          <a:bodyPr wrap="none" anchor="ctr"/>
          <a:lstStyle/>
          <a:p>
            <a:pPr algn="ctr"/>
            <a:r>
              <a:rPr lang="en-US" altLang="zh-CN" sz="2400" b="1" err="1">
                <a:latin typeface="Times New Roman" panose="02020603050405020304" pitchFamily="18" charset="0"/>
                <a:ea typeface="微软雅黑" panose="020b0503020204020204" charset="-122"/>
                <a:cs typeface="Times New Roman" panose="02020603050405020304" pitchFamily="18" charset="0"/>
              </a:rPr>
              <a:t>Aa</a:t>
            </a:r>
            <a:endParaRPr lang="en-US" altLang="zh-CN" sz="2400" b="1" err="1">
              <a:latin typeface="Times New Roman" panose="02020603050405020304" pitchFamily="18" charset="0"/>
              <a:ea typeface="微软雅黑" panose="020b0503020204020204" charset="-122"/>
              <a:cs typeface="Times New Roman" panose="02020603050405020304" pitchFamily="18" charset="0"/>
            </a:endParaRPr>
          </a:p>
        </p:txBody>
      </p:sp>
      <p:sp>
        <p:nvSpPr>
          <p:cNvPr id="98308" name="Oval 4"/>
          <p:cNvSpPr>
            <a:spLocks noChangeArrowheads="1"/>
          </p:cNvSpPr>
          <p:nvPr>
            <p:custDataLst>
              <p:tags r:id="rId5"/>
            </p:custDataLst>
          </p:nvPr>
        </p:nvSpPr>
        <p:spPr bwMode="auto">
          <a:xfrm>
            <a:off x="6207215" y="1938182"/>
            <a:ext cx="540000" cy="540000"/>
          </a:xfrm>
          <a:prstGeom prst="ellipse">
            <a:avLst/>
          </a:prstGeom>
          <a:solidFill>
            <a:srgbClr val="C87BEB"/>
          </a:solidFill>
          <a:ln w="9525">
            <a:solidFill>
              <a:schemeClr val="tx1"/>
            </a:solidFill>
            <a:round/>
          </a:ln>
        </p:spPr>
        <p:txBody>
          <a:bodyPr wrap="none" anchor="ctr"/>
          <a:lstStyle/>
          <a:p>
            <a:pPr algn="ctr"/>
            <a:r>
              <a:rPr lang="en-US" altLang="zh-CN" sz="2400" b="1" err="1">
                <a:latin typeface="Times New Roman" panose="02020603050405020304" pitchFamily="18" charset="0"/>
                <a:ea typeface="微软雅黑" panose="020b0503020204020204" charset="-122"/>
                <a:cs typeface="Times New Roman" panose="02020603050405020304" pitchFamily="18" charset="0"/>
              </a:rPr>
              <a:t>aa</a:t>
            </a:r>
            <a:endParaRPr lang="en-US" altLang="zh-CN" sz="2400" b="1" err="1">
              <a:latin typeface="Times New Roman" panose="02020603050405020304" pitchFamily="18" charset="0"/>
              <a:ea typeface="微软雅黑" panose="020b0503020204020204" charset="-122"/>
              <a:cs typeface="Times New Roman" panose="02020603050405020304" pitchFamily="18" charset="0"/>
            </a:endParaRPr>
          </a:p>
        </p:txBody>
      </p:sp>
      <p:sp>
        <p:nvSpPr>
          <p:cNvPr id="98309" name="Oval 5"/>
          <p:cNvSpPr>
            <a:spLocks noChangeArrowheads="1"/>
          </p:cNvSpPr>
          <p:nvPr>
            <p:custDataLst>
              <p:tags r:id="rId6"/>
            </p:custDataLst>
          </p:nvPr>
        </p:nvSpPr>
        <p:spPr bwMode="auto">
          <a:xfrm>
            <a:off x="3907973" y="3042369"/>
            <a:ext cx="540000" cy="540000"/>
          </a:xfrm>
          <a:prstGeom prst="ellipse">
            <a:avLst/>
          </a:prstGeom>
          <a:solidFill>
            <a:srgbClr val="92D050"/>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A</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8310" name="Oval 6"/>
          <p:cNvSpPr>
            <a:spLocks noChangeArrowheads="1"/>
          </p:cNvSpPr>
          <p:nvPr>
            <p:custDataLst>
              <p:tags r:id="rId7"/>
            </p:custDataLst>
          </p:nvPr>
        </p:nvSpPr>
        <p:spPr bwMode="auto">
          <a:xfrm>
            <a:off x="5070193" y="3042369"/>
            <a:ext cx="540000" cy="540000"/>
          </a:xfrm>
          <a:prstGeom prst="ellipse">
            <a:avLst/>
          </a:prstGeom>
          <a:solidFill>
            <a:srgbClr val="92D050"/>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a</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98311" name="Text Box 7"/>
          <p:cNvSpPr txBox="1">
            <a:spLocks noChangeArrowheads="1"/>
          </p:cNvSpPr>
          <p:nvPr>
            <p:custDataLst>
              <p:tags r:id="rId8"/>
            </p:custDataLst>
          </p:nvPr>
        </p:nvSpPr>
        <p:spPr bwMode="auto">
          <a:xfrm>
            <a:off x="1222510" y="3357161"/>
            <a:ext cx="939568" cy="414020"/>
          </a:xfrm>
          <a:prstGeom prst="rect">
            <a:avLst/>
          </a:prstGeom>
          <a:noFill/>
          <a:ln w="9525">
            <a:noFill/>
            <a:miter lim="800000"/>
          </a:ln>
        </p:spPr>
        <p:txBody>
          <a:bodyPr>
            <a:spAutoFit/>
          </a:bodyPr>
          <a:lstStyle/>
          <a:p>
            <a:pPr algn="ctr"/>
            <a:r>
              <a:rPr lang="zh-CN" altLang="en-US" sz="2100" b="1">
                <a:latin typeface="Times New Roman" panose="02020603050405020304" pitchFamily="18" charset="0"/>
                <a:ea typeface="微软雅黑" panose="020b0503020204020204" charset="-122"/>
              </a:rPr>
              <a:t>配子</a:t>
            </a:r>
            <a:endParaRPr lang="zh-CN" altLang="en-US" sz="2100" b="1">
              <a:latin typeface="Times New Roman" panose="02020603050405020304" pitchFamily="18" charset="0"/>
              <a:ea typeface="微软雅黑" panose="020b0503020204020204" charset="-122"/>
            </a:endParaRPr>
          </a:p>
        </p:txBody>
      </p:sp>
      <p:sp>
        <p:nvSpPr>
          <p:cNvPr id="98312" name="Text Box 8"/>
          <p:cNvSpPr txBox="1">
            <a:spLocks noChangeArrowheads="1"/>
          </p:cNvSpPr>
          <p:nvPr>
            <p:custDataLst>
              <p:tags r:id="rId9"/>
            </p:custDataLst>
          </p:nvPr>
        </p:nvSpPr>
        <p:spPr bwMode="auto">
          <a:xfrm>
            <a:off x="4276485" y="5043711"/>
            <a:ext cx="899080" cy="398780"/>
          </a:xfrm>
          <a:prstGeom prst="rect">
            <a:avLst/>
          </a:prstGeom>
          <a:noFill/>
          <a:ln w="9525">
            <a:noFill/>
            <a:miter lim="800000"/>
          </a:ln>
        </p:spPr>
        <p:txBody>
          <a:bodyPr>
            <a:spAutoFit/>
          </a:bodyPr>
          <a:lstStyle/>
          <a:p>
            <a:pPr algn="ctr"/>
            <a:r>
              <a:rPr lang="zh-CN" altLang="en-US" sz="2000" b="1">
                <a:latin typeface="Times New Roman" panose="02020603050405020304" pitchFamily="18" charset="0"/>
                <a:ea typeface="微软雅黑" panose="020b0503020204020204" charset="-122"/>
              </a:rPr>
              <a:t>紫花</a:t>
            </a:r>
            <a:endParaRPr lang="zh-CN" altLang="en-US" sz="2000" b="1">
              <a:latin typeface="Times New Roman" panose="02020603050405020304" pitchFamily="18" charset="0"/>
              <a:ea typeface="微软雅黑" panose="020b0503020204020204" charset="-122"/>
            </a:endParaRPr>
          </a:p>
        </p:txBody>
      </p:sp>
      <p:sp>
        <p:nvSpPr>
          <p:cNvPr id="98313" name="Text Box 9"/>
          <p:cNvSpPr txBox="1">
            <a:spLocks noChangeArrowheads="1"/>
          </p:cNvSpPr>
          <p:nvPr>
            <p:custDataLst>
              <p:tags r:id="rId10"/>
            </p:custDataLst>
          </p:nvPr>
        </p:nvSpPr>
        <p:spPr bwMode="auto">
          <a:xfrm>
            <a:off x="5697805" y="5043711"/>
            <a:ext cx="796668" cy="398780"/>
          </a:xfrm>
          <a:prstGeom prst="rect">
            <a:avLst/>
          </a:prstGeom>
          <a:noFill/>
          <a:ln w="9525">
            <a:noFill/>
            <a:miter lim="800000"/>
          </a:ln>
        </p:spPr>
        <p:txBody>
          <a:bodyPr>
            <a:spAutoFit/>
          </a:bodyPr>
          <a:lstStyle/>
          <a:p>
            <a:pPr algn="ctr"/>
            <a:r>
              <a:rPr lang="zh-CN" altLang="en-US" sz="2000" b="1">
                <a:latin typeface="Times New Roman" panose="02020603050405020304" pitchFamily="18" charset="0"/>
                <a:ea typeface="微软雅黑" panose="020b0503020204020204" charset="-122"/>
              </a:rPr>
              <a:t>白花</a:t>
            </a:r>
            <a:endParaRPr lang="zh-CN" altLang="en-US" sz="2000" b="1">
              <a:latin typeface="Times New Roman" panose="02020603050405020304" pitchFamily="18" charset="0"/>
              <a:ea typeface="微软雅黑" panose="020b0503020204020204" charset="-122"/>
            </a:endParaRPr>
          </a:p>
        </p:txBody>
      </p:sp>
      <p:grpSp>
        <p:nvGrpSpPr>
          <p:cNvPr id="2" name="Group 10"/>
          <p:cNvGrpSpPr/>
          <p:nvPr>
            <p:custDataLst>
              <p:tags r:id="rId11"/>
            </p:custDataLst>
          </p:nvPr>
        </p:nvGrpSpPr>
        <p:grpSpPr>
          <a:xfrm>
            <a:off x="2998522" y="1445197"/>
            <a:ext cx="5266363" cy="1146772"/>
            <a:chOff x="705" y="1026"/>
            <a:chExt cx="4114" cy="963"/>
          </a:xfrm>
        </p:grpSpPr>
        <p:grpSp>
          <p:nvGrpSpPr>
            <p:cNvPr id="3" name="Group 11"/>
            <p:cNvGrpSpPr/>
            <p:nvPr>
              <p:custDataLst>
                <p:tags r:id="rId12"/>
              </p:custDataLst>
            </p:nvPr>
          </p:nvGrpSpPr>
          <p:grpSpPr>
            <a:xfrm>
              <a:off x="705" y="1026"/>
              <a:ext cx="1701" cy="379"/>
              <a:chOff x="705" y="1026"/>
              <a:chExt cx="1701" cy="379"/>
            </a:xfrm>
          </p:grpSpPr>
          <p:sp>
            <p:nvSpPr>
              <p:cNvPr id="22560" name="Text Box 12"/>
              <p:cNvSpPr txBox="1">
                <a:spLocks noChangeArrowheads="1"/>
              </p:cNvSpPr>
              <p:nvPr>
                <p:custDataLst>
                  <p:tags r:id="rId13"/>
                </p:custDataLst>
              </p:nvPr>
            </p:nvSpPr>
            <p:spPr bwMode="auto">
              <a:xfrm>
                <a:off x="1837" y="1026"/>
                <a:ext cx="569" cy="379"/>
              </a:xfrm>
              <a:prstGeom prst="rect">
                <a:avLst/>
              </a:prstGeom>
              <a:noFill/>
              <a:ln w="9525">
                <a:noFill/>
                <a:miter lim="800000"/>
              </a:ln>
            </p:spPr>
            <p:txBody>
              <a:bodyPr wrap="none">
                <a:spAutoFit/>
              </a:bodyPr>
              <a:lstStyle/>
              <a:p>
                <a:r>
                  <a:rPr lang="zh-CN" altLang="en-US" sz="2000" b="1">
                    <a:latin typeface="Times New Roman" panose="02020603050405020304" pitchFamily="18" charset="0"/>
                    <a:ea typeface="微软雅黑" panose="020b0503020204020204" charset="-122"/>
                  </a:rPr>
                  <a:t>紫花</a:t>
                </a:r>
                <a:endParaRPr lang="zh-CN" altLang="en-US" sz="2000" b="1">
                  <a:latin typeface="Times New Roman" panose="02020603050405020304" pitchFamily="18" charset="0"/>
                  <a:ea typeface="微软雅黑" panose="020b0503020204020204" charset="-122"/>
                </a:endParaRPr>
              </a:p>
            </p:txBody>
          </p:sp>
          <p:sp>
            <p:nvSpPr>
              <p:cNvPr id="22561" name="Text Box 13"/>
              <p:cNvSpPr txBox="1">
                <a:spLocks noChangeArrowheads="1"/>
              </p:cNvSpPr>
              <p:nvPr>
                <p:custDataLst>
                  <p:tags r:id="rId14"/>
                </p:custDataLst>
              </p:nvPr>
            </p:nvSpPr>
            <p:spPr bwMode="auto">
              <a:xfrm>
                <a:off x="705" y="1026"/>
                <a:ext cx="1209" cy="335"/>
              </a:xfrm>
              <a:prstGeom prst="rect">
                <a:avLst/>
              </a:prstGeom>
              <a:noFill/>
              <a:ln w="9525">
                <a:noFill/>
                <a:miter lim="800000"/>
              </a:ln>
            </p:spPr>
            <p:txBody>
              <a:bodyPr>
                <a:spAutoFit/>
              </a:bodyPr>
              <a:lstStyle/>
              <a:p>
                <a:r>
                  <a:rPr lang="zh-CN" altLang="en-US" sz="2000" b="1">
                    <a:latin typeface="Times New Roman" panose="02020603050405020304" pitchFamily="18" charset="0"/>
                    <a:ea typeface="微软雅黑" panose="020b0503020204020204" charset="-122"/>
                  </a:rPr>
                  <a:t>杂种子一代</a:t>
                </a:r>
                <a:endParaRPr lang="zh-CN" altLang="en-US" sz="2000" b="1">
                  <a:latin typeface="Times New Roman" panose="02020603050405020304" pitchFamily="18" charset="0"/>
                  <a:ea typeface="微软雅黑" panose="020b0503020204020204" charset="-122"/>
                </a:endParaRPr>
              </a:p>
            </p:txBody>
          </p:sp>
        </p:grpSp>
        <p:grpSp>
          <p:nvGrpSpPr>
            <p:cNvPr id="4" name="Group 14"/>
            <p:cNvGrpSpPr/>
            <p:nvPr>
              <p:custDataLst>
                <p:tags r:id="rId15"/>
              </p:custDataLst>
            </p:nvPr>
          </p:nvGrpSpPr>
          <p:grpSpPr>
            <a:xfrm>
              <a:off x="3152" y="1026"/>
              <a:ext cx="1667" cy="379"/>
              <a:chOff x="3152" y="1026"/>
              <a:chExt cx="1667" cy="379"/>
            </a:xfrm>
          </p:grpSpPr>
          <p:sp>
            <p:nvSpPr>
              <p:cNvPr id="22558" name="Text Box 15"/>
              <p:cNvSpPr txBox="1">
                <a:spLocks noChangeArrowheads="1"/>
              </p:cNvSpPr>
              <p:nvPr>
                <p:custDataLst>
                  <p:tags r:id="rId16"/>
                </p:custDataLst>
              </p:nvPr>
            </p:nvSpPr>
            <p:spPr bwMode="auto">
              <a:xfrm>
                <a:off x="3152" y="1026"/>
                <a:ext cx="540" cy="379"/>
              </a:xfrm>
              <a:prstGeom prst="rect">
                <a:avLst/>
              </a:prstGeom>
              <a:noFill/>
              <a:ln w="9525">
                <a:noFill/>
                <a:miter lim="800000"/>
              </a:ln>
            </p:spPr>
            <p:txBody>
              <a:bodyPr wrap="none">
                <a:spAutoFit/>
              </a:bodyPr>
              <a:lstStyle/>
              <a:p>
                <a:r>
                  <a:rPr lang="zh-CN" altLang="en-US" sz="2000" b="1">
                    <a:latin typeface="Times New Roman" panose="02020603050405020304" pitchFamily="18" charset="0"/>
                    <a:ea typeface="微软雅黑" panose="020b0503020204020204" charset="-122"/>
                  </a:rPr>
                  <a:t>白花</a:t>
                </a:r>
                <a:endParaRPr lang="zh-CN" altLang="en-US" sz="2000" b="1">
                  <a:latin typeface="Times New Roman" panose="02020603050405020304" pitchFamily="18" charset="0"/>
                  <a:ea typeface="微软雅黑" panose="020b0503020204020204" charset="-122"/>
                </a:endParaRPr>
              </a:p>
            </p:txBody>
          </p:sp>
          <p:sp>
            <p:nvSpPr>
              <p:cNvPr id="22559" name="Text Box 16"/>
              <p:cNvSpPr txBox="1">
                <a:spLocks noChangeArrowheads="1"/>
              </p:cNvSpPr>
              <p:nvPr>
                <p:custDataLst>
                  <p:tags r:id="rId17"/>
                </p:custDataLst>
              </p:nvPr>
            </p:nvSpPr>
            <p:spPr bwMode="auto">
              <a:xfrm>
                <a:off x="3684" y="1026"/>
                <a:ext cx="1135" cy="335"/>
              </a:xfrm>
              <a:prstGeom prst="rect">
                <a:avLst/>
              </a:prstGeom>
              <a:noFill/>
              <a:ln w="9525">
                <a:noFill/>
                <a:miter lim="800000"/>
              </a:ln>
            </p:spPr>
            <p:txBody>
              <a:bodyPr wrap="none">
                <a:spAutoFit/>
              </a:bodyPr>
              <a:lstStyle/>
              <a:p>
                <a:r>
                  <a:rPr lang="zh-CN" altLang="en-US" sz="2000" b="1">
                    <a:latin typeface="Times New Roman" panose="02020603050405020304" pitchFamily="18" charset="0"/>
                    <a:ea typeface="微软雅黑" panose="020b0503020204020204" charset="-122"/>
                  </a:rPr>
                  <a:t>隐性纯合子</a:t>
                </a:r>
                <a:endParaRPr lang="zh-CN" altLang="en-US" sz="2000" b="1">
                  <a:latin typeface="Times New Roman" panose="02020603050405020304" pitchFamily="18" charset="0"/>
                  <a:ea typeface="微软雅黑" panose="020b0503020204020204" charset="-122"/>
                </a:endParaRPr>
              </a:p>
            </p:txBody>
          </p:sp>
        </p:grpSp>
        <p:sp>
          <p:nvSpPr>
            <p:cNvPr id="22557" name="Text Box 17"/>
            <p:cNvSpPr txBox="1">
              <a:spLocks noChangeArrowheads="1"/>
            </p:cNvSpPr>
            <p:nvPr>
              <p:custDataLst>
                <p:tags r:id="rId18"/>
              </p:custDataLst>
            </p:nvPr>
          </p:nvSpPr>
          <p:spPr bwMode="auto">
            <a:xfrm>
              <a:off x="2526" y="1344"/>
              <a:ext cx="475" cy="645"/>
            </a:xfrm>
            <a:prstGeom prst="rect">
              <a:avLst/>
            </a:prstGeom>
            <a:noFill/>
            <a:ln w="9525">
              <a:noFill/>
              <a:miter lim="800000"/>
            </a:ln>
          </p:spPr>
          <p:txBody>
            <a:bodyPr wrap="none">
              <a:spAutoFit/>
            </a:bodyPr>
            <a:lstStyle/>
            <a:p>
              <a:r>
                <a:rPr lang="en-US" altLang="zh-CN" sz="4400" b="1">
                  <a:solidFill>
                    <a:srgbClr val="FF0000"/>
                  </a:solidFill>
                  <a:latin typeface="Times New Roman" panose="02020603050405020304" pitchFamily="18" charset="0"/>
                  <a:ea typeface="微软雅黑" panose="020b0503020204020204" charset="-122"/>
                  <a:cs typeface="Arial"/>
                </a:rPr>
                <a:t>×</a:t>
              </a:r>
              <a:endParaRPr lang="en-US" altLang="zh-CN" sz="4400" b="1">
                <a:solidFill>
                  <a:srgbClr val="FF0000"/>
                </a:solidFill>
                <a:latin typeface="Times New Roman" panose="02020603050405020304" pitchFamily="18" charset="0"/>
                <a:ea typeface="微软雅黑" panose="020b0503020204020204" charset="-122"/>
                <a:cs typeface="Arial"/>
              </a:endParaRPr>
            </a:p>
          </p:txBody>
        </p:sp>
      </p:grpSp>
      <p:sp>
        <p:nvSpPr>
          <p:cNvPr id="98322" name="Text Box 18"/>
          <p:cNvSpPr txBox="1">
            <a:spLocks noChangeArrowheads="1"/>
          </p:cNvSpPr>
          <p:nvPr>
            <p:custDataLst>
              <p:tags r:id="rId19"/>
            </p:custDataLst>
          </p:nvPr>
        </p:nvSpPr>
        <p:spPr bwMode="auto">
          <a:xfrm>
            <a:off x="1222375" y="2099945"/>
            <a:ext cx="939165" cy="414020"/>
          </a:xfrm>
          <a:prstGeom prst="rect">
            <a:avLst/>
          </a:prstGeom>
          <a:noFill/>
          <a:ln w="9525">
            <a:noFill/>
            <a:miter lim="800000"/>
          </a:ln>
        </p:spPr>
        <p:txBody>
          <a:bodyPr wrap="square">
            <a:spAutoFit/>
          </a:bodyPr>
          <a:lstStyle/>
          <a:p>
            <a:pPr algn="ctr"/>
            <a:r>
              <a:rPr lang="zh-CN" altLang="en-US" sz="2100" b="1">
                <a:latin typeface="Times New Roman" panose="02020603050405020304" pitchFamily="18" charset="0"/>
                <a:ea typeface="微软雅黑" panose="020b0503020204020204" charset="-122"/>
              </a:rPr>
              <a:t>测交</a:t>
            </a:r>
            <a:endParaRPr lang="zh-CN" altLang="en-US" sz="2100" b="1">
              <a:latin typeface="Times New Roman" panose="02020603050405020304" pitchFamily="18" charset="0"/>
              <a:ea typeface="微软雅黑" panose="020b0503020204020204" charset="-122"/>
            </a:endParaRPr>
          </a:p>
        </p:txBody>
      </p:sp>
      <p:sp>
        <p:nvSpPr>
          <p:cNvPr id="98323" name="Text Box 19"/>
          <p:cNvSpPr txBox="1">
            <a:spLocks noChangeArrowheads="1"/>
          </p:cNvSpPr>
          <p:nvPr>
            <p:custDataLst>
              <p:tags r:id="rId20"/>
            </p:custDataLst>
          </p:nvPr>
        </p:nvSpPr>
        <p:spPr bwMode="auto">
          <a:xfrm>
            <a:off x="1005955" y="4629820"/>
            <a:ext cx="1373031" cy="414020"/>
          </a:xfrm>
          <a:prstGeom prst="rect">
            <a:avLst/>
          </a:prstGeom>
          <a:noFill/>
          <a:ln w="9525">
            <a:noFill/>
            <a:miter lim="800000"/>
          </a:ln>
        </p:spPr>
        <p:txBody>
          <a:bodyPr>
            <a:spAutoFit/>
          </a:bodyPr>
          <a:lstStyle/>
          <a:p>
            <a:pPr algn="ctr"/>
            <a:r>
              <a:rPr lang="zh-CN" altLang="en-US" sz="2100" b="1">
                <a:latin typeface="Times New Roman" panose="02020603050405020304" pitchFamily="18" charset="0"/>
                <a:ea typeface="微软雅黑" panose="020b0503020204020204" charset="-122"/>
              </a:rPr>
              <a:t>测交后代</a:t>
            </a:r>
            <a:endParaRPr lang="zh-CN" altLang="en-US" sz="2100" b="1">
              <a:latin typeface="Times New Roman" panose="02020603050405020304" pitchFamily="18" charset="0"/>
              <a:ea typeface="微软雅黑" panose="020b0503020204020204" charset="-122"/>
            </a:endParaRPr>
          </a:p>
        </p:txBody>
      </p:sp>
      <p:sp>
        <p:nvSpPr>
          <p:cNvPr id="98324" name="Line 20"/>
          <p:cNvSpPr>
            <a:spLocks noChangeShapeType="1"/>
          </p:cNvSpPr>
          <p:nvPr>
            <p:custDataLst>
              <p:tags r:id="rId21"/>
            </p:custDataLst>
          </p:nvPr>
        </p:nvSpPr>
        <p:spPr bwMode="auto">
          <a:xfrm flipH="1">
            <a:off x="4278623" y="2514043"/>
            <a:ext cx="323907" cy="432273"/>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98325" name="Line 21"/>
          <p:cNvSpPr>
            <a:spLocks noChangeShapeType="1"/>
          </p:cNvSpPr>
          <p:nvPr>
            <p:custDataLst>
              <p:tags r:id="rId22"/>
            </p:custDataLst>
          </p:nvPr>
        </p:nvSpPr>
        <p:spPr bwMode="auto">
          <a:xfrm>
            <a:off x="4987925" y="2513965"/>
            <a:ext cx="271145" cy="474345"/>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nvGrpSpPr>
          <p:cNvPr id="5" name="Group 22"/>
          <p:cNvGrpSpPr/>
          <p:nvPr>
            <p:custDataLst>
              <p:tags r:id="rId23"/>
            </p:custDataLst>
          </p:nvPr>
        </p:nvGrpSpPr>
        <p:grpSpPr>
          <a:xfrm>
            <a:off x="6204050" y="2555482"/>
            <a:ext cx="539448" cy="1026498"/>
            <a:chOff x="3198" y="1706"/>
            <a:chExt cx="453" cy="862"/>
          </a:xfrm>
        </p:grpSpPr>
        <p:sp>
          <p:nvSpPr>
            <p:cNvPr id="22553" name="Oval 23"/>
            <p:cNvSpPr>
              <a:spLocks noChangeArrowheads="1"/>
            </p:cNvSpPr>
            <p:nvPr>
              <p:custDataLst>
                <p:tags r:id="rId24"/>
              </p:custDataLst>
            </p:nvPr>
          </p:nvSpPr>
          <p:spPr bwMode="auto">
            <a:xfrm>
              <a:off x="3198" y="2115"/>
              <a:ext cx="453" cy="453"/>
            </a:xfrm>
            <a:prstGeom prst="ellipse">
              <a:avLst/>
            </a:prstGeom>
            <a:solidFill>
              <a:srgbClr val="92D050"/>
            </a:solid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a</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2554" name="Line 24"/>
            <p:cNvSpPr>
              <a:spLocks noChangeShapeType="1"/>
            </p:cNvSpPr>
            <p:nvPr>
              <p:custDataLst>
                <p:tags r:id="rId25"/>
              </p:custDataLst>
            </p:nvPr>
          </p:nvSpPr>
          <p:spPr bwMode="auto">
            <a:xfrm flipH="1">
              <a:off x="3418" y="1706"/>
              <a:ext cx="0" cy="363"/>
            </a:xfrm>
            <a:prstGeom prst="line">
              <a:avLst/>
            </a:prstGeom>
            <a:no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grpSp>
        <p:nvGrpSpPr>
          <p:cNvPr id="6" name="Group 25"/>
          <p:cNvGrpSpPr/>
          <p:nvPr>
            <p:custDataLst>
              <p:tags r:id="rId26"/>
            </p:custDataLst>
          </p:nvPr>
        </p:nvGrpSpPr>
        <p:grpSpPr>
          <a:xfrm>
            <a:off x="4279265" y="3567081"/>
            <a:ext cx="1989882" cy="1265856"/>
            <a:chOff x="1733" y="2321"/>
            <a:chExt cx="1671" cy="1063"/>
          </a:xfrm>
          <a:solidFill>
            <a:srgbClr val="00B0F0"/>
          </a:solidFill>
        </p:grpSpPr>
        <p:sp>
          <p:nvSpPr>
            <p:cNvPr id="22550" name="Oval 26"/>
            <p:cNvSpPr>
              <a:spLocks noChangeArrowheads="1"/>
            </p:cNvSpPr>
            <p:nvPr>
              <p:custDataLst>
                <p:tags r:id="rId27"/>
              </p:custDataLst>
            </p:nvPr>
          </p:nvSpPr>
          <p:spPr bwMode="auto">
            <a:xfrm>
              <a:off x="1882" y="2931"/>
              <a:ext cx="453" cy="453"/>
            </a:xfrm>
            <a:prstGeom prst="ellipse">
              <a:avLst/>
            </a:prstGeom>
            <a:grp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Aa</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2551" name="Line 27"/>
            <p:cNvSpPr>
              <a:spLocks noChangeShapeType="1"/>
            </p:cNvSpPr>
            <p:nvPr>
              <p:custDataLst>
                <p:tags r:id="rId28"/>
              </p:custDataLst>
            </p:nvPr>
          </p:nvSpPr>
          <p:spPr bwMode="auto">
            <a:xfrm>
              <a:off x="1733" y="2386"/>
              <a:ext cx="239" cy="544"/>
            </a:xfrm>
            <a:prstGeom prst="line">
              <a:avLst/>
            </a:prstGeom>
            <a:grp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22552" name="Line 28"/>
            <p:cNvSpPr>
              <a:spLocks noChangeShapeType="1"/>
            </p:cNvSpPr>
            <p:nvPr>
              <p:custDataLst>
                <p:tags r:id="rId29"/>
              </p:custDataLst>
            </p:nvPr>
          </p:nvSpPr>
          <p:spPr bwMode="auto">
            <a:xfrm flipH="1">
              <a:off x="2252" y="2321"/>
              <a:ext cx="1152" cy="597"/>
            </a:xfrm>
            <a:prstGeom prst="line">
              <a:avLst/>
            </a:prstGeom>
            <a:grp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grpSp>
        <p:nvGrpSpPr>
          <p:cNvPr id="7" name="Group 29"/>
          <p:cNvGrpSpPr/>
          <p:nvPr>
            <p:custDataLst>
              <p:tags r:id="rId30"/>
            </p:custDataLst>
          </p:nvPr>
        </p:nvGrpSpPr>
        <p:grpSpPr>
          <a:xfrm>
            <a:off x="5424633" y="3605187"/>
            <a:ext cx="1033643" cy="1227750"/>
            <a:chOff x="2433" y="2353"/>
            <a:chExt cx="868" cy="1031"/>
          </a:xfrm>
          <a:solidFill>
            <a:srgbClr val="C87BEB"/>
          </a:solidFill>
        </p:grpSpPr>
        <p:sp>
          <p:nvSpPr>
            <p:cNvPr id="22547" name="Oval 30"/>
            <p:cNvSpPr>
              <a:spLocks noChangeArrowheads="1"/>
            </p:cNvSpPr>
            <p:nvPr>
              <p:custDataLst>
                <p:tags r:id="rId31"/>
              </p:custDataLst>
            </p:nvPr>
          </p:nvSpPr>
          <p:spPr bwMode="auto">
            <a:xfrm>
              <a:off x="2770" y="2931"/>
              <a:ext cx="453" cy="453"/>
            </a:xfrm>
            <a:prstGeom prst="ellipse">
              <a:avLst/>
            </a:prstGeom>
            <a:grpFill/>
            <a:ln w="9525">
              <a:solidFill>
                <a:schemeClr val="tx1"/>
              </a:solidFill>
              <a:round/>
            </a:ln>
          </p:spPr>
          <p:txBody>
            <a:bodyPr wrap="none" anchor="ctr"/>
            <a:lstStyle/>
            <a:p>
              <a:pPr algn="ctr"/>
              <a:r>
                <a:rPr lang="en-US" altLang="zh-CN" sz="2400" b="1">
                  <a:latin typeface="Times New Roman" panose="02020603050405020304" pitchFamily="18" charset="0"/>
                  <a:ea typeface="微软雅黑" panose="020b0503020204020204" charset="-122"/>
                  <a:cs typeface="Times New Roman" panose="02020603050405020304" pitchFamily="18" charset="0"/>
                </a:rPr>
                <a:t>aa</a:t>
              </a:r>
              <a:endParaRPr lang="en-US" altLang="zh-CN" sz="2400" b="1">
                <a:latin typeface="Times New Roman" panose="02020603050405020304" pitchFamily="18" charset="0"/>
                <a:ea typeface="微软雅黑" panose="020b0503020204020204" charset="-122"/>
                <a:cs typeface="Times New Roman" panose="02020603050405020304" pitchFamily="18" charset="0"/>
              </a:endParaRPr>
            </a:p>
          </p:txBody>
        </p:sp>
        <p:sp>
          <p:nvSpPr>
            <p:cNvPr id="22548" name="Line 31"/>
            <p:cNvSpPr>
              <a:spLocks noChangeShapeType="1"/>
            </p:cNvSpPr>
            <p:nvPr>
              <p:custDataLst>
                <p:tags r:id="rId32"/>
              </p:custDataLst>
            </p:nvPr>
          </p:nvSpPr>
          <p:spPr bwMode="auto">
            <a:xfrm>
              <a:off x="2433" y="2353"/>
              <a:ext cx="453" cy="546"/>
            </a:xfrm>
            <a:prstGeom prst="line">
              <a:avLst/>
            </a:prstGeom>
            <a:grp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sp>
          <p:nvSpPr>
            <p:cNvPr id="22549" name="Line 32"/>
            <p:cNvSpPr>
              <a:spLocks noChangeShapeType="1"/>
            </p:cNvSpPr>
            <p:nvPr>
              <p:custDataLst>
                <p:tags r:id="rId33"/>
              </p:custDataLst>
            </p:nvPr>
          </p:nvSpPr>
          <p:spPr bwMode="auto">
            <a:xfrm flipH="1">
              <a:off x="3074" y="2393"/>
              <a:ext cx="227" cy="484"/>
            </a:xfrm>
            <a:prstGeom prst="line">
              <a:avLst/>
            </a:prstGeom>
            <a:grpFill/>
            <a:ln w="38100">
              <a:solidFill>
                <a:schemeClr val="tx1"/>
              </a:solidFill>
              <a:round/>
              <a:tailEnd type="triangle" w="med" len="med"/>
            </a:ln>
          </p:spPr>
          <p:txBody>
            <a:bodyPr/>
            <a:lstStyle/>
            <a:p>
              <a:endParaRPr lang="zh-CN" altLang="en-US" sz="1350">
                <a:latin typeface="方正粗黑宋简体" panose="02000000000000000000" pitchFamily="2" charset="-122"/>
                <a:ea typeface="方正粗黑宋简体" panose="02000000000000000000" pitchFamily="2" charset="-122"/>
              </a:endParaRPr>
            </a:p>
          </p:txBody>
        </p:sp>
      </p:grpSp>
      <p:sp>
        <p:nvSpPr>
          <p:cNvPr id="98337" name="Text Box 33"/>
          <p:cNvSpPr txBox="1">
            <a:spLocks noChangeArrowheads="1"/>
          </p:cNvSpPr>
          <p:nvPr>
            <p:custDataLst>
              <p:tags r:id="rId34"/>
            </p:custDataLst>
          </p:nvPr>
        </p:nvSpPr>
        <p:spPr bwMode="auto">
          <a:xfrm>
            <a:off x="4554655" y="5381611"/>
            <a:ext cx="1694180" cy="521970"/>
          </a:xfrm>
          <a:prstGeom prst="rect">
            <a:avLst/>
          </a:prstGeom>
          <a:noFill/>
          <a:ln w="9525">
            <a:noFill/>
            <a:miter lim="800000"/>
          </a:ln>
        </p:spPr>
        <p:txBody>
          <a:bodyPr wrap="none">
            <a:spAutoFit/>
          </a:bodyPr>
          <a:lstStyle/>
          <a:p>
            <a:r>
              <a:rPr lang="en-US" altLang="zh-CN" sz="2800" b="1">
                <a:solidFill>
                  <a:srgbClr val="FF0000"/>
                </a:solidFill>
                <a:latin typeface="Times New Roman" panose="02020603050405020304" pitchFamily="18" charset="0"/>
                <a:ea typeface="微软雅黑" panose="020b0503020204020204" charset="-122"/>
                <a:cs typeface="Times New Roman" panose="02020603050405020304" pitchFamily="18" charset="0"/>
              </a:rPr>
              <a:t>1      </a:t>
            </a:r>
            <a:r>
              <a:rPr lang="zh-CN" altLang="en-US" sz="2800" b="1">
                <a:solidFill>
                  <a:srgbClr val="FF0000"/>
                </a:solidFill>
                <a:latin typeface="Times New Roman" panose="02020603050405020304" pitchFamily="18" charset="0"/>
                <a:ea typeface="微软雅黑" panose="020b0503020204020204" charset="-122"/>
                <a:cs typeface="Times New Roman" panose="02020603050405020304" pitchFamily="18" charset="0"/>
              </a:rPr>
              <a:t>：   </a:t>
            </a:r>
            <a:r>
              <a:rPr lang="en-US" altLang="zh-CN" sz="2800" b="1">
                <a:solidFill>
                  <a:srgbClr val="FF0000"/>
                </a:solidFill>
                <a:latin typeface="Times New Roman" panose="02020603050405020304" pitchFamily="18" charset="0"/>
                <a:ea typeface="微软雅黑" panose="020b0503020204020204" charset="-122"/>
                <a:cs typeface="Times New Roman" panose="02020603050405020304" pitchFamily="18" charset="0"/>
              </a:rPr>
              <a:t>1</a:t>
            </a:r>
            <a:endParaRPr lang="en-US" altLang="zh-CN" sz="2800" b="1">
              <a:solidFill>
                <a:srgbClr val="FF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34" name="矩形 33"/>
          <p:cNvSpPr/>
          <p:nvPr>
            <p:custDataLst>
              <p:tags r:id="rId35"/>
            </p:custDataLst>
          </p:nvPr>
        </p:nvSpPr>
        <p:spPr>
          <a:xfrm>
            <a:off x="6957695" y="485140"/>
            <a:ext cx="2170430" cy="460375"/>
          </a:xfrm>
          <a:prstGeom prst="rect">
            <a:avLst/>
          </a:prstGeom>
        </p:spPr>
        <p:txBody>
          <a:bodyPr wrap="square">
            <a:spAutoFit/>
          </a:bodyPr>
          <a:lstStyle/>
          <a:p>
            <a:pPr algn="l"/>
            <a:r>
              <a:rPr lang="en-US" altLang="zh-CN" sz="2400" b="1" smtClean="0">
                <a:solidFill>
                  <a:srgbClr val="0000FF"/>
                </a:solidFill>
                <a:latin typeface="Times New Roman" panose="02020603050405020304" pitchFamily="18" charset="0"/>
                <a:ea typeface="微软雅黑" panose="020b0503020204020204" charset="-122"/>
                <a:cs typeface="Times New Roman" panose="02020603050405020304" pitchFamily="18" charset="0"/>
              </a:rPr>
              <a:t>—</a:t>
            </a:r>
            <a:r>
              <a:rPr lang="en-US" altLang="zh-CN" sz="2400" b="1" smtClean="0">
                <a:solidFill>
                  <a:srgbClr val="0000FF"/>
                </a:solidFill>
                <a:latin typeface="Times New Roman" panose="02020603050405020304" pitchFamily="18" charset="0"/>
                <a:ea typeface="微软雅黑" panose="020b0503020204020204" charset="-122"/>
                <a:cs typeface="Times New Roman" panose="02020603050405020304" pitchFamily="18" charset="0"/>
                <a:sym typeface="+mn-ea"/>
              </a:rPr>
              <a:t>—</a:t>
            </a:r>
            <a:r>
              <a:rPr lang="zh-CN" altLang="en-US" sz="2400" b="1" smtClean="0">
                <a:solidFill>
                  <a:srgbClr val="0000FF"/>
                </a:solidFill>
                <a:latin typeface="Times New Roman" panose="02020603050405020304" pitchFamily="18" charset="0"/>
                <a:ea typeface="微软雅黑" panose="020b0503020204020204" charset="-122"/>
                <a:cs typeface="Times New Roman" panose="02020603050405020304" pitchFamily="18" charset="0"/>
              </a:rPr>
              <a:t>测交实验</a:t>
            </a:r>
            <a:endParaRPr lang="zh-CN" altLang="en-US" sz="2400" b="1">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8307"/>
                                        </p:tgtEl>
                                        <p:attrNameLst>
                                          <p:attrName>style.visibility</p:attrName>
                                        </p:attrNameLst>
                                      </p:cBhvr>
                                      <p:to>
                                        <p:strVal val="visible"/>
                                      </p:to>
                                    </p:set>
                                    <p:anim calcmode="lin" valueType="num">
                                      <p:cBhvr additive="base">
                                        <p:cTn id="13" dur="500" fill="hold"/>
                                        <p:tgtEl>
                                          <p:spTgt spid="98307"/>
                                        </p:tgtEl>
                                        <p:attrNameLst>
                                          <p:attrName>ppt_x</p:attrName>
                                        </p:attrNameLst>
                                      </p:cBhvr>
                                      <p:tavLst>
                                        <p:tav tm="0">
                                          <p:val>
                                            <p:strVal val="#ppt_x"/>
                                          </p:val>
                                        </p:tav>
                                        <p:tav tm="100000">
                                          <p:val>
                                            <p:strVal val="#ppt_x"/>
                                          </p:val>
                                        </p:tav>
                                      </p:tavLst>
                                    </p:anim>
                                    <p:anim calcmode="lin" valueType="num">
                                      <p:cBhvr additive="base">
                                        <p:cTn id="14" dur="500" fill="hold"/>
                                        <p:tgtEl>
                                          <p:spTgt spid="9830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8308"/>
                                        </p:tgtEl>
                                        <p:attrNameLst>
                                          <p:attrName>style.visibility</p:attrName>
                                        </p:attrNameLst>
                                      </p:cBhvr>
                                      <p:to>
                                        <p:strVal val="visible"/>
                                      </p:to>
                                    </p:set>
                                    <p:anim calcmode="lin" valueType="num">
                                      <p:cBhvr additive="base">
                                        <p:cTn id="17" dur="500" fill="hold"/>
                                        <p:tgtEl>
                                          <p:spTgt spid="98308"/>
                                        </p:tgtEl>
                                        <p:attrNameLst>
                                          <p:attrName>ppt_x</p:attrName>
                                        </p:attrNameLst>
                                      </p:cBhvr>
                                      <p:tavLst>
                                        <p:tav tm="0">
                                          <p:val>
                                            <p:strVal val="#ppt_x"/>
                                          </p:val>
                                        </p:tav>
                                        <p:tav tm="100000">
                                          <p:val>
                                            <p:strVal val="#ppt_x"/>
                                          </p:val>
                                        </p:tav>
                                      </p:tavLst>
                                    </p:anim>
                                    <p:anim calcmode="lin" valueType="num">
                                      <p:cBhvr additive="base">
                                        <p:cTn id="18" dur="500" fill="hold"/>
                                        <p:tgtEl>
                                          <p:spTgt spid="9830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8322"/>
                                        </p:tgtEl>
                                        <p:attrNameLst>
                                          <p:attrName>style.visibility</p:attrName>
                                        </p:attrNameLst>
                                      </p:cBhvr>
                                      <p:to>
                                        <p:strVal val="visible"/>
                                      </p:to>
                                    </p:set>
                                    <p:anim calcmode="lin" valueType="num">
                                      <p:cBhvr additive="base">
                                        <p:cTn id="23" dur="500" fill="hold"/>
                                        <p:tgtEl>
                                          <p:spTgt spid="98322"/>
                                        </p:tgtEl>
                                        <p:attrNameLst>
                                          <p:attrName>ppt_x</p:attrName>
                                        </p:attrNameLst>
                                      </p:cBhvr>
                                      <p:tavLst>
                                        <p:tav tm="0">
                                          <p:val>
                                            <p:strVal val="#ppt_x"/>
                                          </p:val>
                                        </p:tav>
                                        <p:tav tm="100000">
                                          <p:val>
                                            <p:strVal val="#ppt_x"/>
                                          </p:val>
                                        </p:tav>
                                      </p:tavLst>
                                    </p:anim>
                                    <p:anim calcmode="lin" valueType="num">
                                      <p:cBhvr additive="base">
                                        <p:cTn id="24" dur="500" fill="hold"/>
                                        <p:tgtEl>
                                          <p:spTgt spid="9832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8311"/>
                                        </p:tgtEl>
                                        <p:attrNameLst>
                                          <p:attrName>style.visibility</p:attrName>
                                        </p:attrNameLst>
                                      </p:cBhvr>
                                      <p:to>
                                        <p:strVal val="visible"/>
                                      </p:to>
                                    </p:set>
                                    <p:anim calcmode="lin" valueType="num">
                                      <p:cBhvr additive="base">
                                        <p:cTn id="29" dur="500" fill="hold"/>
                                        <p:tgtEl>
                                          <p:spTgt spid="98311"/>
                                        </p:tgtEl>
                                        <p:attrNameLst>
                                          <p:attrName>ppt_x</p:attrName>
                                        </p:attrNameLst>
                                      </p:cBhvr>
                                      <p:tavLst>
                                        <p:tav tm="0">
                                          <p:val>
                                            <p:strVal val="#ppt_x"/>
                                          </p:val>
                                        </p:tav>
                                        <p:tav tm="100000">
                                          <p:val>
                                            <p:strVal val="#ppt_x"/>
                                          </p:val>
                                        </p:tav>
                                      </p:tavLst>
                                    </p:anim>
                                    <p:anim calcmode="lin" valueType="num">
                                      <p:cBhvr additive="base">
                                        <p:cTn id="30" dur="500" fill="hold"/>
                                        <p:tgtEl>
                                          <p:spTgt spid="9831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8324"/>
                                        </p:tgtEl>
                                        <p:attrNameLst>
                                          <p:attrName>style.visibility</p:attrName>
                                        </p:attrNameLst>
                                      </p:cBhvr>
                                      <p:to>
                                        <p:strVal val="visible"/>
                                      </p:to>
                                    </p:set>
                                    <p:anim calcmode="lin" valueType="num">
                                      <p:cBhvr additive="base">
                                        <p:cTn id="35" dur="500" fill="hold"/>
                                        <p:tgtEl>
                                          <p:spTgt spid="98324"/>
                                        </p:tgtEl>
                                        <p:attrNameLst>
                                          <p:attrName>ppt_x</p:attrName>
                                        </p:attrNameLst>
                                      </p:cBhvr>
                                      <p:tavLst>
                                        <p:tav tm="0">
                                          <p:val>
                                            <p:strVal val="#ppt_x"/>
                                          </p:val>
                                        </p:tav>
                                        <p:tav tm="100000">
                                          <p:val>
                                            <p:strVal val="#ppt_x"/>
                                          </p:val>
                                        </p:tav>
                                      </p:tavLst>
                                    </p:anim>
                                    <p:anim calcmode="lin" valueType="num">
                                      <p:cBhvr additive="base">
                                        <p:cTn id="36" dur="500" fill="hold"/>
                                        <p:tgtEl>
                                          <p:spTgt spid="983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8325"/>
                                        </p:tgtEl>
                                        <p:attrNameLst>
                                          <p:attrName>style.visibility</p:attrName>
                                        </p:attrNameLst>
                                      </p:cBhvr>
                                      <p:to>
                                        <p:strVal val="visible"/>
                                      </p:to>
                                    </p:set>
                                    <p:anim calcmode="lin" valueType="num">
                                      <p:cBhvr additive="base">
                                        <p:cTn id="39" dur="500" fill="hold"/>
                                        <p:tgtEl>
                                          <p:spTgt spid="98325"/>
                                        </p:tgtEl>
                                        <p:attrNameLst>
                                          <p:attrName>ppt_x</p:attrName>
                                        </p:attrNameLst>
                                      </p:cBhvr>
                                      <p:tavLst>
                                        <p:tav tm="0">
                                          <p:val>
                                            <p:strVal val="#ppt_x"/>
                                          </p:val>
                                        </p:tav>
                                        <p:tav tm="100000">
                                          <p:val>
                                            <p:strVal val="#ppt_x"/>
                                          </p:val>
                                        </p:tav>
                                      </p:tavLst>
                                    </p:anim>
                                    <p:anim calcmode="lin" valueType="num">
                                      <p:cBhvr additive="base">
                                        <p:cTn id="40" dur="500" fill="hold"/>
                                        <p:tgtEl>
                                          <p:spTgt spid="9832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8309"/>
                                        </p:tgtEl>
                                        <p:attrNameLst>
                                          <p:attrName>style.visibility</p:attrName>
                                        </p:attrNameLst>
                                      </p:cBhvr>
                                      <p:to>
                                        <p:strVal val="visible"/>
                                      </p:to>
                                    </p:set>
                                    <p:anim calcmode="lin" valueType="num">
                                      <p:cBhvr additive="base">
                                        <p:cTn id="43" dur="500" fill="hold"/>
                                        <p:tgtEl>
                                          <p:spTgt spid="98309"/>
                                        </p:tgtEl>
                                        <p:attrNameLst>
                                          <p:attrName>ppt_x</p:attrName>
                                        </p:attrNameLst>
                                      </p:cBhvr>
                                      <p:tavLst>
                                        <p:tav tm="0">
                                          <p:val>
                                            <p:strVal val="#ppt_x"/>
                                          </p:val>
                                        </p:tav>
                                        <p:tav tm="100000">
                                          <p:val>
                                            <p:strVal val="#ppt_x"/>
                                          </p:val>
                                        </p:tav>
                                      </p:tavLst>
                                    </p:anim>
                                    <p:anim calcmode="lin" valueType="num">
                                      <p:cBhvr additive="base">
                                        <p:cTn id="44" dur="500" fill="hold"/>
                                        <p:tgtEl>
                                          <p:spTgt spid="9830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8310"/>
                                        </p:tgtEl>
                                        <p:attrNameLst>
                                          <p:attrName>style.visibility</p:attrName>
                                        </p:attrNameLst>
                                      </p:cBhvr>
                                      <p:to>
                                        <p:strVal val="visible"/>
                                      </p:to>
                                    </p:set>
                                    <p:anim calcmode="lin" valueType="num">
                                      <p:cBhvr additive="base">
                                        <p:cTn id="47" dur="500" fill="hold"/>
                                        <p:tgtEl>
                                          <p:spTgt spid="98310"/>
                                        </p:tgtEl>
                                        <p:attrNameLst>
                                          <p:attrName>ppt_x</p:attrName>
                                        </p:attrNameLst>
                                      </p:cBhvr>
                                      <p:tavLst>
                                        <p:tav tm="0">
                                          <p:val>
                                            <p:strVal val="#ppt_x"/>
                                          </p:val>
                                        </p:tav>
                                        <p:tav tm="100000">
                                          <p:val>
                                            <p:strVal val="#ppt_x"/>
                                          </p:val>
                                        </p:tav>
                                      </p:tavLst>
                                    </p:anim>
                                    <p:anim calcmode="lin" valueType="num">
                                      <p:cBhvr additive="base">
                                        <p:cTn id="48" dur="500" fill="hold"/>
                                        <p:tgtEl>
                                          <p:spTgt spid="983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fill="hold"/>
                                        <p:tgtEl>
                                          <p:spTgt spid="5"/>
                                        </p:tgtEl>
                                        <p:attrNameLst>
                                          <p:attrName>ppt_x</p:attrName>
                                        </p:attrNameLst>
                                      </p:cBhvr>
                                      <p:tavLst>
                                        <p:tav tm="0">
                                          <p:val>
                                            <p:strVal val="#ppt_x"/>
                                          </p:val>
                                        </p:tav>
                                        <p:tav tm="100000">
                                          <p:val>
                                            <p:strVal val="#ppt_x"/>
                                          </p:val>
                                        </p:tav>
                                      </p:tavLst>
                                    </p:anim>
                                    <p:anim calcmode="lin" valueType="num">
                                      <p:cBhvr additive="base">
                                        <p:cTn id="5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98323"/>
                                        </p:tgtEl>
                                        <p:attrNameLst>
                                          <p:attrName>style.visibility</p:attrName>
                                        </p:attrNameLst>
                                      </p:cBhvr>
                                      <p:to>
                                        <p:strVal val="visible"/>
                                      </p:to>
                                    </p:set>
                                    <p:anim calcmode="lin" valueType="num">
                                      <p:cBhvr additive="base">
                                        <p:cTn id="57" dur="500" fill="hold"/>
                                        <p:tgtEl>
                                          <p:spTgt spid="98323"/>
                                        </p:tgtEl>
                                        <p:attrNameLst>
                                          <p:attrName>ppt_x</p:attrName>
                                        </p:attrNameLst>
                                      </p:cBhvr>
                                      <p:tavLst>
                                        <p:tav tm="0">
                                          <p:val>
                                            <p:strVal val="#ppt_x"/>
                                          </p:val>
                                        </p:tav>
                                        <p:tav tm="100000">
                                          <p:val>
                                            <p:strVal val="#ppt_x"/>
                                          </p:val>
                                        </p:tav>
                                      </p:tavLst>
                                    </p:anim>
                                    <p:anim calcmode="lin" valueType="num">
                                      <p:cBhvr additive="base">
                                        <p:cTn id="58" dur="500" fill="hold"/>
                                        <p:tgtEl>
                                          <p:spTgt spid="98323"/>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ppt_x"/>
                                          </p:val>
                                        </p:tav>
                                        <p:tav tm="100000">
                                          <p:val>
                                            <p:strVal val="#ppt_x"/>
                                          </p:val>
                                        </p:tav>
                                      </p:tavLst>
                                    </p:anim>
                                    <p:anim calcmode="lin" valueType="num">
                                      <p:cBhvr additive="base">
                                        <p:cTn id="6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500" fill="hold"/>
                                        <p:tgtEl>
                                          <p:spTgt spid="7"/>
                                        </p:tgtEl>
                                        <p:attrNameLst>
                                          <p:attrName>ppt_x</p:attrName>
                                        </p:attrNameLst>
                                      </p:cBhvr>
                                      <p:tavLst>
                                        <p:tav tm="0">
                                          <p:val>
                                            <p:strVal val="#ppt_x"/>
                                          </p:val>
                                        </p:tav>
                                        <p:tav tm="100000">
                                          <p:val>
                                            <p:strVal val="#ppt_x"/>
                                          </p:val>
                                        </p:tav>
                                      </p:tavLst>
                                    </p:anim>
                                    <p:anim calcmode="lin" valueType="num">
                                      <p:cBhvr additive="base">
                                        <p:cTn id="7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98312"/>
                                        </p:tgtEl>
                                        <p:attrNameLst>
                                          <p:attrName>style.visibility</p:attrName>
                                        </p:attrNameLst>
                                      </p:cBhvr>
                                      <p:to>
                                        <p:strVal val="visible"/>
                                      </p:to>
                                    </p:set>
                                    <p:anim calcmode="lin" valueType="num">
                                      <p:cBhvr additive="base">
                                        <p:cTn id="75" dur="500" fill="hold"/>
                                        <p:tgtEl>
                                          <p:spTgt spid="98312"/>
                                        </p:tgtEl>
                                        <p:attrNameLst>
                                          <p:attrName>ppt_x</p:attrName>
                                        </p:attrNameLst>
                                      </p:cBhvr>
                                      <p:tavLst>
                                        <p:tav tm="0">
                                          <p:val>
                                            <p:strVal val="#ppt_x"/>
                                          </p:val>
                                        </p:tav>
                                        <p:tav tm="100000">
                                          <p:val>
                                            <p:strVal val="#ppt_x"/>
                                          </p:val>
                                        </p:tav>
                                      </p:tavLst>
                                    </p:anim>
                                    <p:anim calcmode="lin" valueType="num">
                                      <p:cBhvr additive="base">
                                        <p:cTn id="76" dur="500" fill="hold"/>
                                        <p:tgtEl>
                                          <p:spTgt spid="98312"/>
                                        </p:tgtEl>
                                        <p:attrNameLst>
                                          <p:attrName>ppt_y</p:attrName>
                                        </p:attrNameLst>
                                      </p:cBhvr>
                                      <p:tavLst>
                                        <p:tav tm="0">
                                          <p:val>
                                            <p:strVal val="1+#ppt_h/2"/>
                                          </p:val>
                                        </p:tav>
                                        <p:tav tm="100000">
                                          <p:val>
                                            <p:strVal val="#ppt_y"/>
                                          </p:val>
                                        </p:tav>
                                      </p:tavLst>
                                    </p:anim>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98313"/>
                                        </p:tgtEl>
                                        <p:attrNameLst>
                                          <p:attrName>style.visibility</p:attrName>
                                        </p:attrNameLst>
                                      </p:cBhvr>
                                      <p:to>
                                        <p:strVal val="visible"/>
                                      </p:to>
                                    </p:set>
                                    <p:anim calcmode="lin" valueType="num">
                                      <p:cBhvr additive="base">
                                        <p:cTn id="81" dur="500" fill="hold"/>
                                        <p:tgtEl>
                                          <p:spTgt spid="98313"/>
                                        </p:tgtEl>
                                        <p:attrNameLst>
                                          <p:attrName>ppt_x</p:attrName>
                                        </p:attrNameLst>
                                      </p:cBhvr>
                                      <p:tavLst>
                                        <p:tav tm="0">
                                          <p:val>
                                            <p:strVal val="#ppt_x"/>
                                          </p:val>
                                        </p:tav>
                                        <p:tav tm="100000">
                                          <p:val>
                                            <p:strVal val="#ppt_x"/>
                                          </p:val>
                                        </p:tav>
                                      </p:tavLst>
                                    </p:anim>
                                    <p:anim calcmode="lin" valueType="num">
                                      <p:cBhvr additive="base">
                                        <p:cTn id="82" dur="500" fill="hold"/>
                                        <p:tgtEl>
                                          <p:spTgt spid="98313"/>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98337"/>
                                        </p:tgtEl>
                                        <p:attrNameLst>
                                          <p:attrName>style.visibility</p:attrName>
                                        </p:attrNameLst>
                                      </p:cBhvr>
                                      <p:to>
                                        <p:strVal val="visible"/>
                                      </p:to>
                                    </p:set>
                                    <p:anim calcmode="lin" valueType="num">
                                      <p:cBhvr additive="base">
                                        <p:cTn id="87" dur="500" fill="hold"/>
                                        <p:tgtEl>
                                          <p:spTgt spid="98337"/>
                                        </p:tgtEl>
                                        <p:attrNameLst>
                                          <p:attrName>ppt_x</p:attrName>
                                        </p:attrNameLst>
                                      </p:cBhvr>
                                      <p:tavLst>
                                        <p:tav tm="0">
                                          <p:val>
                                            <p:strVal val="#ppt_x"/>
                                          </p:val>
                                        </p:tav>
                                        <p:tav tm="100000">
                                          <p:val>
                                            <p:strVal val="#ppt_x"/>
                                          </p:val>
                                        </p:tav>
                                      </p:tavLst>
                                    </p:anim>
                                    <p:anim calcmode="lin" valueType="num">
                                      <p:cBhvr additive="base">
                                        <p:cTn id="88" dur="500" fill="hold"/>
                                        <p:tgtEl>
                                          <p:spTgt spid="983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p:bldP spid="98308" grpId="0"/>
      <p:bldP spid="98309" grpId="0"/>
      <p:bldP spid="98310" grpId="0"/>
      <p:bldP spid="98311" grpId="0"/>
      <p:bldP spid="98312" grpId="0"/>
      <p:bldP spid="98313" grpId="0"/>
      <p:bldP spid="98322" grpId="0"/>
      <p:bldP spid="98323" grpId="0"/>
      <p:bldP spid="98324" grpId="0"/>
      <p:bldP spid="98325" grpId="0"/>
      <p:bldP spid="9833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72" name="Group 3"/>
          <p:cNvGrpSpPr/>
          <p:nvPr>
            <p:custDataLst>
              <p:tags r:id="rId4"/>
            </p:custDataLst>
          </p:nvPr>
        </p:nvGrpSpPr>
        <p:grpSpPr>
          <a:xfrm>
            <a:off x="1102397" y="1535719"/>
            <a:ext cx="8012118" cy="644525"/>
            <a:chOff x="1728" y="1470"/>
            <a:chExt cx="5047" cy="406"/>
          </a:xfrm>
        </p:grpSpPr>
        <p:grpSp>
          <p:nvGrpSpPr>
            <p:cNvPr id="73" name="Group 4"/>
            <p:cNvGrpSpPr/>
            <p:nvPr>
              <p:custDataLst>
                <p:tags r:id="rId5"/>
              </p:custDataLst>
            </p:nvPr>
          </p:nvGrpSpPr>
          <p:grpSpPr>
            <a:xfrm rot="-4423226">
              <a:off x="1676" y="1532"/>
              <a:ext cx="400" cy="280"/>
              <a:chOff x="1043" y="2596"/>
              <a:chExt cx="142" cy="99"/>
            </a:xfrm>
          </p:grpSpPr>
          <p:sp>
            <p:nvSpPr>
              <p:cNvPr id="76" name="Freeform 5"/>
              <p:cNvSpPr/>
              <p:nvPr>
                <p:custDataLst>
                  <p:tags r:id="rId6"/>
                </p:custDataLst>
              </p:nvPr>
            </p:nvSpPr>
            <p:spPr bwMode="auto">
              <a:xfrm>
                <a:off x="1149" y="2693"/>
                <a:ext cx="12" cy="2"/>
              </a:xfrm>
              <a:custGeom>
                <a:gdLst>
                  <a:gd name="T0" fmla="*/ 0 w 63"/>
                  <a:gd name="T1" fmla="*/ 0 h 14"/>
                  <a:gd name="T2" fmla="*/ 0 w 63"/>
                  <a:gd name="T3" fmla="*/ 0 h 14"/>
                  <a:gd name="T4" fmla="*/ 0 w 63"/>
                  <a:gd name="T5" fmla="*/ 0 h 14"/>
                  <a:gd name="T6" fmla="*/ 0 w 63"/>
                  <a:gd name="T7" fmla="*/ 0 h 14"/>
                  <a:gd name="T8" fmla="*/ 0 w 63"/>
                  <a:gd name="T9" fmla="*/ 0 h 14"/>
                  <a:gd name="T10" fmla="*/ 0 w 63"/>
                  <a:gd name="T11" fmla="*/ 0 h 14"/>
                  <a:gd name="T12" fmla="*/ 0 w 63"/>
                  <a:gd name="T13" fmla="*/ 0 h 14"/>
                  <a:gd name="T14" fmla="*/ 0 w 63"/>
                  <a:gd name="T15" fmla="*/ 0 h 14"/>
                  <a:gd name="T16" fmla="*/ 0 w 63"/>
                  <a:gd name="T17" fmla="*/ 0 h 14"/>
                  <a:gd name="T18" fmla="*/ 0 w 63"/>
                  <a:gd name="T19" fmla="*/ 0 h 14"/>
                  <a:gd name="T20" fmla="*/ 0 w 63"/>
                  <a:gd name="T21" fmla="*/ 0 h 14"/>
                  <a:gd name="T22" fmla="*/ 0 w 63"/>
                  <a:gd name="T23" fmla="*/ 0 h 14"/>
                  <a:gd name="T24" fmla="*/ 0 w 63"/>
                  <a:gd name="T25" fmla="*/ 0 h 14"/>
                  <a:gd name="T26" fmla="*/ 0 w 63"/>
                  <a:gd name="T27" fmla="*/ 0 h 14"/>
                  <a:gd name="T28" fmla="*/ 0 w 63"/>
                  <a:gd name="T29" fmla="*/ 0 h 14"/>
                  <a:gd name="T30" fmla="*/ 0 w 63"/>
                  <a:gd name="T31" fmla="*/ 0 h 14"/>
                  <a:gd name="T32" fmla="*/ 0 w 63"/>
                  <a:gd name="T33" fmla="*/ 0 h 1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3"/>
                  <a:gd name="T52" fmla="*/ 0 h 14"/>
                  <a:gd name="T53" fmla="*/ 63 w 63"/>
                  <a:gd name="T54" fmla="*/ 14 h 14"/>
                </a:gd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14">
                    <a:moveTo>
                      <a:pt x="63" y="14"/>
                    </a:moveTo>
                    <a:lnTo>
                      <a:pt x="55" y="14"/>
                    </a:lnTo>
                    <a:lnTo>
                      <a:pt x="48" y="14"/>
                    </a:lnTo>
                    <a:lnTo>
                      <a:pt x="40" y="14"/>
                    </a:lnTo>
                    <a:lnTo>
                      <a:pt x="31" y="11"/>
                    </a:lnTo>
                    <a:lnTo>
                      <a:pt x="23" y="10"/>
                    </a:lnTo>
                    <a:lnTo>
                      <a:pt x="16" y="8"/>
                    </a:lnTo>
                    <a:lnTo>
                      <a:pt x="8" y="4"/>
                    </a:lnTo>
                    <a:lnTo>
                      <a:pt x="0" y="0"/>
                    </a:lnTo>
                    <a:lnTo>
                      <a:pt x="8" y="3"/>
                    </a:lnTo>
                    <a:lnTo>
                      <a:pt x="15" y="6"/>
                    </a:lnTo>
                    <a:lnTo>
                      <a:pt x="23" y="8"/>
                    </a:lnTo>
                    <a:lnTo>
                      <a:pt x="30" y="10"/>
                    </a:lnTo>
                    <a:lnTo>
                      <a:pt x="39" y="11"/>
                    </a:lnTo>
                    <a:lnTo>
                      <a:pt x="47" y="12"/>
                    </a:lnTo>
                    <a:lnTo>
                      <a:pt x="55" y="14"/>
                    </a:lnTo>
                    <a:lnTo>
                      <a:pt x="63" y="14"/>
                    </a:lnTo>
                    <a:close/>
                  </a:path>
                </a:pathLst>
              </a:custGeom>
              <a:solidFill>
                <a:srgbClr val="F0A7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6"/>
              <p:cNvSpPr/>
              <p:nvPr>
                <p:custDataLst>
                  <p:tags r:id="rId7"/>
                </p:custDataLst>
              </p:nvPr>
            </p:nvSpPr>
            <p:spPr bwMode="auto">
              <a:xfrm>
                <a:off x="1143" y="2689"/>
                <a:ext cx="26" cy="6"/>
              </a:xfrm>
              <a:custGeom>
                <a:gdLst>
                  <a:gd name="T0" fmla="*/ 0 w 129"/>
                  <a:gd name="T1" fmla="*/ 0 h 38"/>
                  <a:gd name="T2" fmla="*/ 0 w 129"/>
                  <a:gd name="T3" fmla="*/ 0 h 38"/>
                  <a:gd name="T4" fmla="*/ 0 w 129"/>
                  <a:gd name="T5" fmla="*/ 0 h 38"/>
                  <a:gd name="T6" fmla="*/ 0 w 129"/>
                  <a:gd name="T7" fmla="*/ 0 h 38"/>
                  <a:gd name="T8" fmla="*/ 0 w 129"/>
                  <a:gd name="T9" fmla="*/ 0 h 38"/>
                  <a:gd name="T10" fmla="*/ 0 w 129"/>
                  <a:gd name="T11" fmla="*/ 0 h 38"/>
                  <a:gd name="T12" fmla="*/ 0 w 129"/>
                  <a:gd name="T13" fmla="*/ 0 h 38"/>
                  <a:gd name="T14" fmla="*/ 0 w 129"/>
                  <a:gd name="T15" fmla="*/ 0 h 38"/>
                  <a:gd name="T16" fmla="*/ 0 w 129"/>
                  <a:gd name="T17" fmla="*/ 0 h 38"/>
                  <a:gd name="T18" fmla="*/ 0 w 129"/>
                  <a:gd name="T19" fmla="*/ 0 h 38"/>
                  <a:gd name="T20" fmla="*/ 0 w 129"/>
                  <a:gd name="T21" fmla="*/ 0 h 38"/>
                  <a:gd name="T22" fmla="*/ 0 w 129"/>
                  <a:gd name="T23" fmla="*/ 0 h 38"/>
                  <a:gd name="T24" fmla="*/ 0 w 129"/>
                  <a:gd name="T25" fmla="*/ 0 h 38"/>
                  <a:gd name="T26" fmla="*/ 0 w 129"/>
                  <a:gd name="T27" fmla="*/ 0 h 38"/>
                  <a:gd name="T28" fmla="*/ 0 w 129"/>
                  <a:gd name="T29" fmla="*/ 0 h 38"/>
                  <a:gd name="T30" fmla="*/ 0 w 129"/>
                  <a:gd name="T31" fmla="*/ 0 h 38"/>
                  <a:gd name="T32" fmla="*/ 0 w 129"/>
                  <a:gd name="T33" fmla="*/ 0 h 38"/>
                  <a:gd name="T34" fmla="*/ 0 w 129"/>
                  <a:gd name="T35" fmla="*/ 0 h 38"/>
                  <a:gd name="T36" fmla="*/ 0 w 129"/>
                  <a:gd name="T37" fmla="*/ 0 h 38"/>
                  <a:gd name="T38" fmla="*/ 0 w 129"/>
                  <a:gd name="T39" fmla="*/ 0 h 38"/>
                  <a:gd name="T40" fmla="*/ 0 w 129"/>
                  <a:gd name="T41" fmla="*/ 0 h 38"/>
                  <a:gd name="T42" fmla="*/ 0 w 129"/>
                  <a:gd name="T43" fmla="*/ 0 h 38"/>
                  <a:gd name="T44" fmla="*/ 0 w 129"/>
                  <a:gd name="T45" fmla="*/ 0 h 38"/>
                  <a:gd name="T46" fmla="*/ 0 w 129"/>
                  <a:gd name="T47" fmla="*/ 0 h 38"/>
                  <a:gd name="T48" fmla="*/ 0 w 129"/>
                  <a:gd name="T49" fmla="*/ 0 h 38"/>
                  <a:gd name="T50" fmla="*/ 0 w 129"/>
                  <a:gd name="T51" fmla="*/ 0 h 38"/>
                  <a:gd name="T52" fmla="*/ 0 w 129"/>
                  <a:gd name="T53" fmla="*/ 0 h 38"/>
                  <a:gd name="T54" fmla="*/ 0 w 129"/>
                  <a:gd name="T55" fmla="*/ 0 h 38"/>
                  <a:gd name="T56" fmla="*/ 0 w 129"/>
                  <a:gd name="T57" fmla="*/ 0 h 38"/>
                  <a:gd name="T58" fmla="*/ 0 w 129"/>
                  <a:gd name="T59" fmla="*/ 0 h 38"/>
                  <a:gd name="T60" fmla="*/ 0 w 129"/>
                  <a:gd name="T61" fmla="*/ 0 h 38"/>
                  <a:gd name="T62" fmla="*/ 0 w 129"/>
                  <a:gd name="T63" fmla="*/ 0 h 38"/>
                  <a:gd name="T64" fmla="*/ 0 w 129"/>
                  <a:gd name="T65" fmla="*/ 0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29"/>
                  <a:gd name="T100" fmla="*/ 0 h 38"/>
                  <a:gd name="T101" fmla="*/ 129 w 129"/>
                  <a:gd name="T102" fmla="*/ 38 h 3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29" h="38">
                    <a:moveTo>
                      <a:pt x="129" y="28"/>
                    </a:moveTo>
                    <a:lnTo>
                      <a:pt x="116" y="33"/>
                    </a:lnTo>
                    <a:lnTo>
                      <a:pt x="102" y="36"/>
                    </a:lnTo>
                    <a:lnTo>
                      <a:pt x="89" y="38"/>
                    </a:lnTo>
                    <a:lnTo>
                      <a:pt x="75" y="38"/>
                    </a:lnTo>
                    <a:lnTo>
                      <a:pt x="60" y="35"/>
                    </a:lnTo>
                    <a:lnTo>
                      <a:pt x="47" y="32"/>
                    </a:lnTo>
                    <a:lnTo>
                      <a:pt x="33" y="26"/>
                    </a:lnTo>
                    <a:lnTo>
                      <a:pt x="20" y="18"/>
                    </a:lnTo>
                    <a:lnTo>
                      <a:pt x="18" y="16"/>
                    </a:lnTo>
                    <a:lnTo>
                      <a:pt x="15" y="14"/>
                    </a:lnTo>
                    <a:lnTo>
                      <a:pt x="12" y="11"/>
                    </a:lnTo>
                    <a:lnTo>
                      <a:pt x="10" y="10"/>
                    </a:lnTo>
                    <a:lnTo>
                      <a:pt x="7" y="8"/>
                    </a:lnTo>
                    <a:lnTo>
                      <a:pt x="5" y="5"/>
                    </a:lnTo>
                    <a:lnTo>
                      <a:pt x="2" y="3"/>
                    </a:lnTo>
                    <a:lnTo>
                      <a:pt x="0" y="0"/>
                    </a:lnTo>
                    <a:lnTo>
                      <a:pt x="10" y="8"/>
                    </a:lnTo>
                    <a:lnTo>
                      <a:pt x="21" y="14"/>
                    </a:lnTo>
                    <a:lnTo>
                      <a:pt x="32" y="20"/>
                    </a:lnTo>
                    <a:lnTo>
                      <a:pt x="44" y="23"/>
                    </a:lnTo>
                    <a:lnTo>
                      <a:pt x="56" y="27"/>
                    </a:lnTo>
                    <a:lnTo>
                      <a:pt x="69" y="30"/>
                    </a:lnTo>
                    <a:lnTo>
                      <a:pt x="81" y="32"/>
                    </a:lnTo>
                    <a:lnTo>
                      <a:pt x="94" y="33"/>
                    </a:lnTo>
                    <a:lnTo>
                      <a:pt x="99" y="32"/>
                    </a:lnTo>
                    <a:lnTo>
                      <a:pt x="103" y="32"/>
                    </a:lnTo>
                    <a:lnTo>
                      <a:pt x="107" y="32"/>
                    </a:lnTo>
                    <a:lnTo>
                      <a:pt x="112" y="32"/>
                    </a:lnTo>
                    <a:lnTo>
                      <a:pt x="116" y="30"/>
                    </a:lnTo>
                    <a:lnTo>
                      <a:pt x="120" y="30"/>
                    </a:lnTo>
                    <a:lnTo>
                      <a:pt x="124" y="29"/>
                    </a:lnTo>
                    <a:lnTo>
                      <a:pt x="129" y="28"/>
                    </a:lnTo>
                    <a:close/>
                  </a:path>
                </a:pathLst>
              </a:custGeom>
              <a:solidFill>
                <a:srgbClr val="F1AA8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7"/>
              <p:cNvSpPr/>
              <p:nvPr>
                <p:custDataLst>
                  <p:tags r:id="rId8"/>
                </p:custDataLst>
              </p:nvPr>
            </p:nvSpPr>
            <p:spPr bwMode="auto">
              <a:xfrm>
                <a:off x="1140" y="2685"/>
                <a:ext cx="33" cy="10"/>
              </a:xfrm>
              <a:custGeom>
                <a:gdLst>
                  <a:gd name="T0" fmla="*/ 0 w 166"/>
                  <a:gd name="T1" fmla="*/ 0 h 59"/>
                  <a:gd name="T2" fmla="*/ 0 w 166"/>
                  <a:gd name="T3" fmla="*/ 0 h 59"/>
                  <a:gd name="T4" fmla="*/ 0 w 166"/>
                  <a:gd name="T5" fmla="*/ 0 h 59"/>
                  <a:gd name="T6" fmla="*/ 0 w 166"/>
                  <a:gd name="T7" fmla="*/ 0 h 59"/>
                  <a:gd name="T8" fmla="*/ 0 w 166"/>
                  <a:gd name="T9" fmla="*/ 0 h 59"/>
                  <a:gd name="T10" fmla="*/ 0 w 166"/>
                  <a:gd name="T11" fmla="*/ 0 h 59"/>
                  <a:gd name="T12" fmla="*/ 0 w 166"/>
                  <a:gd name="T13" fmla="*/ 0 h 59"/>
                  <a:gd name="T14" fmla="*/ 0 w 166"/>
                  <a:gd name="T15" fmla="*/ 0 h 59"/>
                  <a:gd name="T16" fmla="*/ 0 w 166"/>
                  <a:gd name="T17" fmla="*/ 0 h 59"/>
                  <a:gd name="T18" fmla="*/ 0 w 166"/>
                  <a:gd name="T19" fmla="*/ 0 h 59"/>
                  <a:gd name="T20" fmla="*/ 0 w 166"/>
                  <a:gd name="T21" fmla="*/ 0 h 59"/>
                  <a:gd name="T22" fmla="*/ 0 w 166"/>
                  <a:gd name="T23" fmla="*/ 0 h 59"/>
                  <a:gd name="T24" fmla="*/ 0 w 166"/>
                  <a:gd name="T25" fmla="*/ 0 h 59"/>
                  <a:gd name="T26" fmla="*/ 0 w 166"/>
                  <a:gd name="T27" fmla="*/ 0 h 59"/>
                  <a:gd name="T28" fmla="*/ 0 w 166"/>
                  <a:gd name="T29" fmla="*/ 0 h 59"/>
                  <a:gd name="T30" fmla="*/ 0 w 166"/>
                  <a:gd name="T31" fmla="*/ 0 h 59"/>
                  <a:gd name="T32" fmla="*/ 0 w 166"/>
                  <a:gd name="T33" fmla="*/ 0 h 59"/>
                  <a:gd name="T34" fmla="*/ 0 w 166"/>
                  <a:gd name="T35" fmla="*/ 0 h 59"/>
                  <a:gd name="T36" fmla="*/ 0 w 166"/>
                  <a:gd name="T37" fmla="*/ 0 h 59"/>
                  <a:gd name="T38" fmla="*/ 0 w 166"/>
                  <a:gd name="T39" fmla="*/ 0 h 59"/>
                  <a:gd name="T40" fmla="*/ 0 w 166"/>
                  <a:gd name="T41" fmla="*/ 0 h 59"/>
                  <a:gd name="T42" fmla="*/ 0 w 166"/>
                  <a:gd name="T43" fmla="*/ 0 h 59"/>
                  <a:gd name="T44" fmla="*/ 0 w 166"/>
                  <a:gd name="T45" fmla="*/ 0 h 59"/>
                  <a:gd name="T46" fmla="*/ 0 w 166"/>
                  <a:gd name="T47" fmla="*/ 0 h 59"/>
                  <a:gd name="T48" fmla="*/ 0 w 166"/>
                  <a:gd name="T49" fmla="*/ 0 h 59"/>
                  <a:gd name="T50" fmla="*/ 0 w 166"/>
                  <a:gd name="T51" fmla="*/ 0 h 59"/>
                  <a:gd name="T52" fmla="*/ 0 w 166"/>
                  <a:gd name="T53" fmla="*/ 0 h 59"/>
                  <a:gd name="T54" fmla="*/ 0 w 166"/>
                  <a:gd name="T55" fmla="*/ 0 h 59"/>
                  <a:gd name="T56" fmla="*/ 0 w 166"/>
                  <a:gd name="T57" fmla="*/ 0 h 59"/>
                  <a:gd name="T58" fmla="*/ 0 w 166"/>
                  <a:gd name="T59" fmla="*/ 0 h 59"/>
                  <a:gd name="T60" fmla="*/ 0 w 166"/>
                  <a:gd name="T61" fmla="*/ 0 h 59"/>
                  <a:gd name="T62" fmla="*/ 0 w 166"/>
                  <a:gd name="T63" fmla="*/ 0 h 59"/>
                  <a:gd name="T64" fmla="*/ 0 w 166"/>
                  <a:gd name="T65" fmla="*/ 0 h 59"/>
                  <a:gd name="T66" fmla="*/ 0 w 166"/>
                  <a:gd name="T67" fmla="*/ 0 h 59"/>
                  <a:gd name="T68" fmla="*/ 0 w 166"/>
                  <a:gd name="T69" fmla="*/ 0 h 59"/>
                  <a:gd name="T70" fmla="*/ 0 w 166"/>
                  <a:gd name="T71" fmla="*/ 0 h 59"/>
                  <a:gd name="T72" fmla="*/ 0 w 166"/>
                  <a:gd name="T73" fmla="*/ 0 h 59"/>
                  <a:gd name="T74" fmla="*/ 0 w 166"/>
                  <a:gd name="T75" fmla="*/ 0 h 59"/>
                  <a:gd name="T76" fmla="*/ 0 w 166"/>
                  <a:gd name="T77" fmla="*/ 0 h 59"/>
                  <a:gd name="T78" fmla="*/ 0 w 166"/>
                  <a:gd name="T79" fmla="*/ 0 h 59"/>
                  <a:gd name="T80" fmla="*/ 0 w 166"/>
                  <a:gd name="T81" fmla="*/ 0 h 59"/>
                  <a:gd name="T82" fmla="*/ 0 w 166"/>
                  <a:gd name="T83" fmla="*/ 0 h 59"/>
                  <a:gd name="T84" fmla="*/ 0 w 166"/>
                  <a:gd name="T85" fmla="*/ 0 h 59"/>
                  <a:gd name="T86" fmla="*/ 0 w 166"/>
                  <a:gd name="T87" fmla="*/ 0 h 59"/>
                  <a:gd name="T88" fmla="*/ 0 w 166"/>
                  <a:gd name="T89" fmla="*/ 0 h 59"/>
                  <a:gd name="T90" fmla="*/ 0 w 166"/>
                  <a:gd name="T91" fmla="*/ 0 h 59"/>
                  <a:gd name="T92" fmla="*/ 0 w 166"/>
                  <a:gd name="T93" fmla="*/ 0 h 59"/>
                  <a:gd name="T94" fmla="*/ 0 w 166"/>
                  <a:gd name="T95" fmla="*/ 0 h 59"/>
                  <a:gd name="T96" fmla="*/ 0 w 166"/>
                  <a:gd name="T97" fmla="*/ 0 h 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66"/>
                  <a:gd name="T148" fmla="*/ 0 h 59"/>
                  <a:gd name="T149" fmla="*/ 166 w 166"/>
                  <a:gd name="T150" fmla="*/ 59 h 59"/>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66" h="59">
                    <a:moveTo>
                      <a:pt x="47" y="45"/>
                    </a:moveTo>
                    <a:lnTo>
                      <a:pt x="54" y="48"/>
                    </a:lnTo>
                    <a:lnTo>
                      <a:pt x="61" y="51"/>
                    </a:lnTo>
                    <a:lnTo>
                      <a:pt x="69" y="53"/>
                    </a:lnTo>
                    <a:lnTo>
                      <a:pt x="76" y="55"/>
                    </a:lnTo>
                    <a:lnTo>
                      <a:pt x="85" y="56"/>
                    </a:lnTo>
                    <a:lnTo>
                      <a:pt x="93" y="57"/>
                    </a:lnTo>
                    <a:lnTo>
                      <a:pt x="101" y="59"/>
                    </a:lnTo>
                    <a:lnTo>
                      <a:pt x="109" y="59"/>
                    </a:lnTo>
                    <a:lnTo>
                      <a:pt x="117" y="57"/>
                    </a:lnTo>
                    <a:lnTo>
                      <a:pt x="124" y="56"/>
                    </a:lnTo>
                    <a:lnTo>
                      <a:pt x="131" y="54"/>
                    </a:lnTo>
                    <a:lnTo>
                      <a:pt x="139" y="51"/>
                    </a:lnTo>
                    <a:lnTo>
                      <a:pt x="146" y="49"/>
                    </a:lnTo>
                    <a:lnTo>
                      <a:pt x="153" y="45"/>
                    </a:lnTo>
                    <a:lnTo>
                      <a:pt x="159" y="41"/>
                    </a:lnTo>
                    <a:lnTo>
                      <a:pt x="166" y="37"/>
                    </a:lnTo>
                    <a:lnTo>
                      <a:pt x="159" y="39"/>
                    </a:lnTo>
                    <a:lnTo>
                      <a:pt x="152" y="42"/>
                    </a:lnTo>
                    <a:lnTo>
                      <a:pt x="146" y="43"/>
                    </a:lnTo>
                    <a:lnTo>
                      <a:pt x="139" y="45"/>
                    </a:lnTo>
                    <a:lnTo>
                      <a:pt x="132" y="47"/>
                    </a:lnTo>
                    <a:lnTo>
                      <a:pt x="125" y="47"/>
                    </a:lnTo>
                    <a:lnTo>
                      <a:pt x="117" y="48"/>
                    </a:lnTo>
                    <a:lnTo>
                      <a:pt x="110" y="48"/>
                    </a:lnTo>
                    <a:lnTo>
                      <a:pt x="95" y="47"/>
                    </a:lnTo>
                    <a:lnTo>
                      <a:pt x="79" y="44"/>
                    </a:lnTo>
                    <a:lnTo>
                      <a:pt x="64" y="41"/>
                    </a:lnTo>
                    <a:lnTo>
                      <a:pt x="50" y="36"/>
                    </a:lnTo>
                    <a:lnTo>
                      <a:pt x="36" y="29"/>
                    </a:lnTo>
                    <a:lnTo>
                      <a:pt x="24" y="20"/>
                    </a:lnTo>
                    <a:lnTo>
                      <a:pt x="11" y="11"/>
                    </a:lnTo>
                    <a:lnTo>
                      <a:pt x="0" y="0"/>
                    </a:lnTo>
                    <a:lnTo>
                      <a:pt x="4" y="6"/>
                    </a:lnTo>
                    <a:lnTo>
                      <a:pt x="8" y="12"/>
                    </a:lnTo>
                    <a:lnTo>
                      <a:pt x="12" y="17"/>
                    </a:lnTo>
                    <a:lnTo>
                      <a:pt x="16" y="21"/>
                    </a:lnTo>
                    <a:lnTo>
                      <a:pt x="21" y="26"/>
                    </a:lnTo>
                    <a:lnTo>
                      <a:pt x="26" y="31"/>
                    </a:lnTo>
                    <a:lnTo>
                      <a:pt x="31" y="35"/>
                    </a:lnTo>
                    <a:lnTo>
                      <a:pt x="36" y="39"/>
                    </a:lnTo>
                    <a:lnTo>
                      <a:pt x="38" y="39"/>
                    </a:lnTo>
                    <a:lnTo>
                      <a:pt x="39" y="41"/>
                    </a:lnTo>
                    <a:lnTo>
                      <a:pt x="40" y="42"/>
                    </a:lnTo>
                    <a:lnTo>
                      <a:pt x="41" y="42"/>
                    </a:lnTo>
                    <a:lnTo>
                      <a:pt x="43" y="43"/>
                    </a:lnTo>
                    <a:lnTo>
                      <a:pt x="44" y="44"/>
                    </a:lnTo>
                    <a:lnTo>
                      <a:pt x="45" y="44"/>
                    </a:lnTo>
                    <a:lnTo>
                      <a:pt x="47" y="45"/>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8"/>
              <p:cNvSpPr/>
              <p:nvPr>
                <p:custDataLst>
                  <p:tags r:id="rId9"/>
                </p:custDataLst>
              </p:nvPr>
            </p:nvSpPr>
            <p:spPr bwMode="auto">
              <a:xfrm>
                <a:off x="1138" y="2682"/>
                <a:ext cx="38" cy="12"/>
              </a:xfrm>
              <a:custGeom>
                <a:gdLst>
                  <a:gd name="T0" fmla="*/ 0 w 191"/>
                  <a:gd name="T1" fmla="*/ 0 h 72"/>
                  <a:gd name="T2" fmla="*/ 0 w 191"/>
                  <a:gd name="T3" fmla="*/ 0 h 72"/>
                  <a:gd name="T4" fmla="*/ 0 w 191"/>
                  <a:gd name="T5" fmla="*/ 0 h 72"/>
                  <a:gd name="T6" fmla="*/ 0 w 191"/>
                  <a:gd name="T7" fmla="*/ 0 h 72"/>
                  <a:gd name="T8" fmla="*/ 0 w 191"/>
                  <a:gd name="T9" fmla="*/ 0 h 72"/>
                  <a:gd name="T10" fmla="*/ 0 w 191"/>
                  <a:gd name="T11" fmla="*/ 0 h 72"/>
                  <a:gd name="T12" fmla="*/ 0 w 191"/>
                  <a:gd name="T13" fmla="*/ 0 h 72"/>
                  <a:gd name="T14" fmla="*/ 0 w 191"/>
                  <a:gd name="T15" fmla="*/ 0 h 72"/>
                  <a:gd name="T16" fmla="*/ 0 w 191"/>
                  <a:gd name="T17" fmla="*/ 0 h 72"/>
                  <a:gd name="T18" fmla="*/ 0 w 191"/>
                  <a:gd name="T19" fmla="*/ 0 h 72"/>
                  <a:gd name="T20" fmla="*/ 0 w 191"/>
                  <a:gd name="T21" fmla="*/ 0 h 72"/>
                  <a:gd name="T22" fmla="*/ 0 w 191"/>
                  <a:gd name="T23" fmla="*/ 0 h 72"/>
                  <a:gd name="T24" fmla="*/ 0 w 191"/>
                  <a:gd name="T25" fmla="*/ 0 h 72"/>
                  <a:gd name="T26" fmla="*/ 0 w 191"/>
                  <a:gd name="T27" fmla="*/ 0 h 72"/>
                  <a:gd name="T28" fmla="*/ 0 w 191"/>
                  <a:gd name="T29" fmla="*/ 0 h 72"/>
                  <a:gd name="T30" fmla="*/ 0 w 191"/>
                  <a:gd name="T31" fmla="*/ 0 h 72"/>
                  <a:gd name="T32" fmla="*/ 0 w 191"/>
                  <a:gd name="T33" fmla="*/ 0 h 72"/>
                  <a:gd name="T34" fmla="*/ 0 w 191"/>
                  <a:gd name="T35" fmla="*/ 0 h 72"/>
                  <a:gd name="T36" fmla="*/ 0 w 191"/>
                  <a:gd name="T37" fmla="*/ 0 h 72"/>
                  <a:gd name="T38" fmla="*/ 0 w 191"/>
                  <a:gd name="T39" fmla="*/ 0 h 72"/>
                  <a:gd name="T40" fmla="*/ 0 w 191"/>
                  <a:gd name="T41" fmla="*/ 0 h 72"/>
                  <a:gd name="T42" fmla="*/ 0 w 191"/>
                  <a:gd name="T43" fmla="*/ 0 h 72"/>
                  <a:gd name="T44" fmla="*/ 0 w 191"/>
                  <a:gd name="T45" fmla="*/ 0 h 72"/>
                  <a:gd name="T46" fmla="*/ 0 w 191"/>
                  <a:gd name="T47" fmla="*/ 0 h 72"/>
                  <a:gd name="T48" fmla="*/ 0 w 191"/>
                  <a:gd name="T49" fmla="*/ 0 h 72"/>
                  <a:gd name="T50" fmla="*/ 0 w 191"/>
                  <a:gd name="T51" fmla="*/ 0 h 72"/>
                  <a:gd name="T52" fmla="*/ 0 w 191"/>
                  <a:gd name="T53" fmla="*/ 0 h 72"/>
                  <a:gd name="T54" fmla="*/ 0 w 191"/>
                  <a:gd name="T55" fmla="*/ 0 h 72"/>
                  <a:gd name="T56" fmla="*/ 0 w 191"/>
                  <a:gd name="T57" fmla="*/ 0 h 72"/>
                  <a:gd name="T58" fmla="*/ 0 w 191"/>
                  <a:gd name="T59" fmla="*/ 0 h 72"/>
                  <a:gd name="T60" fmla="*/ 0 w 191"/>
                  <a:gd name="T61" fmla="*/ 0 h 72"/>
                  <a:gd name="T62" fmla="*/ 0 w 191"/>
                  <a:gd name="T63" fmla="*/ 0 h 72"/>
                  <a:gd name="T64" fmla="*/ 0 w 191"/>
                  <a:gd name="T65" fmla="*/ 0 h 72"/>
                  <a:gd name="T66" fmla="*/ 0 w 191"/>
                  <a:gd name="T67" fmla="*/ 0 h 72"/>
                  <a:gd name="T68" fmla="*/ 0 w 191"/>
                  <a:gd name="T69" fmla="*/ 0 h 72"/>
                  <a:gd name="T70" fmla="*/ 0 w 191"/>
                  <a:gd name="T71" fmla="*/ 0 h 72"/>
                  <a:gd name="T72" fmla="*/ 0 w 191"/>
                  <a:gd name="T73" fmla="*/ 0 h 72"/>
                  <a:gd name="T74" fmla="*/ 0 w 191"/>
                  <a:gd name="T75" fmla="*/ 0 h 72"/>
                  <a:gd name="T76" fmla="*/ 0 w 191"/>
                  <a:gd name="T77" fmla="*/ 0 h 72"/>
                  <a:gd name="T78" fmla="*/ 0 w 191"/>
                  <a:gd name="T79" fmla="*/ 0 h 72"/>
                  <a:gd name="T80" fmla="*/ 0 w 191"/>
                  <a:gd name="T81" fmla="*/ 0 h 72"/>
                  <a:gd name="T82" fmla="*/ 0 w 191"/>
                  <a:gd name="T83" fmla="*/ 0 h 72"/>
                  <a:gd name="T84" fmla="*/ 0 w 191"/>
                  <a:gd name="T85" fmla="*/ 0 h 72"/>
                  <a:gd name="T86" fmla="*/ 0 w 191"/>
                  <a:gd name="T87" fmla="*/ 0 h 72"/>
                  <a:gd name="T88" fmla="*/ 0 w 191"/>
                  <a:gd name="T89" fmla="*/ 0 h 72"/>
                  <a:gd name="T90" fmla="*/ 0 w 191"/>
                  <a:gd name="T91" fmla="*/ 0 h 72"/>
                  <a:gd name="T92" fmla="*/ 0 w 191"/>
                  <a:gd name="T93" fmla="*/ 0 h 72"/>
                  <a:gd name="T94" fmla="*/ 0 w 191"/>
                  <a:gd name="T95" fmla="*/ 0 h 72"/>
                  <a:gd name="T96" fmla="*/ 0 w 191"/>
                  <a:gd name="T97" fmla="*/ 0 h 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1"/>
                  <a:gd name="T148" fmla="*/ 0 h 72"/>
                  <a:gd name="T149" fmla="*/ 191 w 191"/>
                  <a:gd name="T150" fmla="*/ 72 h 72"/>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1" h="72">
                    <a:moveTo>
                      <a:pt x="26" y="39"/>
                    </a:moveTo>
                    <a:lnTo>
                      <a:pt x="36" y="47"/>
                    </a:lnTo>
                    <a:lnTo>
                      <a:pt x="47" y="53"/>
                    </a:lnTo>
                    <a:lnTo>
                      <a:pt x="58" y="59"/>
                    </a:lnTo>
                    <a:lnTo>
                      <a:pt x="70" y="62"/>
                    </a:lnTo>
                    <a:lnTo>
                      <a:pt x="82" y="66"/>
                    </a:lnTo>
                    <a:lnTo>
                      <a:pt x="95" y="69"/>
                    </a:lnTo>
                    <a:lnTo>
                      <a:pt x="107" y="71"/>
                    </a:lnTo>
                    <a:lnTo>
                      <a:pt x="120" y="72"/>
                    </a:lnTo>
                    <a:lnTo>
                      <a:pt x="125" y="71"/>
                    </a:lnTo>
                    <a:lnTo>
                      <a:pt x="129" y="71"/>
                    </a:lnTo>
                    <a:lnTo>
                      <a:pt x="133" y="71"/>
                    </a:lnTo>
                    <a:lnTo>
                      <a:pt x="138" y="71"/>
                    </a:lnTo>
                    <a:lnTo>
                      <a:pt x="142" y="69"/>
                    </a:lnTo>
                    <a:lnTo>
                      <a:pt x="146" y="69"/>
                    </a:lnTo>
                    <a:lnTo>
                      <a:pt x="150" y="68"/>
                    </a:lnTo>
                    <a:lnTo>
                      <a:pt x="155" y="67"/>
                    </a:lnTo>
                    <a:lnTo>
                      <a:pt x="160" y="65"/>
                    </a:lnTo>
                    <a:lnTo>
                      <a:pt x="164" y="62"/>
                    </a:lnTo>
                    <a:lnTo>
                      <a:pt x="169" y="60"/>
                    </a:lnTo>
                    <a:lnTo>
                      <a:pt x="174" y="56"/>
                    </a:lnTo>
                    <a:lnTo>
                      <a:pt x="178" y="53"/>
                    </a:lnTo>
                    <a:lnTo>
                      <a:pt x="183" y="49"/>
                    </a:lnTo>
                    <a:lnTo>
                      <a:pt x="187" y="45"/>
                    </a:lnTo>
                    <a:lnTo>
                      <a:pt x="191" y="42"/>
                    </a:lnTo>
                    <a:lnTo>
                      <a:pt x="183" y="45"/>
                    </a:lnTo>
                    <a:lnTo>
                      <a:pt x="175" y="49"/>
                    </a:lnTo>
                    <a:lnTo>
                      <a:pt x="166" y="53"/>
                    </a:lnTo>
                    <a:lnTo>
                      <a:pt x="157" y="55"/>
                    </a:lnTo>
                    <a:lnTo>
                      <a:pt x="148" y="57"/>
                    </a:lnTo>
                    <a:lnTo>
                      <a:pt x="139" y="59"/>
                    </a:lnTo>
                    <a:lnTo>
                      <a:pt x="130" y="60"/>
                    </a:lnTo>
                    <a:lnTo>
                      <a:pt x="120" y="60"/>
                    </a:lnTo>
                    <a:lnTo>
                      <a:pt x="103" y="60"/>
                    </a:lnTo>
                    <a:lnTo>
                      <a:pt x="85" y="56"/>
                    </a:lnTo>
                    <a:lnTo>
                      <a:pt x="69" y="51"/>
                    </a:lnTo>
                    <a:lnTo>
                      <a:pt x="53" y="44"/>
                    </a:lnTo>
                    <a:lnTo>
                      <a:pt x="38" y="36"/>
                    </a:lnTo>
                    <a:lnTo>
                      <a:pt x="24" y="25"/>
                    </a:lnTo>
                    <a:lnTo>
                      <a:pt x="12" y="13"/>
                    </a:lnTo>
                    <a:lnTo>
                      <a:pt x="0" y="0"/>
                    </a:lnTo>
                    <a:lnTo>
                      <a:pt x="2" y="5"/>
                    </a:lnTo>
                    <a:lnTo>
                      <a:pt x="5" y="11"/>
                    </a:lnTo>
                    <a:lnTo>
                      <a:pt x="8" y="15"/>
                    </a:lnTo>
                    <a:lnTo>
                      <a:pt x="11" y="20"/>
                    </a:lnTo>
                    <a:lnTo>
                      <a:pt x="15" y="25"/>
                    </a:lnTo>
                    <a:lnTo>
                      <a:pt x="18" y="30"/>
                    </a:lnTo>
                    <a:lnTo>
                      <a:pt x="22" y="35"/>
                    </a:lnTo>
                    <a:lnTo>
                      <a:pt x="26" y="39"/>
                    </a:lnTo>
                    <a:close/>
                  </a:path>
                </a:pathLst>
              </a:custGeom>
              <a:solidFill>
                <a:srgbClr val="F1AB8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8" name="Freeform 9"/>
              <p:cNvSpPr/>
              <p:nvPr>
                <p:custDataLst>
                  <p:tags r:id="rId10"/>
                </p:custDataLst>
              </p:nvPr>
            </p:nvSpPr>
            <p:spPr bwMode="auto">
              <a:xfrm>
                <a:off x="1136" y="2679"/>
                <a:ext cx="42" cy="14"/>
              </a:xfrm>
              <a:custGeom>
                <a:gdLst>
                  <a:gd name="T0" fmla="*/ 0 w 210"/>
                  <a:gd name="T1" fmla="*/ 0 h 84"/>
                  <a:gd name="T2" fmla="*/ 0 w 210"/>
                  <a:gd name="T3" fmla="*/ 0 h 84"/>
                  <a:gd name="T4" fmla="*/ 0 w 210"/>
                  <a:gd name="T5" fmla="*/ 0 h 84"/>
                  <a:gd name="T6" fmla="*/ 0 w 210"/>
                  <a:gd name="T7" fmla="*/ 0 h 84"/>
                  <a:gd name="T8" fmla="*/ 0 w 210"/>
                  <a:gd name="T9" fmla="*/ 0 h 84"/>
                  <a:gd name="T10" fmla="*/ 0 w 210"/>
                  <a:gd name="T11" fmla="*/ 0 h 84"/>
                  <a:gd name="T12" fmla="*/ 0 w 210"/>
                  <a:gd name="T13" fmla="*/ 0 h 84"/>
                  <a:gd name="T14" fmla="*/ 0 w 210"/>
                  <a:gd name="T15" fmla="*/ 0 h 84"/>
                  <a:gd name="T16" fmla="*/ 0 w 210"/>
                  <a:gd name="T17" fmla="*/ 0 h 84"/>
                  <a:gd name="T18" fmla="*/ 0 w 210"/>
                  <a:gd name="T19" fmla="*/ 0 h 84"/>
                  <a:gd name="T20" fmla="*/ 0 w 210"/>
                  <a:gd name="T21" fmla="*/ 0 h 84"/>
                  <a:gd name="T22" fmla="*/ 0 w 210"/>
                  <a:gd name="T23" fmla="*/ 0 h 84"/>
                  <a:gd name="T24" fmla="*/ 0 w 210"/>
                  <a:gd name="T25" fmla="*/ 0 h 84"/>
                  <a:gd name="T26" fmla="*/ 0 w 210"/>
                  <a:gd name="T27" fmla="*/ 0 h 84"/>
                  <a:gd name="T28" fmla="*/ 0 w 210"/>
                  <a:gd name="T29" fmla="*/ 0 h 84"/>
                  <a:gd name="T30" fmla="*/ 0 w 210"/>
                  <a:gd name="T31" fmla="*/ 0 h 84"/>
                  <a:gd name="T32" fmla="*/ 0 w 210"/>
                  <a:gd name="T33" fmla="*/ 0 h 84"/>
                  <a:gd name="T34" fmla="*/ 0 w 210"/>
                  <a:gd name="T35" fmla="*/ 0 h 84"/>
                  <a:gd name="T36" fmla="*/ 0 w 210"/>
                  <a:gd name="T37" fmla="*/ 0 h 84"/>
                  <a:gd name="T38" fmla="*/ 0 w 210"/>
                  <a:gd name="T39" fmla="*/ 0 h 84"/>
                  <a:gd name="T40" fmla="*/ 0 w 210"/>
                  <a:gd name="T41" fmla="*/ 0 h 84"/>
                  <a:gd name="T42" fmla="*/ 0 w 210"/>
                  <a:gd name="T43" fmla="*/ 0 h 84"/>
                  <a:gd name="T44" fmla="*/ 0 w 210"/>
                  <a:gd name="T45" fmla="*/ 0 h 84"/>
                  <a:gd name="T46" fmla="*/ 0 w 210"/>
                  <a:gd name="T47" fmla="*/ 0 h 84"/>
                  <a:gd name="T48" fmla="*/ 0 w 210"/>
                  <a:gd name="T49" fmla="*/ 0 h 84"/>
                  <a:gd name="T50" fmla="*/ 0 w 210"/>
                  <a:gd name="T51" fmla="*/ 0 h 84"/>
                  <a:gd name="T52" fmla="*/ 0 w 210"/>
                  <a:gd name="T53" fmla="*/ 0 h 84"/>
                  <a:gd name="T54" fmla="*/ 0 w 210"/>
                  <a:gd name="T55" fmla="*/ 0 h 84"/>
                  <a:gd name="T56" fmla="*/ 0 w 210"/>
                  <a:gd name="T57" fmla="*/ 0 h 84"/>
                  <a:gd name="T58" fmla="*/ 0 w 210"/>
                  <a:gd name="T59" fmla="*/ 0 h 84"/>
                  <a:gd name="T60" fmla="*/ 0 w 210"/>
                  <a:gd name="T61" fmla="*/ 0 h 84"/>
                  <a:gd name="T62" fmla="*/ 0 w 210"/>
                  <a:gd name="T63" fmla="*/ 0 h 84"/>
                  <a:gd name="T64" fmla="*/ 0 w 210"/>
                  <a:gd name="T65" fmla="*/ 0 h 84"/>
                  <a:gd name="T66" fmla="*/ 0 w 210"/>
                  <a:gd name="T67" fmla="*/ 0 h 84"/>
                  <a:gd name="T68" fmla="*/ 0 w 210"/>
                  <a:gd name="T69" fmla="*/ 0 h 84"/>
                  <a:gd name="T70" fmla="*/ 0 w 210"/>
                  <a:gd name="T71" fmla="*/ 0 h 84"/>
                  <a:gd name="T72" fmla="*/ 0 w 210"/>
                  <a:gd name="T73" fmla="*/ 0 h 84"/>
                  <a:gd name="T74" fmla="*/ 0 w 210"/>
                  <a:gd name="T75" fmla="*/ 0 h 84"/>
                  <a:gd name="T76" fmla="*/ 0 w 210"/>
                  <a:gd name="T77" fmla="*/ 0 h 84"/>
                  <a:gd name="T78" fmla="*/ 0 w 210"/>
                  <a:gd name="T79" fmla="*/ 0 h 84"/>
                  <a:gd name="T80" fmla="*/ 0 w 210"/>
                  <a:gd name="T81" fmla="*/ 0 h 84"/>
                  <a:gd name="T82" fmla="*/ 0 w 210"/>
                  <a:gd name="T83" fmla="*/ 0 h 84"/>
                  <a:gd name="T84" fmla="*/ 0 w 210"/>
                  <a:gd name="T85" fmla="*/ 0 h 84"/>
                  <a:gd name="T86" fmla="*/ 0 w 210"/>
                  <a:gd name="T87" fmla="*/ 0 h 84"/>
                  <a:gd name="T88" fmla="*/ 0 w 210"/>
                  <a:gd name="T89" fmla="*/ 0 h 84"/>
                  <a:gd name="T90" fmla="*/ 0 w 210"/>
                  <a:gd name="T91" fmla="*/ 0 h 84"/>
                  <a:gd name="T92" fmla="*/ 0 w 210"/>
                  <a:gd name="T93" fmla="*/ 0 h 84"/>
                  <a:gd name="T94" fmla="*/ 0 w 210"/>
                  <a:gd name="T95" fmla="*/ 0 h 84"/>
                  <a:gd name="T96" fmla="*/ 0 w 210"/>
                  <a:gd name="T97" fmla="*/ 0 h 84"/>
                  <a:gd name="T98" fmla="*/ 0 w 210"/>
                  <a:gd name="T99" fmla="*/ 0 h 84"/>
                  <a:gd name="T100" fmla="*/ 0 w 210"/>
                  <a:gd name="T101" fmla="*/ 0 h 84"/>
                  <a:gd name="T102" fmla="*/ 0 w 210"/>
                  <a:gd name="T103" fmla="*/ 0 h 84"/>
                  <a:gd name="T104" fmla="*/ 0 w 210"/>
                  <a:gd name="T105" fmla="*/ 0 h 8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0"/>
                  <a:gd name="T160" fmla="*/ 0 h 84"/>
                  <a:gd name="T161" fmla="*/ 210 w 210"/>
                  <a:gd name="T162" fmla="*/ 84 h 84"/>
                </a:gd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0" h="84">
                    <a:moveTo>
                      <a:pt x="17" y="36"/>
                    </a:moveTo>
                    <a:lnTo>
                      <a:pt x="28" y="47"/>
                    </a:lnTo>
                    <a:lnTo>
                      <a:pt x="41" y="56"/>
                    </a:lnTo>
                    <a:lnTo>
                      <a:pt x="53" y="65"/>
                    </a:lnTo>
                    <a:lnTo>
                      <a:pt x="67" y="71"/>
                    </a:lnTo>
                    <a:lnTo>
                      <a:pt x="81" y="77"/>
                    </a:lnTo>
                    <a:lnTo>
                      <a:pt x="96" y="80"/>
                    </a:lnTo>
                    <a:lnTo>
                      <a:pt x="112" y="83"/>
                    </a:lnTo>
                    <a:lnTo>
                      <a:pt x="127" y="84"/>
                    </a:lnTo>
                    <a:lnTo>
                      <a:pt x="134" y="84"/>
                    </a:lnTo>
                    <a:lnTo>
                      <a:pt x="142" y="83"/>
                    </a:lnTo>
                    <a:lnTo>
                      <a:pt x="149" y="83"/>
                    </a:lnTo>
                    <a:lnTo>
                      <a:pt x="156" y="81"/>
                    </a:lnTo>
                    <a:lnTo>
                      <a:pt x="163" y="79"/>
                    </a:lnTo>
                    <a:lnTo>
                      <a:pt x="170" y="78"/>
                    </a:lnTo>
                    <a:lnTo>
                      <a:pt x="176" y="75"/>
                    </a:lnTo>
                    <a:lnTo>
                      <a:pt x="183" y="73"/>
                    </a:lnTo>
                    <a:lnTo>
                      <a:pt x="187" y="69"/>
                    </a:lnTo>
                    <a:lnTo>
                      <a:pt x="190" y="67"/>
                    </a:lnTo>
                    <a:lnTo>
                      <a:pt x="194" y="63"/>
                    </a:lnTo>
                    <a:lnTo>
                      <a:pt x="197" y="61"/>
                    </a:lnTo>
                    <a:lnTo>
                      <a:pt x="200" y="57"/>
                    </a:lnTo>
                    <a:lnTo>
                      <a:pt x="204" y="54"/>
                    </a:lnTo>
                    <a:lnTo>
                      <a:pt x="207" y="50"/>
                    </a:lnTo>
                    <a:lnTo>
                      <a:pt x="210" y="45"/>
                    </a:lnTo>
                    <a:lnTo>
                      <a:pt x="201" y="51"/>
                    </a:lnTo>
                    <a:lnTo>
                      <a:pt x="191" y="57"/>
                    </a:lnTo>
                    <a:lnTo>
                      <a:pt x="181" y="62"/>
                    </a:lnTo>
                    <a:lnTo>
                      <a:pt x="171" y="66"/>
                    </a:lnTo>
                    <a:lnTo>
                      <a:pt x="160" y="69"/>
                    </a:lnTo>
                    <a:lnTo>
                      <a:pt x="149" y="71"/>
                    </a:lnTo>
                    <a:lnTo>
                      <a:pt x="138" y="73"/>
                    </a:lnTo>
                    <a:lnTo>
                      <a:pt x="127" y="73"/>
                    </a:lnTo>
                    <a:lnTo>
                      <a:pt x="118" y="73"/>
                    </a:lnTo>
                    <a:lnTo>
                      <a:pt x="108" y="72"/>
                    </a:lnTo>
                    <a:lnTo>
                      <a:pt x="99" y="71"/>
                    </a:lnTo>
                    <a:lnTo>
                      <a:pt x="89" y="68"/>
                    </a:lnTo>
                    <a:lnTo>
                      <a:pt x="80" y="65"/>
                    </a:lnTo>
                    <a:lnTo>
                      <a:pt x="71" y="62"/>
                    </a:lnTo>
                    <a:lnTo>
                      <a:pt x="63" y="57"/>
                    </a:lnTo>
                    <a:lnTo>
                      <a:pt x="55" y="54"/>
                    </a:lnTo>
                    <a:lnTo>
                      <a:pt x="39" y="43"/>
                    </a:lnTo>
                    <a:lnTo>
                      <a:pt x="25" y="30"/>
                    </a:lnTo>
                    <a:lnTo>
                      <a:pt x="12" y="17"/>
                    </a:lnTo>
                    <a:lnTo>
                      <a:pt x="0" y="0"/>
                    </a:lnTo>
                    <a:lnTo>
                      <a:pt x="1" y="5"/>
                    </a:lnTo>
                    <a:lnTo>
                      <a:pt x="3" y="9"/>
                    </a:lnTo>
                    <a:lnTo>
                      <a:pt x="5" y="14"/>
                    </a:lnTo>
                    <a:lnTo>
                      <a:pt x="7" y="19"/>
                    </a:lnTo>
                    <a:lnTo>
                      <a:pt x="9" y="24"/>
                    </a:lnTo>
                    <a:lnTo>
                      <a:pt x="12" y="27"/>
                    </a:lnTo>
                    <a:lnTo>
                      <a:pt x="14" y="32"/>
                    </a:lnTo>
                    <a:lnTo>
                      <a:pt x="17" y="36"/>
                    </a:lnTo>
                    <a:close/>
                  </a:path>
                </a:pathLst>
              </a:custGeom>
              <a:solidFill>
                <a:srgbClr val="F1AD8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5" name="Freeform 10"/>
              <p:cNvSpPr/>
              <p:nvPr>
                <p:custDataLst>
                  <p:tags r:id="rId11"/>
                </p:custDataLst>
              </p:nvPr>
            </p:nvSpPr>
            <p:spPr bwMode="auto">
              <a:xfrm>
                <a:off x="1135" y="2677"/>
                <a:ext cx="45" cy="15"/>
              </a:xfrm>
              <a:custGeom>
                <a:gdLst>
                  <a:gd name="T0" fmla="*/ 0 w 224"/>
                  <a:gd name="T1" fmla="*/ 0 h 95"/>
                  <a:gd name="T2" fmla="*/ 0 w 224"/>
                  <a:gd name="T3" fmla="*/ 0 h 95"/>
                  <a:gd name="T4" fmla="*/ 0 w 224"/>
                  <a:gd name="T5" fmla="*/ 0 h 95"/>
                  <a:gd name="T6" fmla="*/ 0 w 224"/>
                  <a:gd name="T7" fmla="*/ 0 h 95"/>
                  <a:gd name="T8" fmla="*/ 0 w 224"/>
                  <a:gd name="T9" fmla="*/ 0 h 95"/>
                  <a:gd name="T10" fmla="*/ 0 w 224"/>
                  <a:gd name="T11" fmla="*/ 0 h 95"/>
                  <a:gd name="T12" fmla="*/ 0 w 224"/>
                  <a:gd name="T13" fmla="*/ 0 h 95"/>
                  <a:gd name="T14" fmla="*/ 0 w 224"/>
                  <a:gd name="T15" fmla="*/ 0 h 95"/>
                  <a:gd name="T16" fmla="*/ 0 w 224"/>
                  <a:gd name="T17" fmla="*/ 0 h 95"/>
                  <a:gd name="T18" fmla="*/ 0 w 224"/>
                  <a:gd name="T19" fmla="*/ 0 h 95"/>
                  <a:gd name="T20" fmla="*/ 0 w 224"/>
                  <a:gd name="T21" fmla="*/ 0 h 95"/>
                  <a:gd name="T22" fmla="*/ 0 w 224"/>
                  <a:gd name="T23" fmla="*/ 0 h 95"/>
                  <a:gd name="T24" fmla="*/ 0 w 224"/>
                  <a:gd name="T25" fmla="*/ 0 h 95"/>
                  <a:gd name="T26" fmla="*/ 0 w 224"/>
                  <a:gd name="T27" fmla="*/ 0 h 95"/>
                  <a:gd name="T28" fmla="*/ 0 w 224"/>
                  <a:gd name="T29" fmla="*/ 0 h 95"/>
                  <a:gd name="T30" fmla="*/ 0 w 224"/>
                  <a:gd name="T31" fmla="*/ 0 h 95"/>
                  <a:gd name="T32" fmla="*/ 0 w 224"/>
                  <a:gd name="T33" fmla="*/ 0 h 95"/>
                  <a:gd name="T34" fmla="*/ 0 w 224"/>
                  <a:gd name="T35" fmla="*/ 0 h 95"/>
                  <a:gd name="T36" fmla="*/ 0 w 224"/>
                  <a:gd name="T37" fmla="*/ 0 h 95"/>
                  <a:gd name="T38" fmla="*/ 0 w 224"/>
                  <a:gd name="T39" fmla="*/ 0 h 95"/>
                  <a:gd name="T40" fmla="*/ 0 w 224"/>
                  <a:gd name="T41" fmla="*/ 0 h 95"/>
                  <a:gd name="T42" fmla="*/ 0 w 224"/>
                  <a:gd name="T43" fmla="*/ 0 h 95"/>
                  <a:gd name="T44" fmla="*/ 0 w 224"/>
                  <a:gd name="T45" fmla="*/ 0 h 95"/>
                  <a:gd name="T46" fmla="*/ 0 w 224"/>
                  <a:gd name="T47" fmla="*/ 0 h 95"/>
                  <a:gd name="T48" fmla="*/ 0 w 224"/>
                  <a:gd name="T49" fmla="*/ 0 h 95"/>
                  <a:gd name="T50" fmla="*/ 0 w 224"/>
                  <a:gd name="T51" fmla="*/ 0 h 95"/>
                  <a:gd name="T52" fmla="*/ 0 w 224"/>
                  <a:gd name="T53" fmla="*/ 0 h 95"/>
                  <a:gd name="T54" fmla="*/ 0 w 224"/>
                  <a:gd name="T55" fmla="*/ 0 h 95"/>
                  <a:gd name="T56" fmla="*/ 0 w 224"/>
                  <a:gd name="T57" fmla="*/ 0 h 95"/>
                  <a:gd name="T58" fmla="*/ 0 w 224"/>
                  <a:gd name="T59" fmla="*/ 0 h 95"/>
                  <a:gd name="T60" fmla="*/ 0 w 224"/>
                  <a:gd name="T61" fmla="*/ 0 h 95"/>
                  <a:gd name="T62" fmla="*/ 0 w 224"/>
                  <a:gd name="T63" fmla="*/ 0 h 95"/>
                  <a:gd name="T64" fmla="*/ 0 w 224"/>
                  <a:gd name="T65" fmla="*/ 0 h 95"/>
                  <a:gd name="T66" fmla="*/ 0 w 224"/>
                  <a:gd name="T67" fmla="*/ 0 h 95"/>
                  <a:gd name="T68" fmla="*/ 0 w 224"/>
                  <a:gd name="T69" fmla="*/ 0 h 95"/>
                  <a:gd name="T70" fmla="*/ 0 w 224"/>
                  <a:gd name="T71" fmla="*/ 0 h 95"/>
                  <a:gd name="T72" fmla="*/ 0 w 224"/>
                  <a:gd name="T73" fmla="*/ 0 h 95"/>
                  <a:gd name="T74" fmla="*/ 0 w 224"/>
                  <a:gd name="T75" fmla="*/ 0 h 95"/>
                  <a:gd name="T76" fmla="*/ 0 w 224"/>
                  <a:gd name="T77" fmla="*/ 0 h 95"/>
                  <a:gd name="T78" fmla="*/ 0 w 224"/>
                  <a:gd name="T79" fmla="*/ 0 h 95"/>
                  <a:gd name="T80" fmla="*/ 0 w 224"/>
                  <a:gd name="T81" fmla="*/ 0 h 95"/>
                  <a:gd name="T82" fmla="*/ 0 w 224"/>
                  <a:gd name="T83" fmla="*/ 0 h 95"/>
                  <a:gd name="T84" fmla="*/ 0 w 224"/>
                  <a:gd name="T85" fmla="*/ 0 h 95"/>
                  <a:gd name="T86" fmla="*/ 0 w 224"/>
                  <a:gd name="T87" fmla="*/ 0 h 95"/>
                  <a:gd name="T88" fmla="*/ 0 w 224"/>
                  <a:gd name="T89" fmla="*/ 0 h 95"/>
                  <a:gd name="T90" fmla="*/ 0 w 224"/>
                  <a:gd name="T91" fmla="*/ 0 h 95"/>
                  <a:gd name="T92" fmla="*/ 0 w 224"/>
                  <a:gd name="T93" fmla="*/ 0 h 95"/>
                  <a:gd name="T94" fmla="*/ 0 w 224"/>
                  <a:gd name="T95" fmla="*/ 0 h 95"/>
                  <a:gd name="T96" fmla="*/ 0 w 224"/>
                  <a:gd name="T97" fmla="*/ 0 h 95"/>
                  <a:gd name="T98" fmla="*/ 0 w 224"/>
                  <a:gd name="T99" fmla="*/ 0 h 95"/>
                  <a:gd name="T100" fmla="*/ 0 w 224"/>
                  <a:gd name="T101" fmla="*/ 0 h 95"/>
                  <a:gd name="T102" fmla="*/ 0 w 224"/>
                  <a:gd name="T103" fmla="*/ 0 h 95"/>
                  <a:gd name="T104" fmla="*/ 0 w 224"/>
                  <a:gd name="T105" fmla="*/ 0 h 95"/>
                  <a:gd name="T106" fmla="*/ 0 w 224"/>
                  <a:gd name="T107" fmla="*/ 0 h 95"/>
                  <a:gd name="T108" fmla="*/ 0 w 224"/>
                  <a:gd name="T109" fmla="*/ 0 h 95"/>
                  <a:gd name="T110" fmla="*/ 0 w 224"/>
                  <a:gd name="T111" fmla="*/ 0 h 95"/>
                  <a:gd name="T112" fmla="*/ 0 w 224"/>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24"/>
                  <a:gd name="T172" fmla="*/ 0 h 95"/>
                  <a:gd name="T173" fmla="*/ 224 w 224"/>
                  <a:gd name="T174" fmla="*/ 95 h 95"/>
                </a:gd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24" h="95">
                    <a:moveTo>
                      <a:pt x="12" y="35"/>
                    </a:moveTo>
                    <a:lnTo>
                      <a:pt x="24" y="48"/>
                    </a:lnTo>
                    <a:lnTo>
                      <a:pt x="37" y="60"/>
                    </a:lnTo>
                    <a:lnTo>
                      <a:pt x="50" y="71"/>
                    </a:lnTo>
                    <a:lnTo>
                      <a:pt x="65" y="79"/>
                    </a:lnTo>
                    <a:lnTo>
                      <a:pt x="81" y="86"/>
                    </a:lnTo>
                    <a:lnTo>
                      <a:pt x="97" y="91"/>
                    </a:lnTo>
                    <a:lnTo>
                      <a:pt x="115" y="95"/>
                    </a:lnTo>
                    <a:lnTo>
                      <a:pt x="132" y="95"/>
                    </a:lnTo>
                    <a:lnTo>
                      <a:pt x="142" y="95"/>
                    </a:lnTo>
                    <a:lnTo>
                      <a:pt x="151" y="94"/>
                    </a:lnTo>
                    <a:lnTo>
                      <a:pt x="160" y="92"/>
                    </a:lnTo>
                    <a:lnTo>
                      <a:pt x="169" y="90"/>
                    </a:lnTo>
                    <a:lnTo>
                      <a:pt x="178" y="88"/>
                    </a:lnTo>
                    <a:lnTo>
                      <a:pt x="187" y="84"/>
                    </a:lnTo>
                    <a:lnTo>
                      <a:pt x="195" y="80"/>
                    </a:lnTo>
                    <a:lnTo>
                      <a:pt x="203" y="77"/>
                    </a:lnTo>
                    <a:lnTo>
                      <a:pt x="206" y="73"/>
                    </a:lnTo>
                    <a:lnTo>
                      <a:pt x="209" y="70"/>
                    </a:lnTo>
                    <a:lnTo>
                      <a:pt x="212" y="67"/>
                    </a:lnTo>
                    <a:lnTo>
                      <a:pt x="214" y="64"/>
                    </a:lnTo>
                    <a:lnTo>
                      <a:pt x="217" y="60"/>
                    </a:lnTo>
                    <a:lnTo>
                      <a:pt x="219" y="56"/>
                    </a:lnTo>
                    <a:lnTo>
                      <a:pt x="222" y="53"/>
                    </a:lnTo>
                    <a:lnTo>
                      <a:pt x="224" y="49"/>
                    </a:lnTo>
                    <a:lnTo>
                      <a:pt x="214" y="56"/>
                    </a:lnTo>
                    <a:lnTo>
                      <a:pt x="204" y="64"/>
                    </a:lnTo>
                    <a:lnTo>
                      <a:pt x="193" y="70"/>
                    </a:lnTo>
                    <a:lnTo>
                      <a:pt x="181" y="76"/>
                    </a:lnTo>
                    <a:lnTo>
                      <a:pt x="170" y="79"/>
                    </a:lnTo>
                    <a:lnTo>
                      <a:pt x="157" y="82"/>
                    </a:lnTo>
                    <a:lnTo>
                      <a:pt x="145" y="84"/>
                    </a:lnTo>
                    <a:lnTo>
                      <a:pt x="132" y="84"/>
                    </a:lnTo>
                    <a:lnTo>
                      <a:pt x="122" y="84"/>
                    </a:lnTo>
                    <a:lnTo>
                      <a:pt x="112" y="83"/>
                    </a:lnTo>
                    <a:lnTo>
                      <a:pt x="101" y="82"/>
                    </a:lnTo>
                    <a:lnTo>
                      <a:pt x="92" y="78"/>
                    </a:lnTo>
                    <a:lnTo>
                      <a:pt x="82" y="76"/>
                    </a:lnTo>
                    <a:lnTo>
                      <a:pt x="73" y="71"/>
                    </a:lnTo>
                    <a:lnTo>
                      <a:pt x="64" y="67"/>
                    </a:lnTo>
                    <a:lnTo>
                      <a:pt x="56" y="61"/>
                    </a:lnTo>
                    <a:lnTo>
                      <a:pt x="47" y="55"/>
                    </a:lnTo>
                    <a:lnTo>
                      <a:pt x="40" y="49"/>
                    </a:lnTo>
                    <a:lnTo>
                      <a:pt x="32" y="42"/>
                    </a:lnTo>
                    <a:lnTo>
                      <a:pt x="25" y="35"/>
                    </a:lnTo>
                    <a:lnTo>
                      <a:pt x="18" y="28"/>
                    </a:lnTo>
                    <a:lnTo>
                      <a:pt x="12" y="19"/>
                    </a:lnTo>
                    <a:lnTo>
                      <a:pt x="6" y="10"/>
                    </a:lnTo>
                    <a:lnTo>
                      <a:pt x="0" y="0"/>
                    </a:lnTo>
                    <a:lnTo>
                      <a:pt x="1" y="5"/>
                    </a:lnTo>
                    <a:lnTo>
                      <a:pt x="2" y="10"/>
                    </a:lnTo>
                    <a:lnTo>
                      <a:pt x="4" y="13"/>
                    </a:lnTo>
                    <a:lnTo>
                      <a:pt x="5" y="18"/>
                    </a:lnTo>
                    <a:lnTo>
                      <a:pt x="7" y="23"/>
                    </a:lnTo>
                    <a:lnTo>
                      <a:pt x="8" y="26"/>
                    </a:lnTo>
                    <a:lnTo>
                      <a:pt x="10" y="30"/>
                    </a:lnTo>
                    <a:lnTo>
                      <a:pt x="12" y="35"/>
                    </a:lnTo>
                    <a:close/>
                  </a:path>
                </a:pathLst>
              </a:custGeom>
              <a:solidFill>
                <a:srgbClr val="F2AF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6" name="Freeform 11"/>
              <p:cNvSpPr/>
              <p:nvPr>
                <p:custDataLst>
                  <p:tags r:id="rId12"/>
                </p:custDataLst>
              </p:nvPr>
            </p:nvSpPr>
            <p:spPr bwMode="auto">
              <a:xfrm>
                <a:off x="1135" y="2674"/>
                <a:ext cx="47" cy="18"/>
              </a:xfrm>
              <a:custGeom>
                <a:gdLst>
                  <a:gd name="T0" fmla="*/ 0 w 235"/>
                  <a:gd name="T1" fmla="*/ 0 h 106"/>
                  <a:gd name="T2" fmla="*/ 0 w 235"/>
                  <a:gd name="T3" fmla="*/ 0 h 106"/>
                  <a:gd name="T4" fmla="*/ 0 w 235"/>
                  <a:gd name="T5" fmla="*/ 0 h 106"/>
                  <a:gd name="T6" fmla="*/ 0 w 235"/>
                  <a:gd name="T7" fmla="*/ 0 h 106"/>
                  <a:gd name="T8" fmla="*/ 0 w 235"/>
                  <a:gd name="T9" fmla="*/ 0 h 106"/>
                  <a:gd name="T10" fmla="*/ 0 w 235"/>
                  <a:gd name="T11" fmla="*/ 0 h 106"/>
                  <a:gd name="T12" fmla="*/ 0 w 235"/>
                  <a:gd name="T13" fmla="*/ 0 h 106"/>
                  <a:gd name="T14" fmla="*/ 0 w 235"/>
                  <a:gd name="T15" fmla="*/ 0 h 106"/>
                  <a:gd name="T16" fmla="*/ 0 w 235"/>
                  <a:gd name="T17" fmla="*/ 0 h 106"/>
                  <a:gd name="T18" fmla="*/ 0 w 235"/>
                  <a:gd name="T19" fmla="*/ 0 h 106"/>
                  <a:gd name="T20" fmla="*/ 0 w 235"/>
                  <a:gd name="T21" fmla="*/ 0 h 106"/>
                  <a:gd name="T22" fmla="*/ 0 w 235"/>
                  <a:gd name="T23" fmla="*/ 0 h 106"/>
                  <a:gd name="T24" fmla="*/ 0 w 235"/>
                  <a:gd name="T25" fmla="*/ 0 h 106"/>
                  <a:gd name="T26" fmla="*/ 0 w 235"/>
                  <a:gd name="T27" fmla="*/ 0 h 106"/>
                  <a:gd name="T28" fmla="*/ 0 w 235"/>
                  <a:gd name="T29" fmla="*/ 0 h 106"/>
                  <a:gd name="T30" fmla="*/ 0 w 235"/>
                  <a:gd name="T31" fmla="*/ 0 h 106"/>
                  <a:gd name="T32" fmla="*/ 0 w 235"/>
                  <a:gd name="T33" fmla="*/ 0 h 106"/>
                  <a:gd name="T34" fmla="*/ 0 w 235"/>
                  <a:gd name="T35" fmla="*/ 0 h 106"/>
                  <a:gd name="T36" fmla="*/ 0 w 235"/>
                  <a:gd name="T37" fmla="*/ 0 h 106"/>
                  <a:gd name="T38" fmla="*/ 0 w 235"/>
                  <a:gd name="T39" fmla="*/ 0 h 106"/>
                  <a:gd name="T40" fmla="*/ 0 w 235"/>
                  <a:gd name="T41" fmla="*/ 0 h 106"/>
                  <a:gd name="T42" fmla="*/ 0 w 235"/>
                  <a:gd name="T43" fmla="*/ 0 h 106"/>
                  <a:gd name="T44" fmla="*/ 0 w 235"/>
                  <a:gd name="T45" fmla="*/ 0 h 106"/>
                  <a:gd name="T46" fmla="*/ 0 w 235"/>
                  <a:gd name="T47" fmla="*/ 0 h 106"/>
                  <a:gd name="T48" fmla="*/ 0 w 235"/>
                  <a:gd name="T49" fmla="*/ 0 h 106"/>
                  <a:gd name="T50" fmla="*/ 0 w 235"/>
                  <a:gd name="T51" fmla="*/ 0 h 106"/>
                  <a:gd name="T52" fmla="*/ 0 w 235"/>
                  <a:gd name="T53" fmla="*/ 0 h 106"/>
                  <a:gd name="T54" fmla="*/ 0 w 235"/>
                  <a:gd name="T55" fmla="*/ 0 h 106"/>
                  <a:gd name="T56" fmla="*/ 0 w 235"/>
                  <a:gd name="T57" fmla="*/ 0 h 106"/>
                  <a:gd name="T58" fmla="*/ 0 w 235"/>
                  <a:gd name="T59" fmla="*/ 0 h 106"/>
                  <a:gd name="T60" fmla="*/ 0 w 235"/>
                  <a:gd name="T61" fmla="*/ 0 h 106"/>
                  <a:gd name="T62" fmla="*/ 0 w 235"/>
                  <a:gd name="T63" fmla="*/ 0 h 106"/>
                  <a:gd name="T64" fmla="*/ 0 w 235"/>
                  <a:gd name="T65" fmla="*/ 0 h 106"/>
                  <a:gd name="T66" fmla="*/ 0 w 235"/>
                  <a:gd name="T67" fmla="*/ 0 h 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5"/>
                  <a:gd name="T103" fmla="*/ 0 h 106"/>
                  <a:gd name="T104" fmla="*/ 235 w 235"/>
                  <a:gd name="T105" fmla="*/ 106 h 106"/>
                </a:gd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5" h="105">
                    <a:moveTo>
                      <a:pt x="8" y="33"/>
                    </a:moveTo>
                    <a:lnTo>
                      <a:pt x="20" y="50"/>
                    </a:lnTo>
                    <a:lnTo>
                      <a:pt x="33" y="63"/>
                    </a:lnTo>
                    <a:lnTo>
                      <a:pt x="47" y="76"/>
                    </a:lnTo>
                    <a:lnTo>
                      <a:pt x="63" y="87"/>
                    </a:lnTo>
                    <a:lnTo>
                      <a:pt x="71" y="90"/>
                    </a:lnTo>
                    <a:lnTo>
                      <a:pt x="79" y="95"/>
                    </a:lnTo>
                    <a:lnTo>
                      <a:pt x="88" y="98"/>
                    </a:lnTo>
                    <a:lnTo>
                      <a:pt x="97" y="101"/>
                    </a:lnTo>
                    <a:lnTo>
                      <a:pt x="107" y="104"/>
                    </a:lnTo>
                    <a:lnTo>
                      <a:pt x="116" y="105"/>
                    </a:lnTo>
                    <a:lnTo>
                      <a:pt x="126" y="106"/>
                    </a:lnTo>
                    <a:lnTo>
                      <a:pt x="135" y="106"/>
                    </a:lnTo>
                    <a:lnTo>
                      <a:pt x="146" y="106"/>
                    </a:lnTo>
                    <a:lnTo>
                      <a:pt x="157" y="104"/>
                    </a:lnTo>
                    <a:lnTo>
                      <a:pt x="168" y="102"/>
                    </a:lnTo>
                    <a:lnTo>
                      <a:pt x="179" y="99"/>
                    </a:lnTo>
                    <a:lnTo>
                      <a:pt x="189" y="95"/>
                    </a:lnTo>
                    <a:lnTo>
                      <a:pt x="199" y="90"/>
                    </a:lnTo>
                    <a:lnTo>
                      <a:pt x="209" y="84"/>
                    </a:lnTo>
                    <a:lnTo>
                      <a:pt x="218" y="78"/>
                    </a:lnTo>
                    <a:lnTo>
                      <a:pt x="220" y="76"/>
                    </a:lnTo>
                    <a:lnTo>
                      <a:pt x="222" y="72"/>
                    </a:lnTo>
                    <a:lnTo>
                      <a:pt x="224" y="70"/>
                    </a:lnTo>
                    <a:lnTo>
                      <a:pt x="226" y="66"/>
                    </a:lnTo>
                    <a:lnTo>
                      <a:pt x="228" y="63"/>
                    </a:lnTo>
                    <a:lnTo>
                      <a:pt x="231" y="59"/>
                    </a:lnTo>
                    <a:lnTo>
                      <a:pt x="233" y="57"/>
                    </a:lnTo>
                    <a:lnTo>
                      <a:pt x="235" y="53"/>
                    </a:lnTo>
                    <a:lnTo>
                      <a:pt x="235" y="52"/>
                    </a:lnTo>
                    <a:lnTo>
                      <a:pt x="235" y="51"/>
                    </a:lnTo>
                    <a:lnTo>
                      <a:pt x="224" y="62"/>
                    </a:lnTo>
                    <a:lnTo>
                      <a:pt x="213" y="70"/>
                    </a:lnTo>
                    <a:lnTo>
                      <a:pt x="201" y="77"/>
                    </a:lnTo>
                    <a:lnTo>
                      <a:pt x="189" y="83"/>
                    </a:lnTo>
                    <a:lnTo>
                      <a:pt x="176" y="88"/>
                    </a:lnTo>
                    <a:lnTo>
                      <a:pt x="163" y="92"/>
                    </a:lnTo>
                    <a:lnTo>
                      <a:pt x="149" y="94"/>
                    </a:lnTo>
                    <a:lnTo>
                      <a:pt x="135" y="95"/>
                    </a:lnTo>
                    <a:lnTo>
                      <a:pt x="124" y="95"/>
                    </a:lnTo>
                    <a:lnTo>
                      <a:pt x="114" y="94"/>
                    </a:lnTo>
                    <a:lnTo>
                      <a:pt x="103" y="92"/>
                    </a:lnTo>
                    <a:lnTo>
                      <a:pt x="93" y="88"/>
                    </a:lnTo>
                    <a:lnTo>
                      <a:pt x="83" y="84"/>
                    </a:lnTo>
                    <a:lnTo>
                      <a:pt x="73" y="80"/>
                    </a:lnTo>
                    <a:lnTo>
                      <a:pt x="64" y="75"/>
                    </a:lnTo>
                    <a:lnTo>
                      <a:pt x="55" y="69"/>
                    </a:lnTo>
                    <a:lnTo>
                      <a:pt x="47" y="63"/>
                    </a:lnTo>
                    <a:lnTo>
                      <a:pt x="39" y="56"/>
                    </a:lnTo>
                    <a:lnTo>
                      <a:pt x="31" y="47"/>
                    </a:lnTo>
                    <a:lnTo>
                      <a:pt x="24" y="39"/>
                    </a:lnTo>
                    <a:lnTo>
                      <a:pt x="17" y="30"/>
                    </a:lnTo>
                    <a:lnTo>
                      <a:pt x="11" y="21"/>
                    </a:lnTo>
                    <a:lnTo>
                      <a:pt x="6" y="11"/>
                    </a:lnTo>
                    <a:lnTo>
                      <a:pt x="0" y="0"/>
                    </a:lnTo>
                    <a:lnTo>
                      <a:pt x="1" y="5"/>
                    </a:lnTo>
                    <a:lnTo>
                      <a:pt x="2" y="9"/>
                    </a:lnTo>
                    <a:lnTo>
                      <a:pt x="2" y="14"/>
                    </a:lnTo>
                    <a:lnTo>
                      <a:pt x="3" y="17"/>
                    </a:lnTo>
                    <a:lnTo>
                      <a:pt x="4" y="21"/>
                    </a:lnTo>
                    <a:lnTo>
                      <a:pt x="5" y="26"/>
                    </a:lnTo>
                    <a:lnTo>
                      <a:pt x="7" y="29"/>
                    </a:lnTo>
                    <a:lnTo>
                      <a:pt x="8" y="33"/>
                    </a:lnTo>
                    <a:close/>
                  </a:path>
                </a:pathLst>
              </a:custGeom>
              <a:solidFill>
                <a:srgbClr val="F2B19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7" name="Freeform 12"/>
              <p:cNvSpPr/>
              <p:nvPr>
                <p:custDataLst>
                  <p:tags r:id="rId13"/>
                </p:custDataLst>
              </p:nvPr>
            </p:nvSpPr>
            <p:spPr bwMode="auto">
              <a:xfrm>
                <a:off x="1134" y="2672"/>
                <a:ext cx="49" cy="19"/>
              </a:xfrm>
              <a:custGeom>
                <a:gdLst>
                  <a:gd name="T0" fmla="*/ 0 w 242"/>
                  <a:gd name="T1" fmla="*/ 0 h 114"/>
                  <a:gd name="T2" fmla="*/ 0 w 242"/>
                  <a:gd name="T3" fmla="*/ 0 h 114"/>
                  <a:gd name="T4" fmla="*/ 0 w 242"/>
                  <a:gd name="T5" fmla="*/ 0 h 114"/>
                  <a:gd name="T6" fmla="*/ 0 w 242"/>
                  <a:gd name="T7" fmla="*/ 0 h 114"/>
                  <a:gd name="T8" fmla="*/ 0 w 242"/>
                  <a:gd name="T9" fmla="*/ 0 h 114"/>
                  <a:gd name="T10" fmla="*/ 0 w 242"/>
                  <a:gd name="T11" fmla="*/ 0 h 114"/>
                  <a:gd name="T12" fmla="*/ 0 w 242"/>
                  <a:gd name="T13" fmla="*/ 0 h 114"/>
                  <a:gd name="T14" fmla="*/ 0 w 242"/>
                  <a:gd name="T15" fmla="*/ 0 h 114"/>
                  <a:gd name="T16" fmla="*/ 0 w 242"/>
                  <a:gd name="T17" fmla="*/ 0 h 114"/>
                  <a:gd name="T18" fmla="*/ 0 w 242"/>
                  <a:gd name="T19" fmla="*/ 0 h 114"/>
                  <a:gd name="T20" fmla="*/ 0 w 242"/>
                  <a:gd name="T21" fmla="*/ 0 h 114"/>
                  <a:gd name="T22" fmla="*/ 0 w 242"/>
                  <a:gd name="T23" fmla="*/ 0 h 114"/>
                  <a:gd name="T24" fmla="*/ 0 w 242"/>
                  <a:gd name="T25" fmla="*/ 0 h 114"/>
                  <a:gd name="T26" fmla="*/ 0 w 242"/>
                  <a:gd name="T27" fmla="*/ 0 h 114"/>
                  <a:gd name="T28" fmla="*/ 0 w 242"/>
                  <a:gd name="T29" fmla="*/ 0 h 114"/>
                  <a:gd name="T30" fmla="*/ 0 w 242"/>
                  <a:gd name="T31" fmla="*/ 0 h 114"/>
                  <a:gd name="T32" fmla="*/ 0 w 242"/>
                  <a:gd name="T33" fmla="*/ 0 h 114"/>
                  <a:gd name="T34" fmla="*/ 0 w 242"/>
                  <a:gd name="T35" fmla="*/ 0 h 114"/>
                  <a:gd name="T36" fmla="*/ 0 w 242"/>
                  <a:gd name="T37" fmla="*/ 0 h 114"/>
                  <a:gd name="T38" fmla="*/ 0 w 242"/>
                  <a:gd name="T39" fmla="*/ 0 h 114"/>
                  <a:gd name="T40" fmla="*/ 0 w 242"/>
                  <a:gd name="T41" fmla="*/ 0 h 114"/>
                  <a:gd name="T42" fmla="*/ 0 w 242"/>
                  <a:gd name="T43" fmla="*/ 0 h 114"/>
                  <a:gd name="T44" fmla="*/ 0 w 242"/>
                  <a:gd name="T45" fmla="*/ 0 h 114"/>
                  <a:gd name="T46" fmla="*/ 0 w 242"/>
                  <a:gd name="T47" fmla="*/ 0 h 114"/>
                  <a:gd name="T48" fmla="*/ 0 w 242"/>
                  <a:gd name="T49" fmla="*/ 0 h 114"/>
                  <a:gd name="T50" fmla="*/ 0 w 242"/>
                  <a:gd name="T51" fmla="*/ 0 h 114"/>
                  <a:gd name="T52" fmla="*/ 0 w 242"/>
                  <a:gd name="T53" fmla="*/ 0 h 114"/>
                  <a:gd name="T54" fmla="*/ 0 w 242"/>
                  <a:gd name="T55" fmla="*/ 0 h 114"/>
                  <a:gd name="T56" fmla="*/ 0 w 242"/>
                  <a:gd name="T57" fmla="*/ 0 h 114"/>
                  <a:gd name="T58" fmla="*/ 0 w 242"/>
                  <a:gd name="T59" fmla="*/ 0 h 114"/>
                  <a:gd name="T60" fmla="*/ 0 w 242"/>
                  <a:gd name="T61" fmla="*/ 0 h 114"/>
                  <a:gd name="T62" fmla="*/ 0 w 242"/>
                  <a:gd name="T63" fmla="*/ 0 h 114"/>
                  <a:gd name="T64" fmla="*/ 0 w 242"/>
                  <a:gd name="T65" fmla="*/ 0 h 114"/>
                  <a:gd name="T66" fmla="*/ 0 w 242"/>
                  <a:gd name="T67" fmla="*/ 0 h 114"/>
                  <a:gd name="T68" fmla="*/ 0 w 242"/>
                  <a:gd name="T69" fmla="*/ 0 h 114"/>
                  <a:gd name="T70" fmla="*/ 0 w 242"/>
                  <a:gd name="T71" fmla="*/ 0 h 11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114"/>
                  <a:gd name="T110" fmla="*/ 242 w 242"/>
                  <a:gd name="T111" fmla="*/ 114 h 114"/>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1" h="114">
                    <a:moveTo>
                      <a:pt x="4" y="30"/>
                    </a:moveTo>
                    <a:lnTo>
                      <a:pt x="10" y="40"/>
                    </a:lnTo>
                    <a:lnTo>
                      <a:pt x="16" y="49"/>
                    </a:lnTo>
                    <a:lnTo>
                      <a:pt x="22" y="58"/>
                    </a:lnTo>
                    <a:lnTo>
                      <a:pt x="29" y="65"/>
                    </a:lnTo>
                    <a:lnTo>
                      <a:pt x="36" y="72"/>
                    </a:lnTo>
                    <a:lnTo>
                      <a:pt x="44" y="79"/>
                    </a:lnTo>
                    <a:lnTo>
                      <a:pt x="51" y="85"/>
                    </a:lnTo>
                    <a:lnTo>
                      <a:pt x="60" y="91"/>
                    </a:lnTo>
                    <a:lnTo>
                      <a:pt x="68" y="97"/>
                    </a:lnTo>
                    <a:lnTo>
                      <a:pt x="77" y="101"/>
                    </a:lnTo>
                    <a:lnTo>
                      <a:pt x="86" y="106"/>
                    </a:lnTo>
                    <a:lnTo>
                      <a:pt x="96" y="108"/>
                    </a:lnTo>
                    <a:lnTo>
                      <a:pt x="105" y="112"/>
                    </a:lnTo>
                    <a:lnTo>
                      <a:pt x="116" y="113"/>
                    </a:lnTo>
                    <a:lnTo>
                      <a:pt x="126" y="114"/>
                    </a:lnTo>
                    <a:lnTo>
                      <a:pt x="136" y="114"/>
                    </a:lnTo>
                    <a:lnTo>
                      <a:pt x="149" y="114"/>
                    </a:lnTo>
                    <a:lnTo>
                      <a:pt x="161" y="112"/>
                    </a:lnTo>
                    <a:lnTo>
                      <a:pt x="174" y="109"/>
                    </a:lnTo>
                    <a:lnTo>
                      <a:pt x="185" y="106"/>
                    </a:lnTo>
                    <a:lnTo>
                      <a:pt x="197" y="100"/>
                    </a:lnTo>
                    <a:lnTo>
                      <a:pt x="208" y="94"/>
                    </a:lnTo>
                    <a:lnTo>
                      <a:pt x="218" y="86"/>
                    </a:lnTo>
                    <a:lnTo>
                      <a:pt x="228" y="79"/>
                    </a:lnTo>
                    <a:lnTo>
                      <a:pt x="229" y="78"/>
                    </a:lnTo>
                    <a:lnTo>
                      <a:pt x="230" y="76"/>
                    </a:lnTo>
                    <a:lnTo>
                      <a:pt x="232" y="74"/>
                    </a:lnTo>
                    <a:lnTo>
                      <a:pt x="232" y="73"/>
                    </a:lnTo>
                    <a:lnTo>
                      <a:pt x="233" y="72"/>
                    </a:lnTo>
                    <a:lnTo>
                      <a:pt x="234" y="70"/>
                    </a:lnTo>
                    <a:lnTo>
                      <a:pt x="235" y="68"/>
                    </a:lnTo>
                    <a:lnTo>
                      <a:pt x="236" y="67"/>
                    </a:lnTo>
                    <a:lnTo>
                      <a:pt x="237" y="65"/>
                    </a:lnTo>
                    <a:lnTo>
                      <a:pt x="237" y="64"/>
                    </a:lnTo>
                    <a:lnTo>
                      <a:pt x="238" y="61"/>
                    </a:lnTo>
                    <a:lnTo>
                      <a:pt x="239" y="59"/>
                    </a:lnTo>
                    <a:lnTo>
                      <a:pt x="240" y="58"/>
                    </a:lnTo>
                    <a:lnTo>
                      <a:pt x="241" y="55"/>
                    </a:lnTo>
                    <a:lnTo>
                      <a:pt x="241" y="54"/>
                    </a:lnTo>
                    <a:lnTo>
                      <a:pt x="242" y="52"/>
                    </a:lnTo>
                    <a:lnTo>
                      <a:pt x="230" y="64"/>
                    </a:lnTo>
                    <a:lnTo>
                      <a:pt x="219" y="73"/>
                    </a:lnTo>
                    <a:lnTo>
                      <a:pt x="207" y="83"/>
                    </a:lnTo>
                    <a:lnTo>
                      <a:pt x="194" y="90"/>
                    </a:lnTo>
                    <a:lnTo>
                      <a:pt x="180" y="96"/>
                    </a:lnTo>
                    <a:lnTo>
                      <a:pt x="166" y="100"/>
                    </a:lnTo>
                    <a:lnTo>
                      <a:pt x="151" y="103"/>
                    </a:lnTo>
                    <a:lnTo>
                      <a:pt x="136" y="103"/>
                    </a:lnTo>
                    <a:lnTo>
                      <a:pt x="125" y="103"/>
                    </a:lnTo>
                    <a:lnTo>
                      <a:pt x="114" y="102"/>
                    </a:lnTo>
                    <a:lnTo>
                      <a:pt x="102" y="100"/>
                    </a:lnTo>
                    <a:lnTo>
                      <a:pt x="92" y="96"/>
                    </a:lnTo>
                    <a:lnTo>
                      <a:pt x="82" y="92"/>
                    </a:lnTo>
                    <a:lnTo>
                      <a:pt x="72" y="88"/>
                    </a:lnTo>
                    <a:lnTo>
                      <a:pt x="63" y="82"/>
                    </a:lnTo>
                    <a:lnTo>
                      <a:pt x="54" y="74"/>
                    </a:lnTo>
                    <a:lnTo>
                      <a:pt x="45" y="67"/>
                    </a:lnTo>
                    <a:lnTo>
                      <a:pt x="37" y="60"/>
                    </a:lnTo>
                    <a:lnTo>
                      <a:pt x="30" y="52"/>
                    </a:lnTo>
                    <a:lnTo>
                      <a:pt x="23" y="42"/>
                    </a:lnTo>
                    <a:lnTo>
                      <a:pt x="16" y="32"/>
                    </a:lnTo>
                    <a:lnTo>
                      <a:pt x="10" y="22"/>
                    </a:lnTo>
                    <a:lnTo>
                      <a:pt x="5" y="11"/>
                    </a:lnTo>
                    <a:lnTo>
                      <a:pt x="0" y="0"/>
                    </a:lnTo>
                    <a:lnTo>
                      <a:pt x="0" y="4"/>
                    </a:lnTo>
                    <a:lnTo>
                      <a:pt x="1" y="7"/>
                    </a:lnTo>
                    <a:lnTo>
                      <a:pt x="1" y="11"/>
                    </a:lnTo>
                    <a:lnTo>
                      <a:pt x="1" y="16"/>
                    </a:lnTo>
                    <a:lnTo>
                      <a:pt x="2" y="19"/>
                    </a:lnTo>
                    <a:lnTo>
                      <a:pt x="3" y="23"/>
                    </a:lnTo>
                    <a:lnTo>
                      <a:pt x="3" y="26"/>
                    </a:lnTo>
                    <a:lnTo>
                      <a:pt x="4" y="30"/>
                    </a:lnTo>
                    <a:close/>
                  </a:path>
                </a:pathLst>
              </a:custGeom>
              <a:solidFill>
                <a:srgbClr val="F2B49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8" name="Freeform 13"/>
              <p:cNvSpPr/>
              <p:nvPr>
                <p:custDataLst>
                  <p:tags r:id="rId14"/>
                </p:custDataLst>
              </p:nvPr>
            </p:nvSpPr>
            <p:spPr bwMode="auto">
              <a:xfrm>
                <a:off x="1134" y="2669"/>
                <a:ext cx="50" cy="21"/>
              </a:xfrm>
              <a:custGeom>
                <a:gdLst>
                  <a:gd name="T0" fmla="*/ 0 w 246"/>
                  <a:gd name="T1" fmla="*/ 0 h 123"/>
                  <a:gd name="T2" fmla="*/ 0 w 246"/>
                  <a:gd name="T3" fmla="*/ 0 h 123"/>
                  <a:gd name="T4" fmla="*/ 0 w 246"/>
                  <a:gd name="T5" fmla="*/ 0 h 123"/>
                  <a:gd name="T6" fmla="*/ 0 w 246"/>
                  <a:gd name="T7" fmla="*/ 0 h 123"/>
                  <a:gd name="T8" fmla="*/ 0 w 246"/>
                  <a:gd name="T9" fmla="*/ 0 h 123"/>
                  <a:gd name="T10" fmla="*/ 0 w 246"/>
                  <a:gd name="T11" fmla="*/ 0 h 123"/>
                  <a:gd name="T12" fmla="*/ 0 w 246"/>
                  <a:gd name="T13" fmla="*/ 0 h 123"/>
                  <a:gd name="T14" fmla="*/ 0 w 246"/>
                  <a:gd name="T15" fmla="*/ 0 h 123"/>
                  <a:gd name="T16" fmla="*/ 0 w 246"/>
                  <a:gd name="T17" fmla="*/ 0 h 123"/>
                  <a:gd name="T18" fmla="*/ 0 w 246"/>
                  <a:gd name="T19" fmla="*/ 0 h 123"/>
                  <a:gd name="T20" fmla="*/ 0 w 246"/>
                  <a:gd name="T21" fmla="*/ 0 h 123"/>
                  <a:gd name="T22" fmla="*/ 0 w 246"/>
                  <a:gd name="T23" fmla="*/ 0 h 123"/>
                  <a:gd name="T24" fmla="*/ 0 w 246"/>
                  <a:gd name="T25" fmla="*/ 0 h 123"/>
                  <a:gd name="T26" fmla="*/ 0 w 246"/>
                  <a:gd name="T27" fmla="*/ 0 h 123"/>
                  <a:gd name="T28" fmla="*/ 0 w 246"/>
                  <a:gd name="T29" fmla="*/ 0 h 123"/>
                  <a:gd name="T30" fmla="*/ 0 w 246"/>
                  <a:gd name="T31" fmla="*/ 0 h 123"/>
                  <a:gd name="T32" fmla="*/ 0 w 246"/>
                  <a:gd name="T33" fmla="*/ 0 h 123"/>
                  <a:gd name="T34" fmla="*/ 0 w 246"/>
                  <a:gd name="T35" fmla="*/ 0 h 123"/>
                  <a:gd name="T36" fmla="*/ 0 w 246"/>
                  <a:gd name="T37" fmla="*/ 0 h 123"/>
                  <a:gd name="T38" fmla="*/ 0 w 246"/>
                  <a:gd name="T39" fmla="*/ 0 h 123"/>
                  <a:gd name="T40" fmla="*/ 0 w 246"/>
                  <a:gd name="T41" fmla="*/ 0 h 123"/>
                  <a:gd name="T42" fmla="*/ 0 w 246"/>
                  <a:gd name="T43" fmla="*/ 0 h 123"/>
                  <a:gd name="T44" fmla="*/ 0 w 246"/>
                  <a:gd name="T45" fmla="*/ 0 h 123"/>
                  <a:gd name="T46" fmla="*/ 0 w 246"/>
                  <a:gd name="T47" fmla="*/ 0 h 123"/>
                  <a:gd name="T48" fmla="*/ 0 w 246"/>
                  <a:gd name="T49" fmla="*/ 0 h 123"/>
                  <a:gd name="T50" fmla="*/ 0 w 246"/>
                  <a:gd name="T51" fmla="*/ 0 h 123"/>
                  <a:gd name="T52" fmla="*/ 0 w 246"/>
                  <a:gd name="T53" fmla="*/ 0 h 123"/>
                  <a:gd name="T54" fmla="*/ 0 w 246"/>
                  <a:gd name="T55" fmla="*/ 0 h 123"/>
                  <a:gd name="T56" fmla="*/ 0 w 246"/>
                  <a:gd name="T57" fmla="*/ 0 h 123"/>
                  <a:gd name="T58" fmla="*/ 0 w 246"/>
                  <a:gd name="T59" fmla="*/ 0 h 123"/>
                  <a:gd name="T60" fmla="*/ 0 w 246"/>
                  <a:gd name="T61" fmla="*/ 0 h 123"/>
                  <a:gd name="T62" fmla="*/ 0 w 246"/>
                  <a:gd name="T63" fmla="*/ 0 h 12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46"/>
                  <a:gd name="T97" fmla="*/ 0 h 123"/>
                  <a:gd name="T98" fmla="*/ 246 w 246"/>
                  <a:gd name="T99" fmla="*/ 123 h 123"/>
                </a:gd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46" h="123">
                    <a:moveTo>
                      <a:pt x="1" y="28"/>
                    </a:moveTo>
                    <a:lnTo>
                      <a:pt x="7" y="39"/>
                    </a:lnTo>
                    <a:lnTo>
                      <a:pt x="12" y="49"/>
                    </a:lnTo>
                    <a:lnTo>
                      <a:pt x="18" y="58"/>
                    </a:lnTo>
                    <a:lnTo>
                      <a:pt x="25" y="67"/>
                    </a:lnTo>
                    <a:lnTo>
                      <a:pt x="32" y="75"/>
                    </a:lnTo>
                    <a:lnTo>
                      <a:pt x="40" y="84"/>
                    </a:lnTo>
                    <a:lnTo>
                      <a:pt x="48" y="91"/>
                    </a:lnTo>
                    <a:lnTo>
                      <a:pt x="56" y="97"/>
                    </a:lnTo>
                    <a:lnTo>
                      <a:pt x="65" y="103"/>
                    </a:lnTo>
                    <a:lnTo>
                      <a:pt x="74" y="108"/>
                    </a:lnTo>
                    <a:lnTo>
                      <a:pt x="84" y="112"/>
                    </a:lnTo>
                    <a:lnTo>
                      <a:pt x="94" y="116"/>
                    </a:lnTo>
                    <a:lnTo>
                      <a:pt x="104" y="120"/>
                    </a:lnTo>
                    <a:lnTo>
                      <a:pt x="115" y="122"/>
                    </a:lnTo>
                    <a:lnTo>
                      <a:pt x="125" y="123"/>
                    </a:lnTo>
                    <a:lnTo>
                      <a:pt x="136" y="123"/>
                    </a:lnTo>
                    <a:lnTo>
                      <a:pt x="150" y="122"/>
                    </a:lnTo>
                    <a:lnTo>
                      <a:pt x="164" y="120"/>
                    </a:lnTo>
                    <a:lnTo>
                      <a:pt x="177" y="116"/>
                    </a:lnTo>
                    <a:lnTo>
                      <a:pt x="190" y="111"/>
                    </a:lnTo>
                    <a:lnTo>
                      <a:pt x="202" y="105"/>
                    </a:lnTo>
                    <a:lnTo>
                      <a:pt x="214" y="98"/>
                    </a:lnTo>
                    <a:lnTo>
                      <a:pt x="225" y="90"/>
                    </a:lnTo>
                    <a:lnTo>
                      <a:pt x="236" y="79"/>
                    </a:lnTo>
                    <a:lnTo>
                      <a:pt x="238" y="76"/>
                    </a:lnTo>
                    <a:lnTo>
                      <a:pt x="239" y="73"/>
                    </a:lnTo>
                    <a:lnTo>
                      <a:pt x="241" y="69"/>
                    </a:lnTo>
                    <a:lnTo>
                      <a:pt x="242" y="66"/>
                    </a:lnTo>
                    <a:lnTo>
                      <a:pt x="243" y="62"/>
                    </a:lnTo>
                    <a:lnTo>
                      <a:pt x="244" y="60"/>
                    </a:lnTo>
                    <a:lnTo>
                      <a:pt x="245" y="56"/>
                    </a:lnTo>
                    <a:lnTo>
                      <a:pt x="246" y="52"/>
                    </a:lnTo>
                    <a:lnTo>
                      <a:pt x="236" y="66"/>
                    </a:lnTo>
                    <a:lnTo>
                      <a:pt x="223" y="78"/>
                    </a:lnTo>
                    <a:lnTo>
                      <a:pt x="211" y="87"/>
                    </a:lnTo>
                    <a:lnTo>
                      <a:pt x="197" y="96"/>
                    </a:lnTo>
                    <a:lnTo>
                      <a:pt x="183" y="103"/>
                    </a:lnTo>
                    <a:lnTo>
                      <a:pt x="168" y="108"/>
                    </a:lnTo>
                    <a:lnTo>
                      <a:pt x="152" y="111"/>
                    </a:lnTo>
                    <a:lnTo>
                      <a:pt x="136" y="112"/>
                    </a:lnTo>
                    <a:lnTo>
                      <a:pt x="125" y="112"/>
                    </a:lnTo>
                    <a:lnTo>
                      <a:pt x="113" y="110"/>
                    </a:lnTo>
                    <a:lnTo>
                      <a:pt x="101" y="108"/>
                    </a:lnTo>
                    <a:lnTo>
                      <a:pt x="91" y="104"/>
                    </a:lnTo>
                    <a:lnTo>
                      <a:pt x="80" y="99"/>
                    </a:lnTo>
                    <a:lnTo>
                      <a:pt x="70" y="94"/>
                    </a:lnTo>
                    <a:lnTo>
                      <a:pt x="61" y="87"/>
                    </a:lnTo>
                    <a:lnTo>
                      <a:pt x="52" y="80"/>
                    </a:lnTo>
                    <a:lnTo>
                      <a:pt x="43" y="73"/>
                    </a:lnTo>
                    <a:lnTo>
                      <a:pt x="35" y="64"/>
                    </a:lnTo>
                    <a:lnTo>
                      <a:pt x="28" y="55"/>
                    </a:lnTo>
                    <a:lnTo>
                      <a:pt x="21" y="45"/>
                    </a:lnTo>
                    <a:lnTo>
                      <a:pt x="15" y="34"/>
                    </a:lnTo>
                    <a:lnTo>
                      <a:pt x="9" y="22"/>
                    </a:lnTo>
                    <a:lnTo>
                      <a:pt x="4" y="12"/>
                    </a:lnTo>
                    <a:lnTo>
                      <a:pt x="0" y="0"/>
                    </a:lnTo>
                    <a:lnTo>
                      <a:pt x="0" y="3"/>
                    </a:lnTo>
                    <a:lnTo>
                      <a:pt x="0" y="7"/>
                    </a:lnTo>
                    <a:lnTo>
                      <a:pt x="0" y="11"/>
                    </a:lnTo>
                    <a:lnTo>
                      <a:pt x="0" y="14"/>
                    </a:lnTo>
                    <a:lnTo>
                      <a:pt x="0" y="18"/>
                    </a:lnTo>
                    <a:lnTo>
                      <a:pt x="1" y="21"/>
                    </a:lnTo>
                    <a:lnTo>
                      <a:pt x="1" y="25"/>
                    </a:lnTo>
                    <a:lnTo>
                      <a:pt x="1" y="28"/>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9" name="Freeform 14"/>
              <p:cNvSpPr/>
              <p:nvPr>
                <p:custDataLst>
                  <p:tags r:id="rId15"/>
                </p:custDataLst>
              </p:nvPr>
            </p:nvSpPr>
            <p:spPr bwMode="auto">
              <a:xfrm>
                <a:off x="1134" y="2667"/>
                <a:ext cx="50" cy="22"/>
              </a:xfrm>
              <a:custGeom>
                <a:gdLst>
                  <a:gd name="T0" fmla="*/ 0 w 249"/>
                  <a:gd name="T1" fmla="*/ 0 h 132"/>
                  <a:gd name="T2" fmla="*/ 0 w 249"/>
                  <a:gd name="T3" fmla="*/ 0 h 132"/>
                  <a:gd name="T4" fmla="*/ 0 w 249"/>
                  <a:gd name="T5" fmla="*/ 0 h 132"/>
                  <a:gd name="T6" fmla="*/ 0 w 249"/>
                  <a:gd name="T7" fmla="*/ 0 h 132"/>
                  <a:gd name="T8" fmla="*/ 0 w 249"/>
                  <a:gd name="T9" fmla="*/ 0 h 132"/>
                  <a:gd name="T10" fmla="*/ 0 w 249"/>
                  <a:gd name="T11" fmla="*/ 0 h 132"/>
                  <a:gd name="T12" fmla="*/ 0 w 249"/>
                  <a:gd name="T13" fmla="*/ 0 h 132"/>
                  <a:gd name="T14" fmla="*/ 0 w 249"/>
                  <a:gd name="T15" fmla="*/ 0 h 132"/>
                  <a:gd name="T16" fmla="*/ 0 w 249"/>
                  <a:gd name="T17" fmla="*/ 0 h 132"/>
                  <a:gd name="T18" fmla="*/ 0 w 249"/>
                  <a:gd name="T19" fmla="*/ 0 h 132"/>
                  <a:gd name="T20" fmla="*/ 0 w 249"/>
                  <a:gd name="T21" fmla="*/ 0 h 132"/>
                  <a:gd name="T22" fmla="*/ 0 w 249"/>
                  <a:gd name="T23" fmla="*/ 0 h 132"/>
                  <a:gd name="T24" fmla="*/ 0 w 249"/>
                  <a:gd name="T25" fmla="*/ 0 h 132"/>
                  <a:gd name="T26" fmla="*/ 0 w 249"/>
                  <a:gd name="T27" fmla="*/ 0 h 132"/>
                  <a:gd name="T28" fmla="*/ 0 w 249"/>
                  <a:gd name="T29" fmla="*/ 0 h 132"/>
                  <a:gd name="T30" fmla="*/ 0 w 249"/>
                  <a:gd name="T31" fmla="*/ 0 h 132"/>
                  <a:gd name="T32" fmla="*/ 0 w 249"/>
                  <a:gd name="T33" fmla="*/ 0 h 132"/>
                  <a:gd name="T34" fmla="*/ 0 w 249"/>
                  <a:gd name="T35" fmla="*/ 0 h 132"/>
                  <a:gd name="T36" fmla="*/ 0 w 249"/>
                  <a:gd name="T37" fmla="*/ 0 h 132"/>
                  <a:gd name="T38" fmla="*/ 0 w 249"/>
                  <a:gd name="T39" fmla="*/ 0 h 132"/>
                  <a:gd name="T40" fmla="*/ 0 w 249"/>
                  <a:gd name="T41" fmla="*/ 0 h 132"/>
                  <a:gd name="T42" fmla="*/ 0 w 249"/>
                  <a:gd name="T43" fmla="*/ 0 h 132"/>
                  <a:gd name="T44" fmla="*/ 0 w 249"/>
                  <a:gd name="T45" fmla="*/ 0 h 132"/>
                  <a:gd name="T46" fmla="*/ 0 w 249"/>
                  <a:gd name="T47" fmla="*/ 0 h 132"/>
                  <a:gd name="T48" fmla="*/ 0 w 249"/>
                  <a:gd name="T49" fmla="*/ 0 h 132"/>
                  <a:gd name="T50" fmla="*/ 0 w 249"/>
                  <a:gd name="T51" fmla="*/ 0 h 132"/>
                  <a:gd name="T52" fmla="*/ 0 w 249"/>
                  <a:gd name="T53" fmla="*/ 0 h 132"/>
                  <a:gd name="T54" fmla="*/ 0 w 249"/>
                  <a:gd name="T55" fmla="*/ 0 h 132"/>
                  <a:gd name="T56" fmla="*/ 0 w 249"/>
                  <a:gd name="T57" fmla="*/ 0 h 132"/>
                  <a:gd name="T58" fmla="*/ 0 w 249"/>
                  <a:gd name="T59" fmla="*/ 0 h 132"/>
                  <a:gd name="T60" fmla="*/ 0 w 249"/>
                  <a:gd name="T61" fmla="*/ 0 h 132"/>
                  <a:gd name="T62" fmla="*/ 0 w 249"/>
                  <a:gd name="T63" fmla="*/ 0 h 132"/>
                  <a:gd name="T64" fmla="*/ 0 w 249"/>
                  <a:gd name="T65" fmla="*/ 0 h 1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49"/>
                  <a:gd name="T100" fmla="*/ 0 h 132"/>
                  <a:gd name="T101" fmla="*/ 249 w 249"/>
                  <a:gd name="T102" fmla="*/ 132 h 1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49" h="132">
                    <a:moveTo>
                      <a:pt x="0" y="29"/>
                    </a:moveTo>
                    <a:lnTo>
                      <a:pt x="5" y="40"/>
                    </a:lnTo>
                    <a:lnTo>
                      <a:pt x="10" y="51"/>
                    </a:lnTo>
                    <a:lnTo>
                      <a:pt x="16" y="61"/>
                    </a:lnTo>
                    <a:lnTo>
                      <a:pt x="23" y="71"/>
                    </a:lnTo>
                    <a:lnTo>
                      <a:pt x="30" y="79"/>
                    </a:lnTo>
                    <a:lnTo>
                      <a:pt x="37" y="89"/>
                    </a:lnTo>
                    <a:lnTo>
                      <a:pt x="45" y="96"/>
                    </a:lnTo>
                    <a:lnTo>
                      <a:pt x="54" y="103"/>
                    </a:lnTo>
                    <a:lnTo>
                      <a:pt x="63" y="111"/>
                    </a:lnTo>
                    <a:lnTo>
                      <a:pt x="72" y="117"/>
                    </a:lnTo>
                    <a:lnTo>
                      <a:pt x="82" y="121"/>
                    </a:lnTo>
                    <a:lnTo>
                      <a:pt x="92" y="125"/>
                    </a:lnTo>
                    <a:lnTo>
                      <a:pt x="102" y="129"/>
                    </a:lnTo>
                    <a:lnTo>
                      <a:pt x="114" y="131"/>
                    </a:lnTo>
                    <a:lnTo>
                      <a:pt x="125" y="132"/>
                    </a:lnTo>
                    <a:lnTo>
                      <a:pt x="136" y="132"/>
                    </a:lnTo>
                    <a:lnTo>
                      <a:pt x="151" y="132"/>
                    </a:lnTo>
                    <a:lnTo>
                      <a:pt x="166" y="129"/>
                    </a:lnTo>
                    <a:lnTo>
                      <a:pt x="180" y="125"/>
                    </a:lnTo>
                    <a:lnTo>
                      <a:pt x="194" y="119"/>
                    </a:lnTo>
                    <a:lnTo>
                      <a:pt x="207" y="112"/>
                    </a:lnTo>
                    <a:lnTo>
                      <a:pt x="219" y="102"/>
                    </a:lnTo>
                    <a:lnTo>
                      <a:pt x="230" y="93"/>
                    </a:lnTo>
                    <a:lnTo>
                      <a:pt x="242" y="81"/>
                    </a:lnTo>
                    <a:lnTo>
                      <a:pt x="243" y="77"/>
                    </a:lnTo>
                    <a:lnTo>
                      <a:pt x="244" y="75"/>
                    </a:lnTo>
                    <a:lnTo>
                      <a:pt x="245" y="71"/>
                    </a:lnTo>
                    <a:lnTo>
                      <a:pt x="246" y="67"/>
                    </a:lnTo>
                    <a:lnTo>
                      <a:pt x="247" y="64"/>
                    </a:lnTo>
                    <a:lnTo>
                      <a:pt x="248" y="60"/>
                    </a:lnTo>
                    <a:lnTo>
                      <a:pt x="249" y="58"/>
                    </a:lnTo>
                    <a:lnTo>
                      <a:pt x="249" y="54"/>
                    </a:lnTo>
                    <a:lnTo>
                      <a:pt x="239" y="69"/>
                    </a:lnTo>
                    <a:lnTo>
                      <a:pt x="227" y="82"/>
                    </a:lnTo>
                    <a:lnTo>
                      <a:pt x="214" y="94"/>
                    </a:lnTo>
                    <a:lnTo>
                      <a:pt x="200" y="103"/>
                    </a:lnTo>
                    <a:lnTo>
                      <a:pt x="185" y="112"/>
                    </a:lnTo>
                    <a:lnTo>
                      <a:pt x="169" y="117"/>
                    </a:lnTo>
                    <a:lnTo>
                      <a:pt x="161" y="119"/>
                    </a:lnTo>
                    <a:lnTo>
                      <a:pt x="153" y="120"/>
                    </a:lnTo>
                    <a:lnTo>
                      <a:pt x="145" y="121"/>
                    </a:lnTo>
                    <a:lnTo>
                      <a:pt x="136" y="121"/>
                    </a:lnTo>
                    <a:lnTo>
                      <a:pt x="124" y="121"/>
                    </a:lnTo>
                    <a:lnTo>
                      <a:pt x="113" y="120"/>
                    </a:lnTo>
                    <a:lnTo>
                      <a:pt x="100" y="117"/>
                    </a:lnTo>
                    <a:lnTo>
                      <a:pt x="90" y="113"/>
                    </a:lnTo>
                    <a:lnTo>
                      <a:pt x="79" y="108"/>
                    </a:lnTo>
                    <a:lnTo>
                      <a:pt x="69" y="102"/>
                    </a:lnTo>
                    <a:lnTo>
                      <a:pt x="59" y="95"/>
                    </a:lnTo>
                    <a:lnTo>
                      <a:pt x="50" y="88"/>
                    </a:lnTo>
                    <a:lnTo>
                      <a:pt x="42" y="79"/>
                    </a:lnTo>
                    <a:lnTo>
                      <a:pt x="34" y="70"/>
                    </a:lnTo>
                    <a:lnTo>
                      <a:pt x="27" y="60"/>
                    </a:lnTo>
                    <a:lnTo>
                      <a:pt x="20" y="49"/>
                    </a:lnTo>
                    <a:lnTo>
                      <a:pt x="14" y="37"/>
                    </a:lnTo>
                    <a:lnTo>
                      <a:pt x="9" y="26"/>
                    </a:lnTo>
                    <a:lnTo>
                      <a:pt x="5" y="14"/>
                    </a:lnTo>
                    <a:lnTo>
                      <a:pt x="1" y="0"/>
                    </a:lnTo>
                    <a:lnTo>
                      <a:pt x="1" y="4"/>
                    </a:lnTo>
                    <a:lnTo>
                      <a:pt x="0" y="8"/>
                    </a:lnTo>
                    <a:lnTo>
                      <a:pt x="0" y="11"/>
                    </a:lnTo>
                    <a:lnTo>
                      <a:pt x="0" y="15"/>
                    </a:lnTo>
                    <a:lnTo>
                      <a:pt x="0" y="18"/>
                    </a:lnTo>
                    <a:lnTo>
                      <a:pt x="0" y="22"/>
                    </a:lnTo>
                    <a:lnTo>
                      <a:pt x="0" y="26"/>
                    </a:lnTo>
                    <a:lnTo>
                      <a:pt x="0" y="29"/>
                    </a:lnTo>
                    <a:close/>
                  </a:path>
                </a:pathLst>
              </a:custGeom>
              <a:solidFill>
                <a:srgbClr val="F3B69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2" name="Freeform 15"/>
              <p:cNvSpPr/>
              <p:nvPr>
                <p:custDataLst>
                  <p:tags r:id="rId16"/>
                </p:custDataLst>
              </p:nvPr>
            </p:nvSpPr>
            <p:spPr bwMode="auto">
              <a:xfrm>
                <a:off x="1134" y="2665"/>
                <a:ext cx="51" cy="23"/>
              </a:xfrm>
              <a:custGeom>
                <a:gdLst>
                  <a:gd name="T0" fmla="*/ 0 w 251"/>
                  <a:gd name="T1" fmla="*/ 0 h 140"/>
                  <a:gd name="T2" fmla="*/ 0 w 251"/>
                  <a:gd name="T3" fmla="*/ 0 h 140"/>
                  <a:gd name="T4" fmla="*/ 0 w 251"/>
                  <a:gd name="T5" fmla="*/ 0 h 140"/>
                  <a:gd name="T6" fmla="*/ 0 w 251"/>
                  <a:gd name="T7" fmla="*/ 0 h 140"/>
                  <a:gd name="T8" fmla="*/ 0 w 251"/>
                  <a:gd name="T9" fmla="*/ 0 h 140"/>
                  <a:gd name="T10" fmla="*/ 0 w 251"/>
                  <a:gd name="T11" fmla="*/ 0 h 140"/>
                  <a:gd name="T12" fmla="*/ 0 w 251"/>
                  <a:gd name="T13" fmla="*/ 0 h 140"/>
                  <a:gd name="T14" fmla="*/ 0 w 251"/>
                  <a:gd name="T15" fmla="*/ 0 h 140"/>
                  <a:gd name="T16" fmla="*/ 0 w 251"/>
                  <a:gd name="T17" fmla="*/ 0 h 140"/>
                  <a:gd name="T18" fmla="*/ 0 w 251"/>
                  <a:gd name="T19" fmla="*/ 0 h 140"/>
                  <a:gd name="T20" fmla="*/ 0 w 251"/>
                  <a:gd name="T21" fmla="*/ 0 h 140"/>
                  <a:gd name="T22" fmla="*/ 0 w 251"/>
                  <a:gd name="T23" fmla="*/ 0 h 140"/>
                  <a:gd name="T24" fmla="*/ 0 w 251"/>
                  <a:gd name="T25" fmla="*/ 0 h 140"/>
                  <a:gd name="T26" fmla="*/ 0 w 251"/>
                  <a:gd name="T27" fmla="*/ 0 h 140"/>
                  <a:gd name="T28" fmla="*/ 0 w 251"/>
                  <a:gd name="T29" fmla="*/ 0 h 140"/>
                  <a:gd name="T30" fmla="*/ 0 w 251"/>
                  <a:gd name="T31" fmla="*/ 0 h 140"/>
                  <a:gd name="T32" fmla="*/ 0 w 251"/>
                  <a:gd name="T33" fmla="*/ 0 h 140"/>
                  <a:gd name="T34" fmla="*/ 0 w 251"/>
                  <a:gd name="T35" fmla="*/ 0 h 140"/>
                  <a:gd name="T36" fmla="*/ 0 w 251"/>
                  <a:gd name="T37" fmla="*/ 0 h 140"/>
                  <a:gd name="T38" fmla="*/ 0 w 251"/>
                  <a:gd name="T39" fmla="*/ 0 h 140"/>
                  <a:gd name="T40" fmla="*/ 0 w 251"/>
                  <a:gd name="T41" fmla="*/ 0 h 140"/>
                  <a:gd name="T42" fmla="*/ 0 w 251"/>
                  <a:gd name="T43" fmla="*/ 0 h 140"/>
                  <a:gd name="T44" fmla="*/ 0 w 251"/>
                  <a:gd name="T45" fmla="*/ 0 h 140"/>
                  <a:gd name="T46" fmla="*/ 0 w 251"/>
                  <a:gd name="T47" fmla="*/ 0 h 140"/>
                  <a:gd name="T48" fmla="*/ 0 w 251"/>
                  <a:gd name="T49" fmla="*/ 0 h 140"/>
                  <a:gd name="T50" fmla="*/ 0 w 251"/>
                  <a:gd name="T51" fmla="*/ 0 h 140"/>
                  <a:gd name="T52" fmla="*/ 0 w 251"/>
                  <a:gd name="T53" fmla="*/ 0 h 140"/>
                  <a:gd name="T54" fmla="*/ 0 w 251"/>
                  <a:gd name="T55" fmla="*/ 0 h 140"/>
                  <a:gd name="T56" fmla="*/ 0 w 251"/>
                  <a:gd name="T57" fmla="*/ 0 h 140"/>
                  <a:gd name="T58" fmla="*/ 0 w 251"/>
                  <a:gd name="T59" fmla="*/ 0 h 140"/>
                  <a:gd name="T60" fmla="*/ 0 w 251"/>
                  <a:gd name="T61" fmla="*/ 0 h 140"/>
                  <a:gd name="T62" fmla="*/ 0 w 251"/>
                  <a:gd name="T63" fmla="*/ 0 h 140"/>
                  <a:gd name="T64" fmla="*/ 0 w 251"/>
                  <a:gd name="T65" fmla="*/ 0 h 140"/>
                  <a:gd name="T66" fmla="*/ 0 w 251"/>
                  <a:gd name="T67" fmla="*/ 0 h 140"/>
                  <a:gd name="T68" fmla="*/ 0 w 251"/>
                  <a:gd name="T69" fmla="*/ 0 h 140"/>
                  <a:gd name="T70" fmla="*/ 0 w 251"/>
                  <a:gd name="T71" fmla="*/ 0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1"/>
                  <a:gd name="T109" fmla="*/ 0 h 140"/>
                  <a:gd name="T110" fmla="*/ 251 w 251"/>
                  <a:gd name="T111" fmla="*/ 140 h 140"/>
                </a:gd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1" h="140">
                    <a:moveTo>
                      <a:pt x="0" y="28"/>
                    </a:moveTo>
                    <a:lnTo>
                      <a:pt x="4" y="40"/>
                    </a:lnTo>
                    <a:lnTo>
                      <a:pt x="9" y="50"/>
                    </a:lnTo>
                    <a:lnTo>
                      <a:pt x="15" y="62"/>
                    </a:lnTo>
                    <a:lnTo>
                      <a:pt x="21" y="73"/>
                    </a:lnTo>
                    <a:lnTo>
                      <a:pt x="28" y="83"/>
                    </a:lnTo>
                    <a:lnTo>
                      <a:pt x="35" y="92"/>
                    </a:lnTo>
                    <a:lnTo>
                      <a:pt x="43" y="101"/>
                    </a:lnTo>
                    <a:lnTo>
                      <a:pt x="52" y="108"/>
                    </a:lnTo>
                    <a:lnTo>
                      <a:pt x="61" y="115"/>
                    </a:lnTo>
                    <a:lnTo>
                      <a:pt x="70" y="122"/>
                    </a:lnTo>
                    <a:lnTo>
                      <a:pt x="80" y="127"/>
                    </a:lnTo>
                    <a:lnTo>
                      <a:pt x="91" y="132"/>
                    </a:lnTo>
                    <a:lnTo>
                      <a:pt x="101" y="136"/>
                    </a:lnTo>
                    <a:lnTo>
                      <a:pt x="113" y="138"/>
                    </a:lnTo>
                    <a:lnTo>
                      <a:pt x="125" y="140"/>
                    </a:lnTo>
                    <a:lnTo>
                      <a:pt x="136" y="140"/>
                    </a:lnTo>
                    <a:lnTo>
                      <a:pt x="152" y="139"/>
                    </a:lnTo>
                    <a:lnTo>
                      <a:pt x="168" y="136"/>
                    </a:lnTo>
                    <a:lnTo>
                      <a:pt x="183" y="131"/>
                    </a:lnTo>
                    <a:lnTo>
                      <a:pt x="197" y="124"/>
                    </a:lnTo>
                    <a:lnTo>
                      <a:pt x="211" y="115"/>
                    </a:lnTo>
                    <a:lnTo>
                      <a:pt x="223" y="106"/>
                    </a:lnTo>
                    <a:lnTo>
                      <a:pt x="236" y="94"/>
                    </a:lnTo>
                    <a:lnTo>
                      <a:pt x="246" y="80"/>
                    </a:lnTo>
                    <a:lnTo>
                      <a:pt x="247" y="77"/>
                    </a:lnTo>
                    <a:lnTo>
                      <a:pt x="248" y="73"/>
                    </a:lnTo>
                    <a:lnTo>
                      <a:pt x="249" y="71"/>
                    </a:lnTo>
                    <a:lnTo>
                      <a:pt x="249" y="67"/>
                    </a:lnTo>
                    <a:lnTo>
                      <a:pt x="250" y="64"/>
                    </a:lnTo>
                    <a:lnTo>
                      <a:pt x="250" y="61"/>
                    </a:lnTo>
                    <a:lnTo>
                      <a:pt x="251" y="58"/>
                    </a:lnTo>
                    <a:lnTo>
                      <a:pt x="251" y="54"/>
                    </a:lnTo>
                    <a:lnTo>
                      <a:pt x="247" y="62"/>
                    </a:lnTo>
                    <a:lnTo>
                      <a:pt x="241" y="71"/>
                    </a:lnTo>
                    <a:lnTo>
                      <a:pt x="236" y="78"/>
                    </a:lnTo>
                    <a:lnTo>
                      <a:pt x="229" y="85"/>
                    </a:lnTo>
                    <a:lnTo>
                      <a:pt x="223" y="91"/>
                    </a:lnTo>
                    <a:lnTo>
                      <a:pt x="216" y="98"/>
                    </a:lnTo>
                    <a:lnTo>
                      <a:pt x="209" y="103"/>
                    </a:lnTo>
                    <a:lnTo>
                      <a:pt x="202" y="109"/>
                    </a:lnTo>
                    <a:lnTo>
                      <a:pt x="195" y="114"/>
                    </a:lnTo>
                    <a:lnTo>
                      <a:pt x="187" y="118"/>
                    </a:lnTo>
                    <a:lnTo>
                      <a:pt x="179" y="121"/>
                    </a:lnTo>
                    <a:lnTo>
                      <a:pt x="171" y="124"/>
                    </a:lnTo>
                    <a:lnTo>
                      <a:pt x="162" y="126"/>
                    </a:lnTo>
                    <a:lnTo>
                      <a:pt x="154" y="128"/>
                    </a:lnTo>
                    <a:lnTo>
                      <a:pt x="145" y="130"/>
                    </a:lnTo>
                    <a:lnTo>
                      <a:pt x="136" y="130"/>
                    </a:lnTo>
                    <a:lnTo>
                      <a:pt x="124" y="128"/>
                    </a:lnTo>
                    <a:lnTo>
                      <a:pt x="112" y="127"/>
                    </a:lnTo>
                    <a:lnTo>
                      <a:pt x="100" y="124"/>
                    </a:lnTo>
                    <a:lnTo>
                      <a:pt x="89" y="120"/>
                    </a:lnTo>
                    <a:lnTo>
                      <a:pt x="78" y="114"/>
                    </a:lnTo>
                    <a:lnTo>
                      <a:pt x="68" y="108"/>
                    </a:lnTo>
                    <a:lnTo>
                      <a:pt x="58" y="101"/>
                    </a:lnTo>
                    <a:lnTo>
                      <a:pt x="49" y="92"/>
                    </a:lnTo>
                    <a:lnTo>
                      <a:pt x="41" y="84"/>
                    </a:lnTo>
                    <a:lnTo>
                      <a:pt x="33" y="73"/>
                    </a:lnTo>
                    <a:lnTo>
                      <a:pt x="26" y="62"/>
                    </a:lnTo>
                    <a:lnTo>
                      <a:pt x="20" y="52"/>
                    </a:lnTo>
                    <a:lnTo>
                      <a:pt x="14" y="40"/>
                    </a:lnTo>
                    <a:lnTo>
                      <a:pt x="10" y="27"/>
                    </a:lnTo>
                    <a:lnTo>
                      <a:pt x="6" y="15"/>
                    </a:lnTo>
                    <a:lnTo>
                      <a:pt x="3" y="0"/>
                    </a:lnTo>
                    <a:lnTo>
                      <a:pt x="2" y="4"/>
                    </a:lnTo>
                    <a:lnTo>
                      <a:pt x="2" y="7"/>
                    </a:lnTo>
                    <a:lnTo>
                      <a:pt x="1" y="11"/>
                    </a:lnTo>
                    <a:lnTo>
                      <a:pt x="1" y="13"/>
                    </a:lnTo>
                    <a:lnTo>
                      <a:pt x="1" y="17"/>
                    </a:lnTo>
                    <a:lnTo>
                      <a:pt x="0" y="21"/>
                    </a:lnTo>
                    <a:lnTo>
                      <a:pt x="0" y="24"/>
                    </a:lnTo>
                    <a:lnTo>
                      <a:pt x="0" y="28"/>
                    </a:lnTo>
                    <a:close/>
                  </a:path>
                </a:pathLst>
              </a:custGeom>
              <a:solidFill>
                <a:srgbClr val="F3B89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5" name="Freeform 16"/>
              <p:cNvSpPr/>
              <p:nvPr>
                <p:custDataLst>
                  <p:tags r:id="rId17"/>
                </p:custDataLst>
              </p:nvPr>
            </p:nvSpPr>
            <p:spPr bwMode="auto">
              <a:xfrm>
                <a:off x="1135" y="2663"/>
                <a:ext cx="50" cy="24"/>
              </a:xfrm>
              <a:custGeom>
                <a:gdLst>
                  <a:gd name="T0" fmla="*/ 0 w 251"/>
                  <a:gd name="T1" fmla="*/ 0 h 146"/>
                  <a:gd name="T2" fmla="*/ 0 w 251"/>
                  <a:gd name="T3" fmla="*/ 0 h 146"/>
                  <a:gd name="T4" fmla="*/ 0 w 251"/>
                  <a:gd name="T5" fmla="*/ 0 h 146"/>
                  <a:gd name="T6" fmla="*/ 0 w 251"/>
                  <a:gd name="T7" fmla="*/ 0 h 146"/>
                  <a:gd name="T8" fmla="*/ 0 w 251"/>
                  <a:gd name="T9" fmla="*/ 0 h 146"/>
                  <a:gd name="T10" fmla="*/ 0 w 251"/>
                  <a:gd name="T11" fmla="*/ 0 h 146"/>
                  <a:gd name="T12" fmla="*/ 0 w 251"/>
                  <a:gd name="T13" fmla="*/ 0 h 146"/>
                  <a:gd name="T14" fmla="*/ 0 w 251"/>
                  <a:gd name="T15" fmla="*/ 0 h 146"/>
                  <a:gd name="T16" fmla="*/ 0 w 251"/>
                  <a:gd name="T17" fmla="*/ 0 h 146"/>
                  <a:gd name="T18" fmla="*/ 0 w 251"/>
                  <a:gd name="T19" fmla="*/ 0 h 146"/>
                  <a:gd name="T20" fmla="*/ 0 w 251"/>
                  <a:gd name="T21" fmla="*/ 0 h 146"/>
                  <a:gd name="T22" fmla="*/ 0 w 251"/>
                  <a:gd name="T23" fmla="*/ 0 h 146"/>
                  <a:gd name="T24" fmla="*/ 0 w 251"/>
                  <a:gd name="T25" fmla="*/ 0 h 146"/>
                  <a:gd name="T26" fmla="*/ 0 w 251"/>
                  <a:gd name="T27" fmla="*/ 0 h 146"/>
                  <a:gd name="T28" fmla="*/ 0 w 251"/>
                  <a:gd name="T29" fmla="*/ 0 h 146"/>
                  <a:gd name="T30" fmla="*/ 0 w 251"/>
                  <a:gd name="T31" fmla="*/ 0 h 146"/>
                  <a:gd name="T32" fmla="*/ 0 w 251"/>
                  <a:gd name="T33" fmla="*/ 0 h 146"/>
                  <a:gd name="T34" fmla="*/ 0 w 251"/>
                  <a:gd name="T35" fmla="*/ 0 h 146"/>
                  <a:gd name="T36" fmla="*/ 0 w 251"/>
                  <a:gd name="T37" fmla="*/ 0 h 146"/>
                  <a:gd name="T38" fmla="*/ 0 w 251"/>
                  <a:gd name="T39" fmla="*/ 0 h 146"/>
                  <a:gd name="T40" fmla="*/ 0 w 251"/>
                  <a:gd name="T41" fmla="*/ 0 h 146"/>
                  <a:gd name="T42" fmla="*/ 0 w 251"/>
                  <a:gd name="T43" fmla="*/ 0 h 146"/>
                  <a:gd name="T44" fmla="*/ 0 w 251"/>
                  <a:gd name="T45" fmla="*/ 0 h 146"/>
                  <a:gd name="T46" fmla="*/ 0 w 251"/>
                  <a:gd name="T47" fmla="*/ 0 h 146"/>
                  <a:gd name="T48" fmla="*/ 0 w 251"/>
                  <a:gd name="T49" fmla="*/ 0 h 146"/>
                  <a:gd name="T50" fmla="*/ 0 w 251"/>
                  <a:gd name="T51" fmla="*/ 0 h 146"/>
                  <a:gd name="T52" fmla="*/ 0 w 251"/>
                  <a:gd name="T53" fmla="*/ 0 h 146"/>
                  <a:gd name="T54" fmla="*/ 0 w 251"/>
                  <a:gd name="T55" fmla="*/ 0 h 146"/>
                  <a:gd name="T56" fmla="*/ 0 w 251"/>
                  <a:gd name="T57" fmla="*/ 0 h 146"/>
                  <a:gd name="T58" fmla="*/ 0 w 251"/>
                  <a:gd name="T59" fmla="*/ 0 h 146"/>
                  <a:gd name="T60" fmla="*/ 0 w 251"/>
                  <a:gd name="T61" fmla="*/ 0 h 146"/>
                  <a:gd name="T62" fmla="*/ 0 w 251"/>
                  <a:gd name="T63" fmla="*/ 0 h 146"/>
                  <a:gd name="T64" fmla="*/ 0 w 251"/>
                  <a:gd name="T65" fmla="*/ 0 h 146"/>
                  <a:gd name="T66" fmla="*/ 0 w 251"/>
                  <a:gd name="T67" fmla="*/ 0 h 146"/>
                  <a:gd name="T68" fmla="*/ 0 w 251"/>
                  <a:gd name="T69" fmla="*/ 0 h 146"/>
                  <a:gd name="T70" fmla="*/ 0 w 251"/>
                  <a:gd name="T71" fmla="*/ 0 h 146"/>
                  <a:gd name="T72" fmla="*/ 0 w 251"/>
                  <a:gd name="T73" fmla="*/ 0 h 1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51"/>
                  <a:gd name="T112" fmla="*/ 0 h 146"/>
                  <a:gd name="T113" fmla="*/ 251 w 251"/>
                  <a:gd name="T114" fmla="*/ 146 h 146"/>
                </a:gd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51" h="146">
                    <a:moveTo>
                      <a:pt x="0" y="25"/>
                    </a:moveTo>
                    <a:lnTo>
                      <a:pt x="4" y="39"/>
                    </a:lnTo>
                    <a:lnTo>
                      <a:pt x="8" y="51"/>
                    </a:lnTo>
                    <a:lnTo>
                      <a:pt x="13" y="62"/>
                    </a:lnTo>
                    <a:lnTo>
                      <a:pt x="19" y="74"/>
                    </a:lnTo>
                    <a:lnTo>
                      <a:pt x="26" y="85"/>
                    </a:lnTo>
                    <a:lnTo>
                      <a:pt x="33" y="95"/>
                    </a:lnTo>
                    <a:lnTo>
                      <a:pt x="41" y="104"/>
                    </a:lnTo>
                    <a:lnTo>
                      <a:pt x="49" y="113"/>
                    </a:lnTo>
                    <a:lnTo>
                      <a:pt x="58" y="120"/>
                    </a:lnTo>
                    <a:lnTo>
                      <a:pt x="68" y="127"/>
                    </a:lnTo>
                    <a:lnTo>
                      <a:pt x="78" y="133"/>
                    </a:lnTo>
                    <a:lnTo>
                      <a:pt x="89" y="138"/>
                    </a:lnTo>
                    <a:lnTo>
                      <a:pt x="99" y="142"/>
                    </a:lnTo>
                    <a:lnTo>
                      <a:pt x="112" y="145"/>
                    </a:lnTo>
                    <a:lnTo>
                      <a:pt x="123" y="146"/>
                    </a:lnTo>
                    <a:lnTo>
                      <a:pt x="135" y="146"/>
                    </a:lnTo>
                    <a:lnTo>
                      <a:pt x="144" y="146"/>
                    </a:lnTo>
                    <a:lnTo>
                      <a:pt x="152" y="145"/>
                    </a:lnTo>
                    <a:lnTo>
                      <a:pt x="160" y="144"/>
                    </a:lnTo>
                    <a:lnTo>
                      <a:pt x="168" y="142"/>
                    </a:lnTo>
                    <a:lnTo>
                      <a:pt x="184" y="137"/>
                    </a:lnTo>
                    <a:lnTo>
                      <a:pt x="199" y="128"/>
                    </a:lnTo>
                    <a:lnTo>
                      <a:pt x="213" y="119"/>
                    </a:lnTo>
                    <a:lnTo>
                      <a:pt x="226" y="107"/>
                    </a:lnTo>
                    <a:lnTo>
                      <a:pt x="238" y="94"/>
                    </a:lnTo>
                    <a:lnTo>
                      <a:pt x="248" y="79"/>
                    </a:lnTo>
                    <a:lnTo>
                      <a:pt x="249" y="76"/>
                    </a:lnTo>
                    <a:lnTo>
                      <a:pt x="249" y="72"/>
                    </a:lnTo>
                    <a:lnTo>
                      <a:pt x="250" y="70"/>
                    </a:lnTo>
                    <a:lnTo>
                      <a:pt x="250" y="66"/>
                    </a:lnTo>
                    <a:lnTo>
                      <a:pt x="251" y="62"/>
                    </a:lnTo>
                    <a:lnTo>
                      <a:pt x="251" y="60"/>
                    </a:lnTo>
                    <a:lnTo>
                      <a:pt x="251" y="57"/>
                    </a:lnTo>
                    <a:lnTo>
                      <a:pt x="251" y="53"/>
                    </a:lnTo>
                    <a:lnTo>
                      <a:pt x="247" y="62"/>
                    </a:lnTo>
                    <a:lnTo>
                      <a:pt x="242" y="71"/>
                    </a:lnTo>
                    <a:lnTo>
                      <a:pt x="237" y="79"/>
                    </a:lnTo>
                    <a:lnTo>
                      <a:pt x="231" y="86"/>
                    </a:lnTo>
                    <a:lnTo>
                      <a:pt x="224" y="95"/>
                    </a:lnTo>
                    <a:lnTo>
                      <a:pt x="217" y="101"/>
                    </a:lnTo>
                    <a:lnTo>
                      <a:pt x="210" y="108"/>
                    </a:lnTo>
                    <a:lnTo>
                      <a:pt x="203" y="113"/>
                    </a:lnTo>
                    <a:lnTo>
                      <a:pt x="196" y="119"/>
                    </a:lnTo>
                    <a:lnTo>
                      <a:pt x="188" y="122"/>
                    </a:lnTo>
                    <a:lnTo>
                      <a:pt x="179" y="127"/>
                    </a:lnTo>
                    <a:lnTo>
                      <a:pt x="171" y="130"/>
                    </a:lnTo>
                    <a:lnTo>
                      <a:pt x="162" y="133"/>
                    </a:lnTo>
                    <a:lnTo>
                      <a:pt x="153" y="134"/>
                    </a:lnTo>
                    <a:lnTo>
                      <a:pt x="144" y="136"/>
                    </a:lnTo>
                    <a:lnTo>
                      <a:pt x="135" y="136"/>
                    </a:lnTo>
                    <a:lnTo>
                      <a:pt x="123" y="136"/>
                    </a:lnTo>
                    <a:lnTo>
                      <a:pt x="111" y="133"/>
                    </a:lnTo>
                    <a:lnTo>
                      <a:pt x="98" y="130"/>
                    </a:lnTo>
                    <a:lnTo>
                      <a:pt x="87" y="126"/>
                    </a:lnTo>
                    <a:lnTo>
                      <a:pt x="76" y="120"/>
                    </a:lnTo>
                    <a:lnTo>
                      <a:pt x="66" y="113"/>
                    </a:lnTo>
                    <a:lnTo>
                      <a:pt x="57" y="106"/>
                    </a:lnTo>
                    <a:lnTo>
                      <a:pt x="48" y="97"/>
                    </a:lnTo>
                    <a:lnTo>
                      <a:pt x="39" y="88"/>
                    </a:lnTo>
                    <a:lnTo>
                      <a:pt x="32" y="77"/>
                    </a:lnTo>
                    <a:lnTo>
                      <a:pt x="25" y="66"/>
                    </a:lnTo>
                    <a:lnTo>
                      <a:pt x="19" y="54"/>
                    </a:lnTo>
                    <a:lnTo>
                      <a:pt x="14" y="41"/>
                    </a:lnTo>
                    <a:lnTo>
                      <a:pt x="10" y="28"/>
                    </a:lnTo>
                    <a:lnTo>
                      <a:pt x="7" y="15"/>
                    </a:lnTo>
                    <a:lnTo>
                      <a:pt x="5" y="0"/>
                    </a:lnTo>
                    <a:lnTo>
                      <a:pt x="4" y="3"/>
                    </a:lnTo>
                    <a:lnTo>
                      <a:pt x="3" y="6"/>
                    </a:lnTo>
                    <a:lnTo>
                      <a:pt x="3" y="10"/>
                    </a:lnTo>
                    <a:lnTo>
                      <a:pt x="2" y="12"/>
                    </a:lnTo>
                    <a:lnTo>
                      <a:pt x="1" y="16"/>
                    </a:lnTo>
                    <a:lnTo>
                      <a:pt x="1" y="19"/>
                    </a:lnTo>
                    <a:lnTo>
                      <a:pt x="0" y="22"/>
                    </a:lnTo>
                    <a:lnTo>
                      <a:pt x="0" y="25"/>
                    </a:lnTo>
                    <a:close/>
                  </a:path>
                </a:pathLst>
              </a:custGeom>
              <a:solidFill>
                <a:srgbClr val="F3BA9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6" name="Freeform 17"/>
              <p:cNvSpPr/>
              <p:nvPr>
                <p:custDataLst>
                  <p:tags r:id="rId18"/>
                </p:custDataLst>
              </p:nvPr>
            </p:nvSpPr>
            <p:spPr bwMode="auto">
              <a:xfrm>
                <a:off x="1135" y="2661"/>
                <a:ext cx="50" cy="25"/>
              </a:xfrm>
              <a:custGeom>
                <a:gdLst>
                  <a:gd name="T0" fmla="*/ 0 w 249"/>
                  <a:gd name="T1" fmla="*/ 0 h 154"/>
                  <a:gd name="T2" fmla="*/ 0 w 249"/>
                  <a:gd name="T3" fmla="*/ 0 h 154"/>
                  <a:gd name="T4" fmla="*/ 0 w 249"/>
                  <a:gd name="T5" fmla="*/ 0 h 154"/>
                  <a:gd name="T6" fmla="*/ 0 w 249"/>
                  <a:gd name="T7" fmla="*/ 0 h 154"/>
                  <a:gd name="T8" fmla="*/ 0 w 249"/>
                  <a:gd name="T9" fmla="*/ 0 h 154"/>
                  <a:gd name="T10" fmla="*/ 0 w 249"/>
                  <a:gd name="T11" fmla="*/ 0 h 154"/>
                  <a:gd name="T12" fmla="*/ 0 w 249"/>
                  <a:gd name="T13" fmla="*/ 0 h 154"/>
                  <a:gd name="T14" fmla="*/ 0 w 249"/>
                  <a:gd name="T15" fmla="*/ 0 h 154"/>
                  <a:gd name="T16" fmla="*/ 0 w 249"/>
                  <a:gd name="T17" fmla="*/ 0 h 154"/>
                  <a:gd name="T18" fmla="*/ 0 w 249"/>
                  <a:gd name="T19" fmla="*/ 0 h 154"/>
                  <a:gd name="T20" fmla="*/ 0 w 249"/>
                  <a:gd name="T21" fmla="*/ 0 h 154"/>
                  <a:gd name="T22" fmla="*/ 0 w 249"/>
                  <a:gd name="T23" fmla="*/ 0 h 154"/>
                  <a:gd name="T24" fmla="*/ 0 w 249"/>
                  <a:gd name="T25" fmla="*/ 0 h 154"/>
                  <a:gd name="T26" fmla="*/ 0 w 249"/>
                  <a:gd name="T27" fmla="*/ 0 h 154"/>
                  <a:gd name="T28" fmla="*/ 0 w 249"/>
                  <a:gd name="T29" fmla="*/ 0 h 154"/>
                  <a:gd name="T30" fmla="*/ 0 w 249"/>
                  <a:gd name="T31" fmla="*/ 0 h 154"/>
                  <a:gd name="T32" fmla="*/ 0 w 249"/>
                  <a:gd name="T33" fmla="*/ 0 h 154"/>
                  <a:gd name="T34" fmla="*/ 0 w 249"/>
                  <a:gd name="T35" fmla="*/ 0 h 154"/>
                  <a:gd name="T36" fmla="*/ 0 w 249"/>
                  <a:gd name="T37" fmla="*/ 0 h 154"/>
                  <a:gd name="T38" fmla="*/ 0 w 249"/>
                  <a:gd name="T39" fmla="*/ 0 h 154"/>
                  <a:gd name="T40" fmla="*/ 0 w 249"/>
                  <a:gd name="T41" fmla="*/ 0 h 154"/>
                  <a:gd name="T42" fmla="*/ 0 w 249"/>
                  <a:gd name="T43" fmla="*/ 0 h 154"/>
                  <a:gd name="T44" fmla="*/ 0 w 249"/>
                  <a:gd name="T45" fmla="*/ 0 h 154"/>
                  <a:gd name="T46" fmla="*/ 0 w 249"/>
                  <a:gd name="T47" fmla="*/ 0 h 154"/>
                  <a:gd name="T48" fmla="*/ 0 w 249"/>
                  <a:gd name="T49" fmla="*/ 0 h 154"/>
                  <a:gd name="T50" fmla="*/ 0 w 249"/>
                  <a:gd name="T51" fmla="*/ 0 h 154"/>
                  <a:gd name="T52" fmla="*/ 0 w 249"/>
                  <a:gd name="T53" fmla="*/ 0 h 154"/>
                  <a:gd name="T54" fmla="*/ 0 w 249"/>
                  <a:gd name="T55" fmla="*/ 0 h 154"/>
                  <a:gd name="T56" fmla="*/ 0 w 249"/>
                  <a:gd name="T57" fmla="*/ 0 h 154"/>
                  <a:gd name="T58" fmla="*/ 0 w 249"/>
                  <a:gd name="T59" fmla="*/ 0 h 154"/>
                  <a:gd name="T60" fmla="*/ 0 w 249"/>
                  <a:gd name="T61" fmla="*/ 0 h 154"/>
                  <a:gd name="T62" fmla="*/ 0 w 249"/>
                  <a:gd name="T63" fmla="*/ 0 h 154"/>
                  <a:gd name="T64" fmla="*/ 0 w 249"/>
                  <a:gd name="T65" fmla="*/ 0 h 154"/>
                  <a:gd name="T66" fmla="*/ 0 w 249"/>
                  <a:gd name="T67" fmla="*/ 0 h 154"/>
                  <a:gd name="T68" fmla="*/ 0 w 249"/>
                  <a:gd name="T69" fmla="*/ 0 h 154"/>
                  <a:gd name="T70" fmla="*/ 0 w 249"/>
                  <a:gd name="T71" fmla="*/ 0 h 154"/>
                  <a:gd name="T72" fmla="*/ 0 w 249"/>
                  <a:gd name="T73" fmla="*/ 0 h 154"/>
                  <a:gd name="T74" fmla="*/ 0 w 249"/>
                  <a:gd name="T75" fmla="*/ 0 h 154"/>
                  <a:gd name="T76" fmla="*/ 0 w 249"/>
                  <a:gd name="T77" fmla="*/ 0 h 154"/>
                  <a:gd name="T78" fmla="*/ 0 w 249"/>
                  <a:gd name="T79" fmla="*/ 0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49"/>
                  <a:gd name="T121" fmla="*/ 0 h 154"/>
                  <a:gd name="T122" fmla="*/ 249 w 249"/>
                  <a:gd name="T123" fmla="*/ 154 h 154"/>
                </a:gd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49" h="154">
                    <a:moveTo>
                      <a:pt x="0" y="24"/>
                    </a:moveTo>
                    <a:lnTo>
                      <a:pt x="3" y="39"/>
                    </a:lnTo>
                    <a:lnTo>
                      <a:pt x="7" y="51"/>
                    </a:lnTo>
                    <a:lnTo>
                      <a:pt x="11" y="64"/>
                    </a:lnTo>
                    <a:lnTo>
                      <a:pt x="17" y="76"/>
                    </a:lnTo>
                    <a:lnTo>
                      <a:pt x="23" y="86"/>
                    </a:lnTo>
                    <a:lnTo>
                      <a:pt x="30" y="97"/>
                    </a:lnTo>
                    <a:lnTo>
                      <a:pt x="38" y="108"/>
                    </a:lnTo>
                    <a:lnTo>
                      <a:pt x="46" y="116"/>
                    </a:lnTo>
                    <a:lnTo>
                      <a:pt x="55" y="125"/>
                    </a:lnTo>
                    <a:lnTo>
                      <a:pt x="65" y="132"/>
                    </a:lnTo>
                    <a:lnTo>
                      <a:pt x="75" y="138"/>
                    </a:lnTo>
                    <a:lnTo>
                      <a:pt x="86" y="144"/>
                    </a:lnTo>
                    <a:lnTo>
                      <a:pt x="97" y="148"/>
                    </a:lnTo>
                    <a:lnTo>
                      <a:pt x="109" y="151"/>
                    </a:lnTo>
                    <a:lnTo>
                      <a:pt x="121" y="152"/>
                    </a:lnTo>
                    <a:lnTo>
                      <a:pt x="133" y="154"/>
                    </a:lnTo>
                    <a:lnTo>
                      <a:pt x="142" y="154"/>
                    </a:lnTo>
                    <a:lnTo>
                      <a:pt x="151" y="152"/>
                    </a:lnTo>
                    <a:lnTo>
                      <a:pt x="159" y="150"/>
                    </a:lnTo>
                    <a:lnTo>
                      <a:pt x="168" y="148"/>
                    </a:lnTo>
                    <a:lnTo>
                      <a:pt x="176" y="145"/>
                    </a:lnTo>
                    <a:lnTo>
                      <a:pt x="184" y="142"/>
                    </a:lnTo>
                    <a:lnTo>
                      <a:pt x="192" y="138"/>
                    </a:lnTo>
                    <a:lnTo>
                      <a:pt x="199" y="133"/>
                    </a:lnTo>
                    <a:lnTo>
                      <a:pt x="206" y="127"/>
                    </a:lnTo>
                    <a:lnTo>
                      <a:pt x="213" y="122"/>
                    </a:lnTo>
                    <a:lnTo>
                      <a:pt x="220" y="115"/>
                    </a:lnTo>
                    <a:lnTo>
                      <a:pt x="226" y="109"/>
                    </a:lnTo>
                    <a:lnTo>
                      <a:pt x="233" y="102"/>
                    </a:lnTo>
                    <a:lnTo>
                      <a:pt x="238" y="95"/>
                    </a:lnTo>
                    <a:lnTo>
                      <a:pt x="244" y="86"/>
                    </a:lnTo>
                    <a:lnTo>
                      <a:pt x="248" y="78"/>
                    </a:lnTo>
                    <a:lnTo>
                      <a:pt x="249" y="74"/>
                    </a:lnTo>
                    <a:lnTo>
                      <a:pt x="249" y="72"/>
                    </a:lnTo>
                    <a:lnTo>
                      <a:pt x="249" y="69"/>
                    </a:lnTo>
                    <a:lnTo>
                      <a:pt x="249" y="65"/>
                    </a:lnTo>
                    <a:lnTo>
                      <a:pt x="249" y="63"/>
                    </a:lnTo>
                    <a:lnTo>
                      <a:pt x="249" y="59"/>
                    </a:lnTo>
                    <a:lnTo>
                      <a:pt x="249" y="57"/>
                    </a:lnTo>
                    <a:lnTo>
                      <a:pt x="249" y="53"/>
                    </a:lnTo>
                    <a:lnTo>
                      <a:pt x="245" y="63"/>
                    </a:lnTo>
                    <a:lnTo>
                      <a:pt x="241" y="72"/>
                    </a:lnTo>
                    <a:lnTo>
                      <a:pt x="236" y="80"/>
                    </a:lnTo>
                    <a:lnTo>
                      <a:pt x="230" y="89"/>
                    </a:lnTo>
                    <a:lnTo>
                      <a:pt x="223" y="97"/>
                    </a:lnTo>
                    <a:lnTo>
                      <a:pt x="217" y="104"/>
                    </a:lnTo>
                    <a:lnTo>
                      <a:pt x="210" y="112"/>
                    </a:lnTo>
                    <a:lnTo>
                      <a:pt x="203" y="118"/>
                    </a:lnTo>
                    <a:lnTo>
                      <a:pt x="195" y="124"/>
                    </a:lnTo>
                    <a:lnTo>
                      <a:pt x="187" y="128"/>
                    </a:lnTo>
                    <a:lnTo>
                      <a:pt x="179" y="133"/>
                    </a:lnTo>
                    <a:lnTo>
                      <a:pt x="170" y="136"/>
                    </a:lnTo>
                    <a:lnTo>
                      <a:pt x="161" y="139"/>
                    </a:lnTo>
                    <a:lnTo>
                      <a:pt x="152" y="142"/>
                    </a:lnTo>
                    <a:lnTo>
                      <a:pt x="143" y="143"/>
                    </a:lnTo>
                    <a:lnTo>
                      <a:pt x="133" y="143"/>
                    </a:lnTo>
                    <a:lnTo>
                      <a:pt x="121" y="142"/>
                    </a:lnTo>
                    <a:lnTo>
                      <a:pt x="109" y="140"/>
                    </a:lnTo>
                    <a:lnTo>
                      <a:pt x="96" y="137"/>
                    </a:lnTo>
                    <a:lnTo>
                      <a:pt x="85" y="132"/>
                    </a:lnTo>
                    <a:lnTo>
                      <a:pt x="74" y="126"/>
                    </a:lnTo>
                    <a:lnTo>
                      <a:pt x="64" y="119"/>
                    </a:lnTo>
                    <a:lnTo>
                      <a:pt x="54" y="110"/>
                    </a:lnTo>
                    <a:lnTo>
                      <a:pt x="45" y="101"/>
                    </a:lnTo>
                    <a:lnTo>
                      <a:pt x="37" y="91"/>
                    </a:lnTo>
                    <a:lnTo>
                      <a:pt x="30" y="80"/>
                    </a:lnTo>
                    <a:lnTo>
                      <a:pt x="24" y="69"/>
                    </a:lnTo>
                    <a:lnTo>
                      <a:pt x="18" y="57"/>
                    </a:lnTo>
                    <a:lnTo>
                      <a:pt x="14" y="43"/>
                    </a:lnTo>
                    <a:lnTo>
                      <a:pt x="10" y="29"/>
                    </a:lnTo>
                    <a:lnTo>
                      <a:pt x="8" y="15"/>
                    </a:lnTo>
                    <a:lnTo>
                      <a:pt x="6" y="0"/>
                    </a:lnTo>
                    <a:lnTo>
                      <a:pt x="5" y="3"/>
                    </a:lnTo>
                    <a:lnTo>
                      <a:pt x="4" y="6"/>
                    </a:lnTo>
                    <a:lnTo>
                      <a:pt x="4" y="9"/>
                    </a:lnTo>
                    <a:lnTo>
                      <a:pt x="3" y="12"/>
                    </a:lnTo>
                    <a:lnTo>
                      <a:pt x="2" y="16"/>
                    </a:lnTo>
                    <a:lnTo>
                      <a:pt x="1" y="18"/>
                    </a:lnTo>
                    <a:lnTo>
                      <a:pt x="1" y="22"/>
                    </a:lnTo>
                    <a:lnTo>
                      <a:pt x="0" y="24"/>
                    </a:lnTo>
                    <a:close/>
                  </a:path>
                </a:pathLst>
              </a:custGeom>
              <a:solidFill>
                <a:srgbClr val="F4BD9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7" name="Freeform 18"/>
              <p:cNvSpPr/>
              <p:nvPr>
                <p:custDataLst>
                  <p:tags r:id="rId19"/>
                </p:custDataLst>
              </p:nvPr>
            </p:nvSpPr>
            <p:spPr bwMode="auto">
              <a:xfrm>
                <a:off x="1136" y="2659"/>
                <a:ext cx="49" cy="26"/>
              </a:xfrm>
              <a:custGeom>
                <a:gdLst>
                  <a:gd name="T0" fmla="*/ 0 w 246"/>
                  <a:gd name="T1" fmla="*/ 0 h 159"/>
                  <a:gd name="T2" fmla="*/ 0 w 246"/>
                  <a:gd name="T3" fmla="*/ 0 h 159"/>
                  <a:gd name="T4" fmla="*/ 0 w 246"/>
                  <a:gd name="T5" fmla="*/ 0 h 159"/>
                  <a:gd name="T6" fmla="*/ 0 w 246"/>
                  <a:gd name="T7" fmla="*/ 0 h 159"/>
                  <a:gd name="T8" fmla="*/ 0 w 246"/>
                  <a:gd name="T9" fmla="*/ 0 h 159"/>
                  <a:gd name="T10" fmla="*/ 0 w 246"/>
                  <a:gd name="T11" fmla="*/ 0 h 159"/>
                  <a:gd name="T12" fmla="*/ 0 w 246"/>
                  <a:gd name="T13" fmla="*/ 0 h 159"/>
                  <a:gd name="T14" fmla="*/ 0 w 246"/>
                  <a:gd name="T15" fmla="*/ 0 h 159"/>
                  <a:gd name="T16" fmla="*/ 0 w 246"/>
                  <a:gd name="T17" fmla="*/ 0 h 159"/>
                  <a:gd name="T18" fmla="*/ 0 w 246"/>
                  <a:gd name="T19" fmla="*/ 0 h 159"/>
                  <a:gd name="T20" fmla="*/ 0 w 246"/>
                  <a:gd name="T21" fmla="*/ 0 h 159"/>
                  <a:gd name="T22" fmla="*/ 0 w 246"/>
                  <a:gd name="T23" fmla="*/ 0 h 159"/>
                  <a:gd name="T24" fmla="*/ 0 w 246"/>
                  <a:gd name="T25" fmla="*/ 0 h 159"/>
                  <a:gd name="T26" fmla="*/ 0 w 246"/>
                  <a:gd name="T27" fmla="*/ 0 h 159"/>
                  <a:gd name="T28" fmla="*/ 0 w 246"/>
                  <a:gd name="T29" fmla="*/ 0 h 159"/>
                  <a:gd name="T30" fmla="*/ 0 w 246"/>
                  <a:gd name="T31" fmla="*/ 0 h 159"/>
                  <a:gd name="T32" fmla="*/ 0 w 246"/>
                  <a:gd name="T33" fmla="*/ 0 h 159"/>
                  <a:gd name="T34" fmla="*/ 0 w 246"/>
                  <a:gd name="T35" fmla="*/ 0 h 159"/>
                  <a:gd name="T36" fmla="*/ 0 w 246"/>
                  <a:gd name="T37" fmla="*/ 0 h 159"/>
                  <a:gd name="T38" fmla="*/ 0 w 246"/>
                  <a:gd name="T39" fmla="*/ 0 h 159"/>
                  <a:gd name="T40" fmla="*/ 0 w 246"/>
                  <a:gd name="T41" fmla="*/ 0 h 159"/>
                  <a:gd name="T42" fmla="*/ 0 w 246"/>
                  <a:gd name="T43" fmla="*/ 0 h 159"/>
                  <a:gd name="T44" fmla="*/ 0 w 246"/>
                  <a:gd name="T45" fmla="*/ 0 h 159"/>
                  <a:gd name="T46" fmla="*/ 0 w 246"/>
                  <a:gd name="T47" fmla="*/ 0 h 159"/>
                  <a:gd name="T48" fmla="*/ 0 w 246"/>
                  <a:gd name="T49" fmla="*/ 0 h 159"/>
                  <a:gd name="T50" fmla="*/ 0 w 246"/>
                  <a:gd name="T51" fmla="*/ 0 h 159"/>
                  <a:gd name="T52" fmla="*/ 0 w 246"/>
                  <a:gd name="T53" fmla="*/ 0 h 159"/>
                  <a:gd name="T54" fmla="*/ 0 w 246"/>
                  <a:gd name="T55" fmla="*/ 0 h 159"/>
                  <a:gd name="T56" fmla="*/ 0 w 246"/>
                  <a:gd name="T57" fmla="*/ 0 h 159"/>
                  <a:gd name="T58" fmla="*/ 0 w 246"/>
                  <a:gd name="T59" fmla="*/ 0 h 159"/>
                  <a:gd name="T60" fmla="*/ 0 w 246"/>
                  <a:gd name="T61" fmla="*/ 0 h 159"/>
                  <a:gd name="T62" fmla="*/ 0 w 246"/>
                  <a:gd name="T63" fmla="*/ 0 h 159"/>
                  <a:gd name="T64" fmla="*/ 0 w 246"/>
                  <a:gd name="T65" fmla="*/ 0 h 159"/>
                  <a:gd name="T66" fmla="*/ 0 w 246"/>
                  <a:gd name="T67" fmla="*/ 0 h 159"/>
                  <a:gd name="T68" fmla="*/ 0 w 246"/>
                  <a:gd name="T69" fmla="*/ 0 h 159"/>
                  <a:gd name="T70" fmla="*/ 0 w 246"/>
                  <a:gd name="T71" fmla="*/ 0 h 159"/>
                  <a:gd name="T72" fmla="*/ 0 w 246"/>
                  <a:gd name="T73" fmla="*/ 0 h 159"/>
                  <a:gd name="T74" fmla="*/ 0 w 246"/>
                  <a:gd name="T75" fmla="*/ 0 h 159"/>
                  <a:gd name="T76" fmla="*/ 0 w 246"/>
                  <a:gd name="T77" fmla="*/ 0 h 159"/>
                  <a:gd name="T78" fmla="*/ 0 w 246"/>
                  <a:gd name="T79" fmla="*/ 0 h 159"/>
                  <a:gd name="T80" fmla="*/ 0 w 246"/>
                  <a:gd name="T81" fmla="*/ 0 h 159"/>
                  <a:gd name="T82" fmla="*/ 0 w 246"/>
                  <a:gd name="T83" fmla="*/ 0 h 159"/>
                  <a:gd name="T84" fmla="*/ 0 w 246"/>
                  <a:gd name="T85" fmla="*/ 0 h 159"/>
                  <a:gd name="T86" fmla="*/ 0 w 246"/>
                  <a:gd name="T87" fmla="*/ 0 h 15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46"/>
                  <a:gd name="T133" fmla="*/ 0 h 159"/>
                  <a:gd name="T134" fmla="*/ 246 w 246"/>
                  <a:gd name="T135" fmla="*/ 159 h 159"/>
                </a:gd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46" h="159">
                    <a:moveTo>
                      <a:pt x="0" y="23"/>
                    </a:moveTo>
                    <a:lnTo>
                      <a:pt x="2" y="38"/>
                    </a:lnTo>
                    <a:lnTo>
                      <a:pt x="5" y="51"/>
                    </a:lnTo>
                    <a:lnTo>
                      <a:pt x="9" y="64"/>
                    </a:lnTo>
                    <a:lnTo>
                      <a:pt x="14" y="77"/>
                    </a:lnTo>
                    <a:lnTo>
                      <a:pt x="20" y="89"/>
                    </a:lnTo>
                    <a:lnTo>
                      <a:pt x="27" y="100"/>
                    </a:lnTo>
                    <a:lnTo>
                      <a:pt x="34" y="111"/>
                    </a:lnTo>
                    <a:lnTo>
                      <a:pt x="43" y="120"/>
                    </a:lnTo>
                    <a:lnTo>
                      <a:pt x="52" y="129"/>
                    </a:lnTo>
                    <a:lnTo>
                      <a:pt x="61" y="136"/>
                    </a:lnTo>
                    <a:lnTo>
                      <a:pt x="71" y="143"/>
                    </a:lnTo>
                    <a:lnTo>
                      <a:pt x="82" y="149"/>
                    </a:lnTo>
                    <a:lnTo>
                      <a:pt x="93" y="153"/>
                    </a:lnTo>
                    <a:lnTo>
                      <a:pt x="106" y="156"/>
                    </a:lnTo>
                    <a:lnTo>
                      <a:pt x="118" y="159"/>
                    </a:lnTo>
                    <a:lnTo>
                      <a:pt x="130" y="159"/>
                    </a:lnTo>
                    <a:lnTo>
                      <a:pt x="139" y="159"/>
                    </a:lnTo>
                    <a:lnTo>
                      <a:pt x="148" y="157"/>
                    </a:lnTo>
                    <a:lnTo>
                      <a:pt x="157" y="156"/>
                    </a:lnTo>
                    <a:lnTo>
                      <a:pt x="166" y="153"/>
                    </a:lnTo>
                    <a:lnTo>
                      <a:pt x="174" y="150"/>
                    </a:lnTo>
                    <a:lnTo>
                      <a:pt x="183" y="145"/>
                    </a:lnTo>
                    <a:lnTo>
                      <a:pt x="191" y="142"/>
                    </a:lnTo>
                    <a:lnTo>
                      <a:pt x="198" y="136"/>
                    </a:lnTo>
                    <a:lnTo>
                      <a:pt x="205" y="131"/>
                    </a:lnTo>
                    <a:lnTo>
                      <a:pt x="212" y="124"/>
                    </a:lnTo>
                    <a:lnTo>
                      <a:pt x="219" y="118"/>
                    </a:lnTo>
                    <a:lnTo>
                      <a:pt x="226" y="111"/>
                    </a:lnTo>
                    <a:lnTo>
                      <a:pt x="232" y="102"/>
                    </a:lnTo>
                    <a:lnTo>
                      <a:pt x="237" y="94"/>
                    </a:lnTo>
                    <a:lnTo>
                      <a:pt x="242" y="85"/>
                    </a:lnTo>
                    <a:lnTo>
                      <a:pt x="246" y="76"/>
                    </a:lnTo>
                    <a:lnTo>
                      <a:pt x="246" y="74"/>
                    </a:lnTo>
                    <a:lnTo>
                      <a:pt x="246" y="70"/>
                    </a:lnTo>
                    <a:lnTo>
                      <a:pt x="246" y="68"/>
                    </a:lnTo>
                    <a:lnTo>
                      <a:pt x="246" y="64"/>
                    </a:lnTo>
                    <a:lnTo>
                      <a:pt x="246" y="60"/>
                    </a:lnTo>
                    <a:lnTo>
                      <a:pt x="246" y="58"/>
                    </a:lnTo>
                    <a:lnTo>
                      <a:pt x="246" y="54"/>
                    </a:lnTo>
                    <a:lnTo>
                      <a:pt x="246" y="52"/>
                    </a:lnTo>
                    <a:lnTo>
                      <a:pt x="242" y="62"/>
                    </a:lnTo>
                    <a:lnTo>
                      <a:pt x="238" y="72"/>
                    </a:lnTo>
                    <a:lnTo>
                      <a:pt x="233" y="82"/>
                    </a:lnTo>
                    <a:lnTo>
                      <a:pt x="228" y="90"/>
                    </a:lnTo>
                    <a:lnTo>
                      <a:pt x="221" y="99"/>
                    </a:lnTo>
                    <a:lnTo>
                      <a:pt x="215" y="107"/>
                    </a:lnTo>
                    <a:lnTo>
                      <a:pt x="208" y="114"/>
                    </a:lnTo>
                    <a:lnTo>
                      <a:pt x="201" y="121"/>
                    </a:lnTo>
                    <a:lnTo>
                      <a:pt x="193" y="127"/>
                    </a:lnTo>
                    <a:lnTo>
                      <a:pt x="185" y="132"/>
                    </a:lnTo>
                    <a:lnTo>
                      <a:pt x="177" y="137"/>
                    </a:lnTo>
                    <a:lnTo>
                      <a:pt x="168" y="142"/>
                    </a:lnTo>
                    <a:lnTo>
                      <a:pt x="159" y="144"/>
                    </a:lnTo>
                    <a:lnTo>
                      <a:pt x="149" y="147"/>
                    </a:lnTo>
                    <a:lnTo>
                      <a:pt x="140" y="148"/>
                    </a:lnTo>
                    <a:lnTo>
                      <a:pt x="130" y="148"/>
                    </a:lnTo>
                    <a:lnTo>
                      <a:pt x="118" y="148"/>
                    </a:lnTo>
                    <a:lnTo>
                      <a:pt x="106" y="145"/>
                    </a:lnTo>
                    <a:lnTo>
                      <a:pt x="93" y="142"/>
                    </a:lnTo>
                    <a:lnTo>
                      <a:pt x="82" y="137"/>
                    </a:lnTo>
                    <a:lnTo>
                      <a:pt x="71" y="131"/>
                    </a:lnTo>
                    <a:lnTo>
                      <a:pt x="61" y="124"/>
                    </a:lnTo>
                    <a:lnTo>
                      <a:pt x="52" y="115"/>
                    </a:lnTo>
                    <a:lnTo>
                      <a:pt x="43" y="106"/>
                    </a:lnTo>
                    <a:lnTo>
                      <a:pt x="35" y="95"/>
                    </a:lnTo>
                    <a:lnTo>
                      <a:pt x="28" y="84"/>
                    </a:lnTo>
                    <a:lnTo>
                      <a:pt x="22" y="72"/>
                    </a:lnTo>
                    <a:lnTo>
                      <a:pt x="17" y="59"/>
                    </a:lnTo>
                    <a:lnTo>
                      <a:pt x="13" y="46"/>
                    </a:lnTo>
                    <a:lnTo>
                      <a:pt x="10" y="32"/>
                    </a:lnTo>
                    <a:lnTo>
                      <a:pt x="8" y="17"/>
                    </a:lnTo>
                    <a:lnTo>
                      <a:pt x="8" y="3"/>
                    </a:lnTo>
                    <a:lnTo>
                      <a:pt x="8" y="2"/>
                    </a:lnTo>
                    <a:lnTo>
                      <a:pt x="8" y="0"/>
                    </a:lnTo>
                    <a:lnTo>
                      <a:pt x="7" y="3"/>
                    </a:lnTo>
                    <a:lnTo>
                      <a:pt x="5" y="5"/>
                    </a:lnTo>
                    <a:lnTo>
                      <a:pt x="4" y="9"/>
                    </a:lnTo>
                    <a:lnTo>
                      <a:pt x="3" y="11"/>
                    </a:lnTo>
                    <a:lnTo>
                      <a:pt x="2" y="14"/>
                    </a:lnTo>
                    <a:lnTo>
                      <a:pt x="1" y="17"/>
                    </a:lnTo>
                    <a:lnTo>
                      <a:pt x="1" y="20"/>
                    </a:lnTo>
                    <a:lnTo>
                      <a:pt x="0" y="23"/>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8" name="Freeform 19"/>
              <p:cNvSpPr/>
              <p:nvPr>
                <p:custDataLst>
                  <p:tags r:id="rId20"/>
                </p:custDataLst>
              </p:nvPr>
            </p:nvSpPr>
            <p:spPr bwMode="auto">
              <a:xfrm>
                <a:off x="1136" y="2657"/>
                <a:ext cx="49" cy="27"/>
              </a:xfrm>
              <a:custGeom>
                <a:gdLst>
                  <a:gd name="T0" fmla="*/ 0 w 243"/>
                  <a:gd name="T1" fmla="*/ 0 h 164"/>
                  <a:gd name="T2" fmla="*/ 0 w 243"/>
                  <a:gd name="T3" fmla="*/ 0 h 164"/>
                  <a:gd name="T4" fmla="*/ 0 w 243"/>
                  <a:gd name="T5" fmla="*/ 0 h 164"/>
                  <a:gd name="T6" fmla="*/ 0 w 243"/>
                  <a:gd name="T7" fmla="*/ 0 h 164"/>
                  <a:gd name="T8" fmla="*/ 0 w 243"/>
                  <a:gd name="T9" fmla="*/ 0 h 164"/>
                  <a:gd name="T10" fmla="*/ 0 w 243"/>
                  <a:gd name="T11" fmla="*/ 0 h 164"/>
                  <a:gd name="T12" fmla="*/ 0 w 243"/>
                  <a:gd name="T13" fmla="*/ 0 h 164"/>
                  <a:gd name="T14" fmla="*/ 0 w 243"/>
                  <a:gd name="T15" fmla="*/ 0 h 164"/>
                  <a:gd name="T16" fmla="*/ 0 w 243"/>
                  <a:gd name="T17" fmla="*/ 0 h 164"/>
                  <a:gd name="T18" fmla="*/ 0 w 243"/>
                  <a:gd name="T19" fmla="*/ 0 h 164"/>
                  <a:gd name="T20" fmla="*/ 0 w 243"/>
                  <a:gd name="T21" fmla="*/ 0 h 164"/>
                  <a:gd name="T22" fmla="*/ 0 w 243"/>
                  <a:gd name="T23" fmla="*/ 0 h 164"/>
                  <a:gd name="T24" fmla="*/ 0 w 243"/>
                  <a:gd name="T25" fmla="*/ 0 h 164"/>
                  <a:gd name="T26" fmla="*/ 0 w 243"/>
                  <a:gd name="T27" fmla="*/ 0 h 164"/>
                  <a:gd name="T28" fmla="*/ 0 w 243"/>
                  <a:gd name="T29" fmla="*/ 0 h 164"/>
                  <a:gd name="T30" fmla="*/ 0 w 243"/>
                  <a:gd name="T31" fmla="*/ 0 h 164"/>
                  <a:gd name="T32" fmla="*/ 0 w 243"/>
                  <a:gd name="T33" fmla="*/ 0 h 164"/>
                  <a:gd name="T34" fmla="*/ 0 w 243"/>
                  <a:gd name="T35" fmla="*/ 0 h 164"/>
                  <a:gd name="T36" fmla="*/ 0 w 243"/>
                  <a:gd name="T37" fmla="*/ 0 h 164"/>
                  <a:gd name="T38" fmla="*/ 0 w 243"/>
                  <a:gd name="T39" fmla="*/ 0 h 164"/>
                  <a:gd name="T40" fmla="*/ 0 w 243"/>
                  <a:gd name="T41" fmla="*/ 0 h 164"/>
                  <a:gd name="T42" fmla="*/ 0 w 243"/>
                  <a:gd name="T43" fmla="*/ 0 h 164"/>
                  <a:gd name="T44" fmla="*/ 0 w 243"/>
                  <a:gd name="T45" fmla="*/ 0 h 164"/>
                  <a:gd name="T46" fmla="*/ 0 w 243"/>
                  <a:gd name="T47" fmla="*/ 0 h 164"/>
                  <a:gd name="T48" fmla="*/ 0 w 243"/>
                  <a:gd name="T49" fmla="*/ 0 h 164"/>
                  <a:gd name="T50" fmla="*/ 0 w 243"/>
                  <a:gd name="T51" fmla="*/ 0 h 164"/>
                  <a:gd name="T52" fmla="*/ 0 w 243"/>
                  <a:gd name="T53" fmla="*/ 0 h 164"/>
                  <a:gd name="T54" fmla="*/ 0 w 243"/>
                  <a:gd name="T55" fmla="*/ 0 h 164"/>
                  <a:gd name="T56" fmla="*/ 0 w 243"/>
                  <a:gd name="T57" fmla="*/ 0 h 164"/>
                  <a:gd name="T58" fmla="*/ 0 w 243"/>
                  <a:gd name="T59" fmla="*/ 0 h 164"/>
                  <a:gd name="T60" fmla="*/ 0 w 243"/>
                  <a:gd name="T61" fmla="*/ 0 h 164"/>
                  <a:gd name="T62" fmla="*/ 0 w 243"/>
                  <a:gd name="T63" fmla="*/ 0 h 164"/>
                  <a:gd name="T64" fmla="*/ 0 w 243"/>
                  <a:gd name="T65" fmla="*/ 0 h 164"/>
                  <a:gd name="T66" fmla="*/ 0 w 243"/>
                  <a:gd name="T67" fmla="*/ 0 h 164"/>
                  <a:gd name="T68" fmla="*/ 0 w 243"/>
                  <a:gd name="T69" fmla="*/ 0 h 164"/>
                  <a:gd name="T70" fmla="*/ 0 w 243"/>
                  <a:gd name="T71" fmla="*/ 0 h 164"/>
                  <a:gd name="T72" fmla="*/ 0 w 243"/>
                  <a:gd name="T73" fmla="*/ 0 h 164"/>
                  <a:gd name="T74" fmla="*/ 0 w 243"/>
                  <a:gd name="T75" fmla="*/ 0 h 164"/>
                  <a:gd name="T76" fmla="*/ 0 w 243"/>
                  <a:gd name="T77" fmla="*/ 0 h 164"/>
                  <a:gd name="T78" fmla="*/ 0 w 243"/>
                  <a:gd name="T79" fmla="*/ 0 h 164"/>
                  <a:gd name="T80" fmla="*/ 0 w 243"/>
                  <a:gd name="T81" fmla="*/ 0 h 164"/>
                  <a:gd name="T82" fmla="*/ 0 w 243"/>
                  <a:gd name="T83" fmla="*/ 0 h 164"/>
                  <a:gd name="T84" fmla="*/ 0 w 243"/>
                  <a:gd name="T85" fmla="*/ 0 h 164"/>
                  <a:gd name="T86" fmla="*/ 0 w 243"/>
                  <a:gd name="T87" fmla="*/ 0 h 164"/>
                  <a:gd name="T88" fmla="*/ 0 w 243"/>
                  <a:gd name="T89" fmla="*/ 0 h 164"/>
                  <a:gd name="T90" fmla="*/ 0 w 243"/>
                  <a:gd name="T91" fmla="*/ 0 h 164"/>
                  <a:gd name="T92" fmla="*/ 0 w 243"/>
                  <a:gd name="T93" fmla="*/ 0 h 164"/>
                  <a:gd name="T94" fmla="*/ 0 w 243"/>
                  <a:gd name="T95" fmla="*/ 0 h 1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3"/>
                  <a:gd name="T145" fmla="*/ 0 h 164"/>
                  <a:gd name="T146" fmla="*/ 243 w 243"/>
                  <a:gd name="T147" fmla="*/ 164 h 16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3" h="164">
                    <a:moveTo>
                      <a:pt x="0" y="21"/>
                    </a:moveTo>
                    <a:lnTo>
                      <a:pt x="2" y="36"/>
                    </a:lnTo>
                    <a:lnTo>
                      <a:pt x="4" y="50"/>
                    </a:lnTo>
                    <a:lnTo>
                      <a:pt x="8" y="64"/>
                    </a:lnTo>
                    <a:lnTo>
                      <a:pt x="12" y="78"/>
                    </a:lnTo>
                    <a:lnTo>
                      <a:pt x="18" y="90"/>
                    </a:lnTo>
                    <a:lnTo>
                      <a:pt x="24" y="101"/>
                    </a:lnTo>
                    <a:lnTo>
                      <a:pt x="31" y="112"/>
                    </a:lnTo>
                    <a:lnTo>
                      <a:pt x="39" y="122"/>
                    </a:lnTo>
                    <a:lnTo>
                      <a:pt x="48" y="131"/>
                    </a:lnTo>
                    <a:lnTo>
                      <a:pt x="58" y="140"/>
                    </a:lnTo>
                    <a:lnTo>
                      <a:pt x="68" y="147"/>
                    </a:lnTo>
                    <a:lnTo>
                      <a:pt x="79" y="153"/>
                    </a:lnTo>
                    <a:lnTo>
                      <a:pt x="90" y="158"/>
                    </a:lnTo>
                    <a:lnTo>
                      <a:pt x="103" y="161"/>
                    </a:lnTo>
                    <a:lnTo>
                      <a:pt x="115" y="163"/>
                    </a:lnTo>
                    <a:lnTo>
                      <a:pt x="127" y="164"/>
                    </a:lnTo>
                    <a:lnTo>
                      <a:pt x="137" y="164"/>
                    </a:lnTo>
                    <a:lnTo>
                      <a:pt x="146" y="163"/>
                    </a:lnTo>
                    <a:lnTo>
                      <a:pt x="155" y="160"/>
                    </a:lnTo>
                    <a:lnTo>
                      <a:pt x="164" y="157"/>
                    </a:lnTo>
                    <a:lnTo>
                      <a:pt x="173" y="154"/>
                    </a:lnTo>
                    <a:lnTo>
                      <a:pt x="181" y="149"/>
                    </a:lnTo>
                    <a:lnTo>
                      <a:pt x="189" y="145"/>
                    </a:lnTo>
                    <a:lnTo>
                      <a:pt x="197" y="139"/>
                    </a:lnTo>
                    <a:lnTo>
                      <a:pt x="204" y="133"/>
                    </a:lnTo>
                    <a:lnTo>
                      <a:pt x="211" y="125"/>
                    </a:lnTo>
                    <a:lnTo>
                      <a:pt x="217" y="118"/>
                    </a:lnTo>
                    <a:lnTo>
                      <a:pt x="224" y="110"/>
                    </a:lnTo>
                    <a:lnTo>
                      <a:pt x="230" y="101"/>
                    </a:lnTo>
                    <a:lnTo>
                      <a:pt x="235" y="93"/>
                    </a:lnTo>
                    <a:lnTo>
                      <a:pt x="239" y="84"/>
                    </a:lnTo>
                    <a:lnTo>
                      <a:pt x="243" y="74"/>
                    </a:lnTo>
                    <a:lnTo>
                      <a:pt x="243" y="70"/>
                    </a:lnTo>
                    <a:lnTo>
                      <a:pt x="243" y="68"/>
                    </a:lnTo>
                    <a:lnTo>
                      <a:pt x="243" y="64"/>
                    </a:lnTo>
                    <a:lnTo>
                      <a:pt x="243" y="62"/>
                    </a:lnTo>
                    <a:lnTo>
                      <a:pt x="242" y="58"/>
                    </a:lnTo>
                    <a:lnTo>
                      <a:pt x="242" y="56"/>
                    </a:lnTo>
                    <a:lnTo>
                      <a:pt x="241" y="52"/>
                    </a:lnTo>
                    <a:lnTo>
                      <a:pt x="241" y="50"/>
                    </a:lnTo>
                    <a:lnTo>
                      <a:pt x="238" y="61"/>
                    </a:lnTo>
                    <a:lnTo>
                      <a:pt x="234" y="72"/>
                    </a:lnTo>
                    <a:lnTo>
                      <a:pt x="230" y="81"/>
                    </a:lnTo>
                    <a:lnTo>
                      <a:pt x="225" y="91"/>
                    </a:lnTo>
                    <a:lnTo>
                      <a:pt x="219" y="100"/>
                    </a:lnTo>
                    <a:lnTo>
                      <a:pt x="213" y="109"/>
                    </a:lnTo>
                    <a:lnTo>
                      <a:pt x="206" y="116"/>
                    </a:lnTo>
                    <a:lnTo>
                      <a:pt x="199" y="123"/>
                    </a:lnTo>
                    <a:lnTo>
                      <a:pt x="191" y="130"/>
                    </a:lnTo>
                    <a:lnTo>
                      <a:pt x="183" y="136"/>
                    </a:lnTo>
                    <a:lnTo>
                      <a:pt x="174" y="141"/>
                    </a:lnTo>
                    <a:lnTo>
                      <a:pt x="166" y="146"/>
                    </a:lnTo>
                    <a:lnTo>
                      <a:pt x="156" y="148"/>
                    </a:lnTo>
                    <a:lnTo>
                      <a:pt x="147" y="151"/>
                    </a:lnTo>
                    <a:lnTo>
                      <a:pt x="137" y="153"/>
                    </a:lnTo>
                    <a:lnTo>
                      <a:pt x="127" y="153"/>
                    </a:lnTo>
                    <a:lnTo>
                      <a:pt x="115" y="152"/>
                    </a:lnTo>
                    <a:lnTo>
                      <a:pt x="104" y="151"/>
                    </a:lnTo>
                    <a:lnTo>
                      <a:pt x="91" y="147"/>
                    </a:lnTo>
                    <a:lnTo>
                      <a:pt x="81" y="142"/>
                    </a:lnTo>
                    <a:lnTo>
                      <a:pt x="70" y="136"/>
                    </a:lnTo>
                    <a:lnTo>
                      <a:pt x="61" y="129"/>
                    </a:lnTo>
                    <a:lnTo>
                      <a:pt x="52" y="121"/>
                    </a:lnTo>
                    <a:lnTo>
                      <a:pt x="43" y="112"/>
                    </a:lnTo>
                    <a:lnTo>
                      <a:pt x="36" y="101"/>
                    </a:lnTo>
                    <a:lnTo>
                      <a:pt x="29" y="91"/>
                    </a:lnTo>
                    <a:lnTo>
                      <a:pt x="23" y="80"/>
                    </a:lnTo>
                    <a:lnTo>
                      <a:pt x="18" y="68"/>
                    </a:lnTo>
                    <a:lnTo>
                      <a:pt x="14" y="55"/>
                    </a:lnTo>
                    <a:lnTo>
                      <a:pt x="12" y="42"/>
                    </a:lnTo>
                    <a:lnTo>
                      <a:pt x="10" y="27"/>
                    </a:lnTo>
                    <a:lnTo>
                      <a:pt x="9" y="13"/>
                    </a:lnTo>
                    <a:lnTo>
                      <a:pt x="9" y="12"/>
                    </a:lnTo>
                    <a:lnTo>
                      <a:pt x="9" y="9"/>
                    </a:lnTo>
                    <a:lnTo>
                      <a:pt x="9" y="8"/>
                    </a:lnTo>
                    <a:lnTo>
                      <a:pt x="9" y="6"/>
                    </a:lnTo>
                    <a:lnTo>
                      <a:pt x="9" y="4"/>
                    </a:lnTo>
                    <a:lnTo>
                      <a:pt x="9" y="3"/>
                    </a:lnTo>
                    <a:lnTo>
                      <a:pt x="10" y="1"/>
                    </a:lnTo>
                    <a:lnTo>
                      <a:pt x="10" y="0"/>
                    </a:lnTo>
                    <a:lnTo>
                      <a:pt x="9" y="0"/>
                    </a:lnTo>
                    <a:lnTo>
                      <a:pt x="9" y="1"/>
                    </a:lnTo>
                    <a:lnTo>
                      <a:pt x="8" y="2"/>
                    </a:lnTo>
                    <a:lnTo>
                      <a:pt x="8" y="3"/>
                    </a:lnTo>
                    <a:lnTo>
                      <a:pt x="7" y="6"/>
                    </a:lnTo>
                    <a:lnTo>
                      <a:pt x="6" y="8"/>
                    </a:lnTo>
                    <a:lnTo>
                      <a:pt x="5" y="10"/>
                    </a:lnTo>
                    <a:lnTo>
                      <a:pt x="4" y="13"/>
                    </a:lnTo>
                    <a:lnTo>
                      <a:pt x="3" y="14"/>
                    </a:lnTo>
                    <a:lnTo>
                      <a:pt x="2" y="16"/>
                    </a:lnTo>
                    <a:lnTo>
                      <a:pt x="1" y="19"/>
                    </a:lnTo>
                    <a:lnTo>
                      <a:pt x="0" y="21"/>
                    </a:lnTo>
                    <a:close/>
                  </a:path>
                </a:pathLst>
              </a:custGeom>
              <a:solidFill>
                <a:srgbClr val="F4BF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9" name="Freeform 20"/>
              <p:cNvSpPr/>
              <p:nvPr>
                <p:custDataLst>
                  <p:tags r:id="rId21"/>
                </p:custDataLst>
              </p:nvPr>
            </p:nvSpPr>
            <p:spPr bwMode="auto">
              <a:xfrm>
                <a:off x="1137" y="2655"/>
                <a:ext cx="48" cy="28"/>
              </a:xfrm>
              <a:custGeom>
                <a:gdLst>
                  <a:gd name="T0" fmla="*/ 0 w 238"/>
                  <a:gd name="T1" fmla="*/ 0 h 169"/>
                  <a:gd name="T2" fmla="*/ 0 w 238"/>
                  <a:gd name="T3" fmla="*/ 0 h 169"/>
                  <a:gd name="T4" fmla="*/ 0 w 238"/>
                  <a:gd name="T5" fmla="*/ 0 h 169"/>
                  <a:gd name="T6" fmla="*/ 0 w 238"/>
                  <a:gd name="T7" fmla="*/ 0 h 169"/>
                  <a:gd name="T8" fmla="*/ 0 w 238"/>
                  <a:gd name="T9" fmla="*/ 0 h 169"/>
                  <a:gd name="T10" fmla="*/ 0 w 238"/>
                  <a:gd name="T11" fmla="*/ 0 h 169"/>
                  <a:gd name="T12" fmla="*/ 0 w 238"/>
                  <a:gd name="T13" fmla="*/ 0 h 169"/>
                  <a:gd name="T14" fmla="*/ 0 w 238"/>
                  <a:gd name="T15" fmla="*/ 0 h 169"/>
                  <a:gd name="T16" fmla="*/ 0 w 238"/>
                  <a:gd name="T17" fmla="*/ 0 h 169"/>
                  <a:gd name="T18" fmla="*/ 0 w 238"/>
                  <a:gd name="T19" fmla="*/ 0 h 169"/>
                  <a:gd name="T20" fmla="*/ 0 w 238"/>
                  <a:gd name="T21" fmla="*/ 0 h 169"/>
                  <a:gd name="T22" fmla="*/ 0 w 238"/>
                  <a:gd name="T23" fmla="*/ 0 h 169"/>
                  <a:gd name="T24" fmla="*/ 0 w 238"/>
                  <a:gd name="T25" fmla="*/ 0 h 169"/>
                  <a:gd name="T26" fmla="*/ 0 w 238"/>
                  <a:gd name="T27" fmla="*/ 0 h 169"/>
                  <a:gd name="T28" fmla="*/ 0 w 238"/>
                  <a:gd name="T29" fmla="*/ 0 h 169"/>
                  <a:gd name="T30" fmla="*/ 0 w 238"/>
                  <a:gd name="T31" fmla="*/ 0 h 169"/>
                  <a:gd name="T32" fmla="*/ 0 w 238"/>
                  <a:gd name="T33" fmla="*/ 0 h 169"/>
                  <a:gd name="T34" fmla="*/ 0 w 238"/>
                  <a:gd name="T35" fmla="*/ 0 h 169"/>
                  <a:gd name="T36" fmla="*/ 0 w 238"/>
                  <a:gd name="T37" fmla="*/ 0 h 169"/>
                  <a:gd name="T38" fmla="*/ 0 w 238"/>
                  <a:gd name="T39" fmla="*/ 0 h 169"/>
                  <a:gd name="T40" fmla="*/ 0 w 238"/>
                  <a:gd name="T41" fmla="*/ 0 h 169"/>
                  <a:gd name="T42" fmla="*/ 0 w 238"/>
                  <a:gd name="T43" fmla="*/ 0 h 169"/>
                  <a:gd name="T44" fmla="*/ 0 w 238"/>
                  <a:gd name="T45" fmla="*/ 0 h 169"/>
                  <a:gd name="T46" fmla="*/ 0 w 238"/>
                  <a:gd name="T47" fmla="*/ 0 h 169"/>
                  <a:gd name="T48" fmla="*/ 0 w 238"/>
                  <a:gd name="T49" fmla="*/ 0 h 169"/>
                  <a:gd name="T50" fmla="*/ 0 w 238"/>
                  <a:gd name="T51" fmla="*/ 0 h 169"/>
                  <a:gd name="T52" fmla="*/ 0 w 238"/>
                  <a:gd name="T53" fmla="*/ 0 h 169"/>
                  <a:gd name="T54" fmla="*/ 0 w 238"/>
                  <a:gd name="T55" fmla="*/ 0 h 169"/>
                  <a:gd name="T56" fmla="*/ 0 w 238"/>
                  <a:gd name="T57" fmla="*/ 0 h 169"/>
                  <a:gd name="T58" fmla="*/ 0 w 238"/>
                  <a:gd name="T59" fmla="*/ 0 h 169"/>
                  <a:gd name="T60" fmla="*/ 0 w 238"/>
                  <a:gd name="T61" fmla="*/ 0 h 169"/>
                  <a:gd name="T62" fmla="*/ 0 w 238"/>
                  <a:gd name="T63" fmla="*/ 0 h 169"/>
                  <a:gd name="T64" fmla="*/ 0 w 238"/>
                  <a:gd name="T65" fmla="*/ 0 h 169"/>
                  <a:gd name="T66" fmla="*/ 0 w 238"/>
                  <a:gd name="T67" fmla="*/ 0 h 169"/>
                  <a:gd name="T68" fmla="*/ 0 w 238"/>
                  <a:gd name="T69" fmla="*/ 0 h 169"/>
                  <a:gd name="T70" fmla="*/ 0 w 238"/>
                  <a:gd name="T71" fmla="*/ 0 h 169"/>
                  <a:gd name="T72" fmla="*/ 0 w 238"/>
                  <a:gd name="T73" fmla="*/ 0 h 169"/>
                  <a:gd name="T74" fmla="*/ 0 w 238"/>
                  <a:gd name="T75" fmla="*/ 0 h 169"/>
                  <a:gd name="T76" fmla="*/ 0 w 238"/>
                  <a:gd name="T77" fmla="*/ 0 h 169"/>
                  <a:gd name="T78" fmla="*/ 0 w 238"/>
                  <a:gd name="T79" fmla="*/ 0 h 169"/>
                  <a:gd name="T80" fmla="*/ 0 w 238"/>
                  <a:gd name="T81" fmla="*/ 0 h 169"/>
                  <a:gd name="T82" fmla="*/ 0 w 238"/>
                  <a:gd name="T83" fmla="*/ 0 h 169"/>
                  <a:gd name="T84" fmla="*/ 0 w 238"/>
                  <a:gd name="T85" fmla="*/ 0 h 169"/>
                  <a:gd name="T86" fmla="*/ 0 w 238"/>
                  <a:gd name="T87" fmla="*/ 0 h 169"/>
                  <a:gd name="T88" fmla="*/ 0 w 238"/>
                  <a:gd name="T89" fmla="*/ 0 h 169"/>
                  <a:gd name="T90" fmla="*/ 0 w 238"/>
                  <a:gd name="T91" fmla="*/ 0 h 169"/>
                  <a:gd name="T92" fmla="*/ 0 w 238"/>
                  <a:gd name="T93" fmla="*/ 0 h 169"/>
                  <a:gd name="T94" fmla="*/ 0 w 238"/>
                  <a:gd name="T95" fmla="*/ 0 h 169"/>
                  <a:gd name="T96" fmla="*/ 0 w 238"/>
                  <a:gd name="T97" fmla="*/ 0 h 169"/>
                  <a:gd name="T98" fmla="*/ 0 w 238"/>
                  <a:gd name="T99" fmla="*/ 0 h 169"/>
                  <a:gd name="T100" fmla="*/ 0 w 238"/>
                  <a:gd name="T101" fmla="*/ 0 h 169"/>
                  <a:gd name="T102" fmla="*/ 0 w 238"/>
                  <a:gd name="T103" fmla="*/ 0 h 16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38"/>
                  <a:gd name="T157" fmla="*/ 0 h 169"/>
                  <a:gd name="T158" fmla="*/ 238 w 238"/>
                  <a:gd name="T159" fmla="*/ 169 h 169"/>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38" h="169">
                    <a:moveTo>
                      <a:pt x="0" y="21"/>
                    </a:moveTo>
                    <a:lnTo>
                      <a:pt x="0" y="21"/>
                    </a:lnTo>
                    <a:lnTo>
                      <a:pt x="0" y="23"/>
                    </a:lnTo>
                    <a:lnTo>
                      <a:pt x="0" y="24"/>
                    </a:lnTo>
                    <a:lnTo>
                      <a:pt x="0" y="38"/>
                    </a:lnTo>
                    <a:lnTo>
                      <a:pt x="2" y="53"/>
                    </a:lnTo>
                    <a:lnTo>
                      <a:pt x="5" y="67"/>
                    </a:lnTo>
                    <a:lnTo>
                      <a:pt x="9" y="80"/>
                    </a:lnTo>
                    <a:lnTo>
                      <a:pt x="14" y="93"/>
                    </a:lnTo>
                    <a:lnTo>
                      <a:pt x="20" y="105"/>
                    </a:lnTo>
                    <a:lnTo>
                      <a:pt x="27" y="116"/>
                    </a:lnTo>
                    <a:lnTo>
                      <a:pt x="35" y="127"/>
                    </a:lnTo>
                    <a:lnTo>
                      <a:pt x="44" y="136"/>
                    </a:lnTo>
                    <a:lnTo>
                      <a:pt x="53" y="145"/>
                    </a:lnTo>
                    <a:lnTo>
                      <a:pt x="63" y="152"/>
                    </a:lnTo>
                    <a:lnTo>
                      <a:pt x="74" y="158"/>
                    </a:lnTo>
                    <a:lnTo>
                      <a:pt x="85" y="163"/>
                    </a:lnTo>
                    <a:lnTo>
                      <a:pt x="98" y="166"/>
                    </a:lnTo>
                    <a:lnTo>
                      <a:pt x="110" y="169"/>
                    </a:lnTo>
                    <a:lnTo>
                      <a:pt x="122" y="169"/>
                    </a:lnTo>
                    <a:lnTo>
                      <a:pt x="132" y="169"/>
                    </a:lnTo>
                    <a:lnTo>
                      <a:pt x="141" y="168"/>
                    </a:lnTo>
                    <a:lnTo>
                      <a:pt x="151" y="165"/>
                    </a:lnTo>
                    <a:lnTo>
                      <a:pt x="160" y="162"/>
                    </a:lnTo>
                    <a:lnTo>
                      <a:pt x="169" y="158"/>
                    </a:lnTo>
                    <a:lnTo>
                      <a:pt x="177" y="153"/>
                    </a:lnTo>
                    <a:lnTo>
                      <a:pt x="185" y="148"/>
                    </a:lnTo>
                    <a:lnTo>
                      <a:pt x="193" y="142"/>
                    </a:lnTo>
                    <a:lnTo>
                      <a:pt x="200" y="135"/>
                    </a:lnTo>
                    <a:lnTo>
                      <a:pt x="207" y="128"/>
                    </a:lnTo>
                    <a:lnTo>
                      <a:pt x="213" y="120"/>
                    </a:lnTo>
                    <a:lnTo>
                      <a:pt x="220" y="111"/>
                    </a:lnTo>
                    <a:lnTo>
                      <a:pt x="225" y="103"/>
                    </a:lnTo>
                    <a:lnTo>
                      <a:pt x="230" y="93"/>
                    </a:lnTo>
                    <a:lnTo>
                      <a:pt x="234" y="83"/>
                    </a:lnTo>
                    <a:lnTo>
                      <a:pt x="238" y="73"/>
                    </a:lnTo>
                    <a:lnTo>
                      <a:pt x="237" y="69"/>
                    </a:lnTo>
                    <a:lnTo>
                      <a:pt x="237" y="67"/>
                    </a:lnTo>
                    <a:lnTo>
                      <a:pt x="236" y="63"/>
                    </a:lnTo>
                    <a:lnTo>
                      <a:pt x="236" y="61"/>
                    </a:lnTo>
                    <a:lnTo>
                      <a:pt x="235" y="57"/>
                    </a:lnTo>
                    <a:lnTo>
                      <a:pt x="235" y="55"/>
                    </a:lnTo>
                    <a:lnTo>
                      <a:pt x="234" y="51"/>
                    </a:lnTo>
                    <a:lnTo>
                      <a:pt x="234" y="49"/>
                    </a:lnTo>
                    <a:lnTo>
                      <a:pt x="231" y="61"/>
                    </a:lnTo>
                    <a:lnTo>
                      <a:pt x="228" y="72"/>
                    </a:lnTo>
                    <a:lnTo>
                      <a:pt x="224" y="83"/>
                    </a:lnTo>
                    <a:lnTo>
                      <a:pt x="220" y="92"/>
                    </a:lnTo>
                    <a:lnTo>
                      <a:pt x="214" y="102"/>
                    </a:lnTo>
                    <a:lnTo>
                      <a:pt x="208" y="111"/>
                    </a:lnTo>
                    <a:lnTo>
                      <a:pt x="201" y="120"/>
                    </a:lnTo>
                    <a:lnTo>
                      <a:pt x="194" y="127"/>
                    </a:lnTo>
                    <a:lnTo>
                      <a:pt x="187" y="134"/>
                    </a:lnTo>
                    <a:lnTo>
                      <a:pt x="179" y="140"/>
                    </a:lnTo>
                    <a:lnTo>
                      <a:pt x="170" y="146"/>
                    </a:lnTo>
                    <a:lnTo>
                      <a:pt x="161" y="151"/>
                    </a:lnTo>
                    <a:lnTo>
                      <a:pt x="152" y="154"/>
                    </a:lnTo>
                    <a:lnTo>
                      <a:pt x="142" y="157"/>
                    </a:lnTo>
                    <a:lnTo>
                      <a:pt x="132" y="158"/>
                    </a:lnTo>
                    <a:lnTo>
                      <a:pt x="122" y="158"/>
                    </a:lnTo>
                    <a:lnTo>
                      <a:pt x="111" y="158"/>
                    </a:lnTo>
                    <a:lnTo>
                      <a:pt x="99" y="156"/>
                    </a:lnTo>
                    <a:lnTo>
                      <a:pt x="88" y="152"/>
                    </a:lnTo>
                    <a:lnTo>
                      <a:pt x="77" y="148"/>
                    </a:lnTo>
                    <a:lnTo>
                      <a:pt x="67" y="142"/>
                    </a:lnTo>
                    <a:lnTo>
                      <a:pt x="58" y="135"/>
                    </a:lnTo>
                    <a:lnTo>
                      <a:pt x="50" y="128"/>
                    </a:lnTo>
                    <a:lnTo>
                      <a:pt x="42" y="120"/>
                    </a:lnTo>
                    <a:lnTo>
                      <a:pt x="34" y="110"/>
                    </a:lnTo>
                    <a:lnTo>
                      <a:pt x="28" y="99"/>
                    </a:lnTo>
                    <a:lnTo>
                      <a:pt x="22" y="89"/>
                    </a:lnTo>
                    <a:lnTo>
                      <a:pt x="18" y="77"/>
                    </a:lnTo>
                    <a:lnTo>
                      <a:pt x="14" y="63"/>
                    </a:lnTo>
                    <a:lnTo>
                      <a:pt x="11" y="51"/>
                    </a:lnTo>
                    <a:lnTo>
                      <a:pt x="9" y="37"/>
                    </a:lnTo>
                    <a:lnTo>
                      <a:pt x="9" y="24"/>
                    </a:lnTo>
                    <a:lnTo>
                      <a:pt x="9" y="20"/>
                    </a:lnTo>
                    <a:lnTo>
                      <a:pt x="9" y="18"/>
                    </a:lnTo>
                    <a:lnTo>
                      <a:pt x="9" y="15"/>
                    </a:lnTo>
                    <a:lnTo>
                      <a:pt x="9" y="12"/>
                    </a:lnTo>
                    <a:lnTo>
                      <a:pt x="9" y="9"/>
                    </a:lnTo>
                    <a:lnTo>
                      <a:pt x="10" y="6"/>
                    </a:lnTo>
                    <a:lnTo>
                      <a:pt x="10" y="3"/>
                    </a:lnTo>
                    <a:lnTo>
                      <a:pt x="10" y="0"/>
                    </a:lnTo>
                    <a:lnTo>
                      <a:pt x="9" y="2"/>
                    </a:lnTo>
                    <a:lnTo>
                      <a:pt x="8" y="3"/>
                    </a:lnTo>
                    <a:lnTo>
                      <a:pt x="7" y="6"/>
                    </a:lnTo>
                    <a:lnTo>
                      <a:pt x="6" y="7"/>
                    </a:lnTo>
                    <a:lnTo>
                      <a:pt x="5" y="9"/>
                    </a:lnTo>
                    <a:lnTo>
                      <a:pt x="4" y="11"/>
                    </a:lnTo>
                    <a:lnTo>
                      <a:pt x="3" y="13"/>
                    </a:lnTo>
                    <a:lnTo>
                      <a:pt x="3" y="14"/>
                    </a:lnTo>
                    <a:lnTo>
                      <a:pt x="2" y="15"/>
                    </a:lnTo>
                    <a:lnTo>
                      <a:pt x="2" y="17"/>
                    </a:lnTo>
                    <a:lnTo>
                      <a:pt x="1" y="17"/>
                    </a:lnTo>
                    <a:lnTo>
                      <a:pt x="1" y="18"/>
                    </a:lnTo>
                    <a:lnTo>
                      <a:pt x="1" y="19"/>
                    </a:lnTo>
                    <a:lnTo>
                      <a:pt x="0" y="19"/>
                    </a:lnTo>
                    <a:lnTo>
                      <a:pt x="0" y="20"/>
                    </a:lnTo>
                    <a:lnTo>
                      <a:pt x="0" y="21"/>
                    </a:lnTo>
                    <a:close/>
                  </a:path>
                </a:pathLst>
              </a:custGeom>
              <a:solidFill>
                <a:srgbClr val="F5C19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0" name="Freeform 21"/>
              <p:cNvSpPr/>
              <p:nvPr>
                <p:custDataLst>
                  <p:tags r:id="rId22"/>
                </p:custDataLst>
              </p:nvPr>
            </p:nvSpPr>
            <p:spPr bwMode="auto">
              <a:xfrm>
                <a:off x="1138" y="2654"/>
                <a:ext cx="46" cy="29"/>
              </a:xfrm>
              <a:custGeom>
                <a:gdLst>
                  <a:gd name="T0" fmla="*/ 0 w 232"/>
                  <a:gd name="T1" fmla="*/ 0 h 174"/>
                  <a:gd name="T2" fmla="*/ 0 w 232"/>
                  <a:gd name="T3" fmla="*/ 0 h 174"/>
                  <a:gd name="T4" fmla="*/ 0 w 232"/>
                  <a:gd name="T5" fmla="*/ 0 h 174"/>
                  <a:gd name="T6" fmla="*/ 0 w 232"/>
                  <a:gd name="T7" fmla="*/ 0 h 174"/>
                  <a:gd name="T8" fmla="*/ 0 w 232"/>
                  <a:gd name="T9" fmla="*/ 0 h 174"/>
                  <a:gd name="T10" fmla="*/ 0 w 232"/>
                  <a:gd name="T11" fmla="*/ 0 h 174"/>
                  <a:gd name="T12" fmla="*/ 0 w 232"/>
                  <a:gd name="T13" fmla="*/ 0 h 174"/>
                  <a:gd name="T14" fmla="*/ 0 w 232"/>
                  <a:gd name="T15" fmla="*/ 0 h 174"/>
                  <a:gd name="T16" fmla="*/ 0 w 232"/>
                  <a:gd name="T17" fmla="*/ 0 h 174"/>
                  <a:gd name="T18" fmla="*/ 0 w 232"/>
                  <a:gd name="T19" fmla="*/ 0 h 174"/>
                  <a:gd name="T20" fmla="*/ 0 w 232"/>
                  <a:gd name="T21" fmla="*/ 0 h 174"/>
                  <a:gd name="T22" fmla="*/ 0 w 232"/>
                  <a:gd name="T23" fmla="*/ 0 h 174"/>
                  <a:gd name="T24" fmla="*/ 0 w 232"/>
                  <a:gd name="T25" fmla="*/ 0 h 174"/>
                  <a:gd name="T26" fmla="*/ 0 w 232"/>
                  <a:gd name="T27" fmla="*/ 0 h 174"/>
                  <a:gd name="T28" fmla="*/ 0 w 232"/>
                  <a:gd name="T29" fmla="*/ 0 h 174"/>
                  <a:gd name="T30" fmla="*/ 0 w 232"/>
                  <a:gd name="T31" fmla="*/ 0 h 174"/>
                  <a:gd name="T32" fmla="*/ 0 w 232"/>
                  <a:gd name="T33" fmla="*/ 0 h 174"/>
                  <a:gd name="T34" fmla="*/ 0 w 232"/>
                  <a:gd name="T35" fmla="*/ 0 h 174"/>
                  <a:gd name="T36" fmla="*/ 0 w 232"/>
                  <a:gd name="T37" fmla="*/ 0 h 174"/>
                  <a:gd name="T38" fmla="*/ 0 w 232"/>
                  <a:gd name="T39" fmla="*/ 0 h 174"/>
                  <a:gd name="T40" fmla="*/ 0 w 232"/>
                  <a:gd name="T41" fmla="*/ 0 h 174"/>
                  <a:gd name="T42" fmla="*/ 0 w 232"/>
                  <a:gd name="T43" fmla="*/ 0 h 174"/>
                  <a:gd name="T44" fmla="*/ 0 w 232"/>
                  <a:gd name="T45" fmla="*/ 0 h 174"/>
                  <a:gd name="T46" fmla="*/ 0 w 232"/>
                  <a:gd name="T47" fmla="*/ 0 h 174"/>
                  <a:gd name="T48" fmla="*/ 0 w 232"/>
                  <a:gd name="T49" fmla="*/ 0 h 174"/>
                  <a:gd name="T50" fmla="*/ 0 w 232"/>
                  <a:gd name="T51" fmla="*/ 0 h 174"/>
                  <a:gd name="T52" fmla="*/ 0 w 232"/>
                  <a:gd name="T53" fmla="*/ 0 h 174"/>
                  <a:gd name="T54" fmla="*/ 0 w 232"/>
                  <a:gd name="T55" fmla="*/ 0 h 174"/>
                  <a:gd name="T56" fmla="*/ 0 w 232"/>
                  <a:gd name="T57" fmla="*/ 0 h 174"/>
                  <a:gd name="T58" fmla="*/ 0 w 232"/>
                  <a:gd name="T59" fmla="*/ 0 h 174"/>
                  <a:gd name="T60" fmla="*/ 0 w 232"/>
                  <a:gd name="T61" fmla="*/ 0 h 174"/>
                  <a:gd name="T62" fmla="*/ 0 w 232"/>
                  <a:gd name="T63" fmla="*/ 0 h 174"/>
                  <a:gd name="T64" fmla="*/ 0 w 232"/>
                  <a:gd name="T65" fmla="*/ 0 h 174"/>
                  <a:gd name="T66" fmla="*/ 0 w 232"/>
                  <a:gd name="T67" fmla="*/ 0 h 174"/>
                  <a:gd name="T68" fmla="*/ 0 w 232"/>
                  <a:gd name="T69" fmla="*/ 0 h 174"/>
                  <a:gd name="T70" fmla="*/ 0 w 232"/>
                  <a:gd name="T71" fmla="*/ 0 h 174"/>
                  <a:gd name="T72" fmla="*/ 0 w 232"/>
                  <a:gd name="T73" fmla="*/ 0 h 174"/>
                  <a:gd name="T74" fmla="*/ 0 w 232"/>
                  <a:gd name="T75" fmla="*/ 0 h 174"/>
                  <a:gd name="T76" fmla="*/ 0 w 232"/>
                  <a:gd name="T77" fmla="*/ 0 h 174"/>
                  <a:gd name="T78" fmla="*/ 0 w 232"/>
                  <a:gd name="T79" fmla="*/ 0 h 174"/>
                  <a:gd name="T80" fmla="*/ 0 w 232"/>
                  <a:gd name="T81" fmla="*/ 0 h 174"/>
                  <a:gd name="T82" fmla="*/ 0 w 232"/>
                  <a:gd name="T83" fmla="*/ 0 h 174"/>
                  <a:gd name="T84" fmla="*/ 0 w 232"/>
                  <a:gd name="T85" fmla="*/ 0 h 174"/>
                  <a:gd name="T86" fmla="*/ 0 w 232"/>
                  <a:gd name="T87" fmla="*/ 0 h 174"/>
                  <a:gd name="T88" fmla="*/ 0 w 232"/>
                  <a:gd name="T89" fmla="*/ 0 h 174"/>
                  <a:gd name="T90" fmla="*/ 0 w 232"/>
                  <a:gd name="T91" fmla="*/ 0 h 174"/>
                  <a:gd name="T92" fmla="*/ 0 w 232"/>
                  <a:gd name="T93" fmla="*/ 0 h 174"/>
                  <a:gd name="T94" fmla="*/ 0 w 232"/>
                  <a:gd name="T95" fmla="*/ 0 h 1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2"/>
                  <a:gd name="T145" fmla="*/ 0 h 174"/>
                  <a:gd name="T146" fmla="*/ 232 w 232"/>
                  <a:gd name="T147" fmla="*/ 174 h 174"/>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1" h="174">
                    <a:moveTo>
                      <a:pt x="1" y="21"/>
                    </a:moveTo>
                    <a:lnTo>
                      <a:pt x="1" y="22"/>
                    </a:lnTo>
                    <a:lnTo>
                      <a:pt x="0" y="24"/>
                    </a:lnTo>
                    <a:lnTo>
                      <a:pt x="0" y="25"/>
                    </a:lnTo>
                    <a:lnTo>
                      <a:pt x="0" y="27"/>
                    </a:lnTo>
                    <a:lnTo>
                      <a:pt x="0" y="29"/>
                    </a:lnTo>
                    <a:lnTo>
                      <a:pt x="0" y="30"/>
                    </a:lnTo>
                    <a:lnTo>
                      <a:pt x="0" y="33"/>
                    </a:lnTo>
                    <a:lnTo>
                      <a:pt x="0" y="34"/>
                    </a:lnTo>
                    <a:lnTo>
                      <a:pt x="1" y="48"/>
                    </a:lnTo>
                    <a:lnTo>
                      <a:pt x="3" y="63"/>
                    </a:lnTo>
                    <a:lnTo>
                      <a:pt x="5" y="76"/>
                    </a:lnTo>
                    <a:lnTo>
                      <a:pt x="9" y="89"/>
                    </a:lnTo>
                    <a:lnTo>
                      <a:pt x="14" y="101"/>
                    </a:lnTo>
                    <a:lnTo>
                      <a:pt x="20" y="112"/>
                    </a:lnTo>
                    <a:lnTo>
                      <a:pt x="27" y="122"/>
                    </a:lnTo>
                    <a:lnTo>
                      <a:pt x="34" y="133"/>
                    </a:lnTo>
                    <a:lnTo>
                      <a:pt x="43" y="142"/>
                    </a:lnTo>
                    <a:lnTo>
                      <a:pt x="52" y="150"/>
                    </a:lnTo>
                    <a:lnTo>
                      <a:pt x="61" y="157"/>
                    </a:lnTo>
                    <a:lnTo>
                      <a:pt x="72" y="163"/>
                    </a:lnTo>
                    <a:lnTo>
                      <a:pt x="82" y="168"/>
                    </a:lnTo>
                    <a:lnTo>
                      <a:pt x="95" y="172"/>
                    </a:lnTo>
                    <a:lnTo>
                      <a:pt x="106" y="173"/>
                    </a:lnTo>
                    <a:lnTo>
                      <a:pt x="118" y="174"/>
                    </a:lnTo>
                    <a:lnTo>
                      <a:pt x="128" y="174"/>
                    </a:lnTo>
                    <a:lnTo>
                      <a:pt x="138" y="172"/>
                    </a:lnTo>
                    <a:lnTo>
                      <a:pt x="147" y="169"/>
                    </a:lnTo>
                    <a:lnTo>
                      <a:pt x="157" y="167"/>
                    </a:lnTo>
                    <a:lnTo>
                      <a:pt x="165" y="162"/>
                    </a:lnTo>
                    <a:lnTo>
                      <a:pt x="174" y="157"/>
                    </a:lnTo>
                    <a:lnTo>
                      <a:pt x="182" y="151"/>
                    </a:lnTo>
                    <a:lnTo>
                      <a:pt x="190" y="145"/>
                    </a:lnTo>
                    <a:lnTo>
                      <a:pt x="197" y="137"/>
                    </a:lnTo>
                    <a:lnTo>
                      <a:pt x="204" y="130"/>
                    </a:lnTo>
                    <a:lnTo>
                      <a:pt x="210" y="121"/>
                    </a:lnTo>
                    <a:lnTo>
                      <a:pt x="216" y="112"/>
                    </a:lnTo>
                    <a:lnTo>
                      <a:pt x="221" y="102"/>
                    </a:lnTo>
                    <a:lnTo>
                      <a:pt x="225" y="93"/>
                    </a:lnTo>
                    <a:lnTo>
                      <a:pt x="229" y="82"/>
                    </a:lnTo>
                    <a:lnTo>
                      <a:pt x="232" y="71"/>
                    </a:lnTo>
                    <a:lnTo>
                      <a:pt x="231" y="67"/>
                    </a:lnTo>
                    <a:lnTo>
                      <a:pt x="231" y="65"/>
                    </a:lnTo>
                    <a:lnTo>
                      <a:pt x="230" y="61"/>
                    </a:lnTo>
                    <a:lnTo>
                      <a:pt x="230" y="59"/>
                    </a:lnTo>
                    <a:lnTo>
                      <a:pt x="229" y="55"/>
                    </a:lnTo>
                    <a:lnTo>
                      <a:pt x="228" y="53"/>
                    </a:lnTo>
                    <a:lnTo>
                      <a:pt x="227" y="51"/>
                    </a:lnTo>
                    <a:lnTo>
                      <a:pt x="226" y="47"/>
                    </a:lnTo>
                    <a:lnTo>
                      <a:pt x="225" y="59"/>
                    </a:lnTo>
                    <a:lnTo>
                      <a:pt x="223" y="71"/>
                    </a:lnTo>
                    <a:lnTo>
                      <a:pt x="219" y="82"/>
                    </a:lnTo>
                    <a:lnTo>
                      <a:pt x="215" y="93"/>
                    </a:lnTo>
                    <a:lnTo>
                      <a:pt x="209" y="103"/>
                    </a:lnTo>
                    <a:lnTo>
                      <a:pt x="204" y="113"/>
                    </a:lnTo>
                    <a:lnTo>
                      <a:pt x="197" y="121"/>
                    </a:lnTo>
                    <a:lnTo>
                      <a:pt x="191" y="130"/>
                    </a:lnTo>
                    <a:lnTo>
                      <a:pt x="183" y="137"/>
                    </a:lnTo>
                    <a:lnTo>
                      <a:pt x="175" y="144"/>
                    </a:lnTo>
                    <a:lnTo>
                      <a:pt x="167" y="149"/>
                    </a:lnTo>
                    <a:lnTo>
                      <a:pt x="158" y="155"/>
                    </a:lnTo>
                    <a:lnTo>
                      <a:pt x="148" y="158"/>
                    </a:lnTo>
                    <a:lnTo>
                      <a:pt x="139" y="161"/>
                    </a:lnTo>
                    <a:lnTo>
                      <a:pt x="128" y="162"/>
                    </a:lnTo>
                    <a:lnTo>
                      <a:pt x="118" y="163"/>
                    </a:lnTo>
                    <a:lnTo>
                      <a:pt x="107" y="162"/>
                    </a:lnTo>
                    <a:lnTo>
                      <a:pt x="96" y="161"/>
                    </a:lnTo>
                    <a:lnTo>
                      <a:pt x="85" y="157"/>
                    </a:lnTo>
                    <a:lnTo>
                      <a:pt x="75" y="152"/>
                    </a:lnTo>
                    <a:lnTo>
                      <a:pt x="66" y="148"/>
                    </a:lnTo>
                    <a:lnTo>
                      <a:pt x="57" y="142"/>
                    </a:lnTo>
                    <a:lnTo>
                      <a:pt x="48" y="133"/>
                    </a:lnTo>
                    <a:lnTo>
                      <a:pt x="41" y="125"/>
                    </a:lnTo>
                    <a:lnTo>
                      <a:pt x="34" y="116"/>
                    </a:lnTo>
                    <a:lnTo>
                      <a:pt x="28" y="106"/>
                    </a:lnTo>
                    <a:lnTo>
                      <a:pt x="22" y="95"/>
                    </a:lnTo>
                    <a:lnTo>
                      <a:pt x="18" y="84"/>
                    </a:lnTo>
                    <a:lnTo>
                      <a:pt x="14" y="72"/>
                    </a:lnTo>
                    <a:lnTo>
                      <a:pt x="11" y="60"/>
                    </a:lnTo>
                    <a:lnTo>
                      <a:pt x="10" y="47"/>
                    </a:lnTo>
                    <a:lnTo>
                      <a:pt x="9" y="34"/>
                    </a:lnTo>
                    <a:lnTo>
                      <a:pt x="9" y="29"/>
                    </a:lnTo>
                    <a:lnTo>
                      <a:pt x="9" y="25"/>
                    </a:lnTo>
                    <a:lnTo>
                      <a:pt x="10" y="21"/>
                    </a:lnTo>
                    <a:lnTo>
                      <a:pt x="10" y="17"/>
                    </a:lnTo>
                    <a:lnTo>
                      <a:pt x="11" y="13"/>
                    </a:lnTo>
                    <a:lnTo>
                      <a:pt x="11" y="9"/>
                    </a:lnTo>
                    <a:lnTo>
                      <a:pt x="12" y="5"/>
                    </a:lnTo>
                    <a:lnTo>
                      <a:pt x="13" y="0"/>
                    </a:lnTo>
                    <a:lnTo>
                      <a:pt x="11" y="3"/>
                    </a:lnTo>
                    <a:lnTo>
                      <a:pt x="10" y="5"/>
                    </a:lnTo>
                    <a:lnTo>
                      <a:pt x="8" y="7"/>
                    </a:lnTo>
                    <a:lnTo>
                      <a:pt x="6" y="10"/>
                    </a:lnTo>
                    <a:lnTo>
                      <a:pt x="5" y="12"/>
                    </a:lnTo>
                    <a:lnTo>
                      <a:pt x="4" y="15"/>
                    </a:lnTo>
                    <a:lnTo>
                      <a:pt x="2" y="18"/>
                    </a:lnTo>
                    <a:lnTo>
                      <a:pt x="1" y="21"/>
                    </a:lnTo>
                    <a:close/>
                  </a:path>
                </a:pathLst>
              </a:custGeom>
              <a:solidFill>
                <a:srgbClr val="F5C39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1" name="Freeform 22"/>
              <p:cNvSpPr/>
              <p:nvPr>
                <p:custDataLst>
                  <p:tags r:id="rId23"/>
                </p:custDataLst>
              </p:nvPr>
            </p:nvSpPr>
            <p:spPr bwMode="auto">
              <a:xfrm>
                <a:off x="1139" y="2652"/>
                <a:ext cx="45" cy="30"/>
              </a:xfrm>
              <a:custGeom>
                <a:gdLst>
                  <a:gd name="T0" fmla="*/ 0 w 225"/>
                  <a:gd name="T1" fmla="*/ 0 h 176"/>
                  <a:gd name="T2" fmla="*/ 0 w 225"/>
                  <a:gd name="T3" fmla="*/ 0 h 176"/>
                  <a:gd name="T4" fmla="*/ 0 w 225"/>
                  <a:gd name="T5" fmla="*/ 0 h 176"/>
                  <a:gd name="T6" fmla="*/ 0 w 225"/>
                  <a:gd name="T7" fmla="*/ 0 h 176"/>
                  <a:gd name="T8" fmla="*/ 0 w 225"/>
                  <a:gd name="T9" fmla="*/ 0 h 176"/>
                  <a:gd name="T10" fmla="*/ 0 w 225"/>
                  <a:gd name="T11" fmla="*/ 0 h 176"/>
                  <a:gd name="T12" fmla="*/ 0 w 225"/>
                  <a:gd name="T13" fmla="*/ 0 h 176"/>
                  <a:gd name="T14" fmla="*/ 0 w 225"/>
                  <a:gd name="T15" fmla="*/ 0 h 176"/>
                  <a:gd name="T16" fmla="*/ 0 w 225"/>
                  <a:gd name="T17" fmla="*/ 0 h 176"/>
                  <a:gd name="T18" fmla="*/ 0 w 225"/>
                  <a:gd name="T19" fmla="*/ 0 h 176"/>
                  <a:gd name="T20" fmla="*/ 0 w 225"/>
                  <a:gd name="T21" fmla="*/ 0 h 176"/>
                  <a:gd name="T22" fmla="*/ 0 w 225"/>
                  <a:gd name="T23" fmla="*/ 0 h 176"/>
                  <a:gd name="T24" fmla="*/ 0 w 225"/>
                  <a:gd name="T25" fmla="*/ 0 h 176"/>
                  <a:gd name="T26" fmla="*/ 0 w 225"/>
                  <a:gd name="T27" fmla="*/ 0 h 176"/>
                  <a:gd name="T28" fmla="*/ 0 w 225"/>
                  <a:gd name="T29" fmla="*/ 0 h 176"/>
                  <a:gd name="T30" fmla="*/ 0 w 225"/>
                  <a:gd name="T31" fmla="*/ 0 h 176"/>
                  <a:gd name="T32" fmla="*/ 0 w 225"/>
                  <a:gd name="T33" fmla="*/ 0 h 176"/>
                  <a:gd name="T34" fmla="*/ 0 w 225"/>
                  <a:gd name="T35" fmla="*/ 0 h 176"/>
                  <a:gd name="T36" fmla="*/ 0 w 225"/>
                  <a:gd name="T37" fmla="*/ 0 h 176"/>
                  <a:gd name="T38" fmla="*/ 0 w 225"/>
                  <a:gd name="T39" fmla="*/ 0 h 176"/>
                  <a:gd name="T40" fmla="*/ 0 w 225"/>
                  <a:gd name="T41" fmla="*/ 0 h 176"/>
                  <a:gd name="T42" fmla="*/ 0 w 225"/>
                  <a:gd name="T43" fmla="*/ 0 h 176"/>
                  <a:gd name="T44" fmla="*/ 0 w 225"/>
                  <a:gd name="T45" fmla="*/ 0 h 176"/>
                  <a:gd name="T46" fmla="*/ 0 w 225"/>
                  <a:gd name="T47" fmla="*/ 0 h 176"/>
                  <a:gd name="T48" fmla="*/ 0 w 225"/>
                  <a:gd name="T49" fmla="*/ 0 h 176"/>
                  <a:gd name="T50" fmla="*/ 0 w 225"/>
                  <a:gd name="T51" fmla="*/ 0 h 176"/>
                  <a:gd name="T52" fmla="*/ 0 w 225"/>
                  <a:gd name="T53" fmla="*/ 0 h 176"/>
                  <a:gd name="T54" fmla="*/ 0 w 225"/>
                  <a:gd name="T55" fmla="*/ 0 h 176"/>
                  <a:gd name="T56" fmla="*/ 0 w 225"/>
                  <a:gd name="T57" fmla="*/ 0 h 176"/>
                  <a:gd name="T58" fmla="*/ 0 w 225"/>
                  <a:gd name="T59" fmla="*/ 0 h 176"/>
                  <a:gd name="T60" fmla="*/ 0 w 225"/>
                  <a:gd name="T61" fmla="*/ 0 h 176"/>
                  <a:gd name="T62" fmla="*/ 0 w 225"/>
                  <a:gd name="T63" fmla="*/ 0 h 176"/>
                  <a:gd name="T64" fmla="*/ 0 w 225"/>
                  <a:gd name="T65" fmla="*/ 0 h 176"/>
                  <a:gd name="T66" fmla="*/ 0 w 225"/>
                  <a:gd name="T67" fmla="*/ 0 h 176"/>
                  <a:gd name="T68" fmla="*/ 0 w 225"/>
                  <a:gd name="T69" fmla="*/ 0 h 176"/>
                  <a:gd name="T70" fmla="*/ 0 w 225"/>
                  <a:gd name="T71" fmla="*/ 0 h 176"/>
                  <a:gd name="T72" fmla="*/ 0 w 225"/>
                  <a:gd name="T73" fmla="*/ 0 h 176"/>
                  <a:gd name="T74" fmla="*/ 0 w 225"/>
                  <a:gd name="T75" fmla="*/ 0 h 176"/>
                  <a:gd name="T76" fmla="*/ 0 w 225"/>
                  <a:gd name="T77" fmla="*/ 0 h 176"/>
                  <a:gd name="T78" fmla="*/ 0 w 225"/>
                  <a:gd name="T79" fmla="*/ 0 h 176"/>
                  <a:gd name="T80" fmla="*/ 0 w 225"/>
                  <a:gd name="T81" fmla="*/ 0 h 176"/>
                  <a:gd name="T82" fmla="*/ 0 w 225"/>
                  <a:gd name="T83" fmla="*/ 0 h 176"/>
                  <a:gd name="T84" fmla="*/ 0 w 225"/>
                  <a:gd name="T85" fmla="*/ 0 h 176"/>
                  <a:gd name="T86" fmla="*/ 0 w 225"/>
                  <a:gd name="T87" fmla="*/ 0 h 176"/>
                  <a:gd name="T88" fmla="*/ 0 w 225"/>
                  <a:gd name="T89" fmla="*/ 0 h 176"/>
                  <a:gd name="T90" fmla="*/ 0 w 225"/>
                  <a:gd name="T91" fmla="*/ 0 h 176"/>
                  <a:gd name="T92" fmla="*/ 0 w 225"/>
                  <a:gd name="T93" fmla="*/ 0 h 176"/>
                  <a:gd name="T94" fmla="*/ 0 w 225"/>
                  <a:gd name="T95" fmla="*/ 0 h 17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5"/>
                  <a:gd name="T145" fmla="*/ 0 h 176"/>
                  <a:gd name="T146" fmla="*/ 225 w 225"/>
                  <a:gd name="T147" fmla="*/ 176 h 176"/>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5" h="176">
                    <a:moveTo>
                      <a:pt x="1" y="18"/>
                    </a:moveTo>
                    <a:lnTo>
                      <a:pt x="1" y="21"/>
                    </a:lnTo>
                    <a:lnTo>
                      <a:pt x="1" y="24"/>
                    </a:lnTo>
                    <a:lnTo>
                      <a:pt x="0" y="27"/>
                    </a:lnTo>
                    <a:lnTo>
                      <a:pt x="0" y="30"/>
                    </a:lnTo>
                    <a:lnTo>
                      <a:pt x="0" y="33"/>
                    </a:lnTo>
                    <a:lnTo>
                      <a:pt x="0" y="36"/>
                    </a:lnTo>
                    <a:lnTo>
                      <a:pt x="0" y="38"/>
                    </a:lnTo>
                    <a:lnTo>
                      <a:pt x="0" y="42"/>
                    </a:lnTo>
                    <a:lnTo>
                      <a:pt x="0" y="55"/>
                    </a:lnTo>
                    <a:lnTo>
                      <a:pt x="2" y="69"/>
                    </a:lnTo>
                    <a:lnTo>
                      <a:pt x="5" y="81"/>
                    </a:lnTo>
                    <a:lnTo>
                      <a:pt x="9" y="95"/>
                    </a:lnTo>
                    <a:lnTo>
                      <a:pt x="13" y="107"/>
                    </a:lnTo>
                    <a:lnTo>
                      <a:pt x="19" y="117"/>
                    </a:lnTo>
                    <a:lnTo>
                      <a:pt x="25" y="128"/>
                    </a:lnTo>
                    <a:lnTo>
                      <a:pt x="33" y="138"/>
                    </a:lnTo>
                    <a:lnTo>
                      <a:pt x="41" y="146"/>
                    </a:lnTo>
                    <a:lnTo>
                      <a:pt x="49" y="153"/>
                    </a:lnTo>
                    <a:lnTo>
                      <a:pt x="59" y="160"/>
                    </a:lnTo>
                    <a:lnTo>
                      <a:pt x="68" y="166"/>
                    </a:lnTo>
                    <a:lnTo>
                      <a:pt x="79" y="170"/>
                    </a:lnTo>
                    <a:lnTo>
                      <a:pt x="90" y="174"/>
                    </a:lnTo>
                    <a:lnTo>
                      <a:pt x="102" y="176"/>
                    </a:lnTo>
                    <a:lnTo>
                      <a:pt x="113" y="176"/>
                    </a:lnTo>
                    <a:lnTo>
                      <a:pt x="123" y="176"/>
                    </a:lnTo>
                    <a:lnTo>
                      <a:pt x="133" y="175"/>
                    </a:lnTo>
                    <a:lnTo>
                      <a:pt x="143" y="172"/>
                    </a:lnTo>
                    <a:lnTo>
                      <a:pt x="152" y="169"/>
                    </a:lnTo>
                    <a:lnTo>
                      <a:pt x="161" y="164"/>
                    </a:lnTo>
                    <a:lnTo>
                      <a:pt x="170" y="158"/>
                    </a:lnTo>
                    <a:lnTo>
                      <a:pt x="178" y="152"/>
                    </a:lnTo>
                    <a:lnTo>
                      <a:pt x="185" y="145"/>
                    </a:lnTo>
                    <a:lnTo>
                      <a:pt x="192" y="138"/>
                    </a:lnTo>
                    <a:lnTo>
                      <a:pt x="199" y="129"/>
                    </a:lnTo>
                    <a:lnTo>
                      <a:pt x="205" y="120"/>
                    </a:lnTo>
                    <a:lnTo>
                      <a:pt x="211" y="110"/>
                    </a:lnTo>
                    <a:lnTo>
                      <a:pt x="215" y="101"/>
                    </a:lnTo>
                    <a:lnTo>
                      <a:pt x="219" y="90"/>
                    </a:lnTo>
                    <a:lnTo>
                      <a:pt x="222" y="79"/>
                    </a:lnTo>
                    <a:lnTo>
                      <a:pt x="225" y="67"/>
                    </a:lnTo>
                    <a:lnTo>
                      <a:pt x="224" y="63"/>
                    </a:lnTo>
                    <a:lnTo>
                      <a:pt x="223" y="61"/>
                    </a:lnTo>
                    <a:lnTo>
                      <a:pt x="222" y="59"/>
                    </a:lnTo>
                    <a:lnTo>
                      <a:pt x="221" y="55"/>
                    </a:lnTo>
                    <a:lnTo>
                      <a:pt x="221" y="53"/>
                    </a:lnTo>
                    <a:lnTo>
                      <a:pt x="220" y="49"/>
                    </a:lnTo>
                    <a:lnTo>
                      <a:pt x="219" y="47"/>
                    </a:lnTo>
                    <a:lnTo>
                      <a:pt x="218" y="44"/>
                    </a:lnTo>
                    <a:lnTo>
                      <a:pt x="217" y="56"/>
                    </a:lnTo>
                    <a:lnTo>
                      <a:pt x="215" y="68"/>
                    </a:lnTo>
                    <a:lnTo>
                      <a:pt x="212" y="80"/>
                    </a:lnTo>
                    <a:lnTo>
                      <a:pt x="209" y="91"/>
                    </a:lnTo>
                    <a:lnTo>
                      <a:pt x="203" y="102"/>
                    </a:lnTo>
                    <a:lnTo>
                      <a:pt x="198" y="113"/>
                    </a:lnTo>
                    <a:lnTo>
                      <a:pt x="192" y="122"/>
                    </a:lnTo>
                    <a:lnTo>
                      <a:pt x="186" y="130"/>
                    </a:lnTo>
                    <a:lnTo>
                      <a:pt x="178" y="138"/>
                    </a:lnTo>
                    <a:lnTo>
                      <a:pt x="170" y="145"/>
                    </a:lnTo>
                    <a:lnTo>
                      <a:pt x="162" y="151"/>
                    </a:lnTo>
                    <a:lnTo>
                      <a:pt x="153" y="157"/>
                    </a:lnTo>
                    <a:lnTo>
                      <a:pt x="144" y="160"/>
                    </a:lnTo>
                    <a:lnTo>
                      <a:pt x="134" y="163"/>
                    </a:lnTo>
                    <a:lnTo>
                      <a:pt x="124" y="165"/>
                    </a:lnTo>
                    <a:lnTo>
                      <a:pt x="113" y="165"/>
                    </a:lnTo>
                    <a:lnTo>
                      <a:pt x="103" y="165"/>
                    </a:lnTo>
                    <a:lnTo>
                      <a:pt x="92" y="163"/>
                    </a:lnTo>
                    <a:lnTo>
                      <a:pt x="81" y="160"/>
                    </a:lnTo>
                    <a:lnTo>
                      <a:pt x="72" y="156"/>
                    </a:lnTo>
                    <a:lnTo>
                      <a:pt x="63" y="151"/>
                    </a:lnTo>
                    <a:lnTo>
                      <a:pt x="54" y="145"/>
                    </a:lnTo>
                    <a:lnTo>
                      <a:pt x="46" y="138"/>
                    </a:lnTo>
                    <a:lnTo>
                      <a:pt x="39" y="129"/>
                    </a:lnTo>
                    <a:lnTo>
                      <a:pt x="32" y="121"/>
                    </a:lnTo>
                    <a:lnTo>
                      <a:pt x="26" y="111"/>
                    </a:lnTo>
                    <a:lnTo>
                      <a:pt x="21" y="101"/>
                    </a:lnTo>
                    <a:lnTo>
                      <a:pt x="17" y="90"/>
                    </a:lnTo>
                    <a:lnTo>
                      <a:pt x="13" y="79"/>
                    </a:lnTo>
                    <a:lnTo>
                      <a:pt x="11" y="67"/>
                    </a:lnTo>
                    <a:lnTo>
                      <a:pt x="9" y="55"/>
                    </a:lnTo>
                    <a:lnTo>
                      <a:pt x="9" y="42"/>
                    </a:lnTo>
                    <a:lnTo>
                      <a:pt x="9" y="36"/>
                    </a:lnTo>
                    <a:lnTo>
                      <a:pt x="9" y="31"/>
                    </a:lnTo>
                    <a:lnTo>
                      <a:pt x="10" y="25"/>
                    </a:lnTo>
                    <a:lnTo>
                      <a:pt x="10" y="20"/>
                    </a:lnTo>
                    <a:lnTo>
                      <a:pt x="11" y="15"/>
                    </a:lnTo>
                    <a:lnTo>
                      <a:pt x="12" y="9"/>
                    </a:lnTo>
                    <a:lnTo>
                      <a:pt x="13" y="5"/>
                    </a:lnTo>
                    <a:lnTo>
                      <a:pt x="15" y="0"/>
                    </a:lnTo>
                    <a:lnTo>
                      <a:pt x="13" y="2"/>
                    </a:lnTo>
                    <a:lnTo>
                      <a:pt x="11" y="5"/>
                    </a:lnTo>
                    <a:lnTo>
                      <a:pt x="9" y="7"/>
                    </a:lnTo>
                    <a:lnTo>
                      <a:pt x="8" y="8"/>
                    </a:lnTo>
                    <a:lnTo>
                      <a:pt x="6" y="11"/>
                    </a:lnTo>
                    <a:lnTo>
                      <a:pt x="5" y="13"/>
                    </a:lnTo>
                    <a:lnTo>
                      <a:pt x="3" y="15"/>
                    </a:lnTo>
                    <a:lnTo>
                      <a:pt x="1" y="18"/>
                    </a:lnTo>
                    <a:close/>
                  </a:path>
                </a:pathLst>
              </a:custGeom>
              <a:solidFill>
                <a:srgbClr val="F5C6A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2" name="Freeform 23"/>
              <p:cNvSpPr/>
              <p:nvPr>
                <p:custDataLst>
                  <p:tags r:id="rId24"/>
                </p:custDataLst>
              </p:nvPr>
            </p:nvSpPr>
            <p:spPr bwMode="auto">
              <a:xfrm>
                <a:off x="1140" y="2651"/>
                <a:ext cx="43" cy="30"/>
              </a:xfrm>
              <a:custGeom>
                <a:gdLst>
                  <a:gd name="T0" fmla="*/ 0 w 217"/>
                  <a:gd name="T1" fmla="*/ 0 h 180"/>
                  <a:gd name="T2" fmla="*/ 0 w 217"/>
                  <a:gd name="T3" fmla="*/ 0 h 180"/>
                  <a:gd name="T4" fmla="*/ 0 w 217"/>
                  <a:gd name="T5" fmla="*/ 0 h 180"/>
                  <a:gd name="T6" fmla="*/ 0 w 217"/>
                  <a:gd name="T7" fmla="*/ 0 h 180"/>
                  <a:gd name="T8" fmla="*/ 0 w 217"/>
                  <a:gd name="T9" fmla="*/ 0 h 180"/>
                  <a:gd name="T10" fmla="*/ 0 w 217"/>
                  <a:gd name="T11" fmla="*/ 0 h 180"/>
                  <a:gd name="T12" fmla="*/ 0 w 217"/>
                  <a:gd name="T13" fmla="*/ 0 h 180"/>
                  <a:gd name="T14" fmla="*/ 0 w 217"/>
                  <a:gd name="T15" fmla="*/ 0 h 180"/>
                  <a:gd name="T16" fmla="*/ 0 w 217"/>
                  <a:gd name="T17" fmla="*/ 0 h 180"/>
                  <a:gd name="T18" fmla="*/ 0 w 217"/>
                  <a:gd name="T19" fmla="*/ 0 h 180"/>
                  <a:gd name="T20" fmla="*/ 0 w 217"/>
                  <a:gd name="T21" fmla="*/ 0 h 180"/>
                  <a:gd name="T22" fmla="*/ 0 w 217"/>
                  <a:gd name="T23" fmla="*/ 0 h 180"/>
                  <a:gd name="T24" fmla="*/ 0 w 217"/>
                  <a:gd name="T25" fmla="*/ 0 h 180"/>
                  <a:gd name="T26" fmla="*/ 0 w 217"/>
                  <a:gd name="T27" fmla="*/ 0 h 180"/>
                  <a:gd name="T28" fmla="*/ 0 w 217"/>
                  <a:gd name="T29" fmla="*/ 0 h 180"/>
                  <a:gd name="T30" fmla="*/ 0 w 217"/>
                  <a:gd name="T31" fmla="*/ 0 h 180"/>
                  <a:gd name="T32" fmla="*/ 0 w 217"/>
                  <a:gd name="T33" fmla="*/ 0 h 180"/>
                  <a:gd name="T34" fmla="*/ 0 w 217"/>
                  <a:gd name="T35" fmla="*/ 0 h 180"/>
                  <a:gd name="T36" fmla="*/ 0 w 217"/>
                  <a:gd name="T37" fmla="*/ 0 h 180"/>
                  <a:gd name="T38" fmla="*/ 0 w 217"/>
                  <a:gd name="T39" fmla="*/ 0 h 180"/>
                  <a:gd name="T40" fmla="*/ 0 w 217"/>
                  <a:gd name="T41" fmla="*/ 0 h 180"/>
                  <a:gd name="T42" fmla="*/ 0 w 217"/>
                  <a:gd name="T43" fmla="*/ 0 h 180"/>
                  <a:gd name="T44" fmla="*/ 0 w 217"/>
                  <a:gd name="T45" fmla="*/ 0 h 180"/>
                  <a:gd name="T46" fmla="*/ 0 w 217"/>
                  <a:gd name="T47" fmla="*/ 0 h 180"/>
                  <a:gd name="T48" fmla="*/ 0 w 217"/>
                  <a:gd name="T49" fmla="*/ 0 h 180"/>
                  <a:gd name="T50" fmla="*/ 0 w 217"/>
                  <a:gd name="T51" fmla="*/ 0 h 180"/>
                  <a:gd name="T52" fmla="*/ 0 w 217"/>
                  <a:gd name="T53" fmla="*/ 0 h 180"/>
                  <a:gd name="T54" fmla="*/ 0 w 217"/>
                  <a:gd name="T55" fmla="*/ 0 h 180"/>
                  <a:gd name="T56" fmla="*/ 0 w 217"/>
                  <a:gd name="T57" fmla="*/ 0 h 180"/>
                  <a:gd name="T58" fmla="*/ 0 w 217"/>
                  <a:gd name="T59" fmla="*/ 0 h 180"/>
                  <a:gd name="T60" fmla="*/ 0 w 217"/>
                  <a:gd name="T61" fmla="*/ 0 h 180"/>
                  <a:gd name="T62" fmla="*/ 0 w 217"/>
                  <a:gd name="T63" fmla="*/ 0 h 180"/>
                  <a:gd name="T64" fmla="*/ 0 w 217"/>
                  <a:gd name="T65" fmla="*/ 0 h 180"/>
                  <a:gd name="T66" fmla="*/ 0 w 217"/>
                  <a:gd name="T67" fmla="*/ 0 h 180"/>
                  <a:gd name="T68" fmla="*/ 0 w 217"/>
                  <a:gd name="T69" fmla="*/ 0 h 180"/>
                  <a:gd name="T70" fmla="*/ 0 w 217"/>
                  <a:gd name="T71" fmla="*/ 0 h 180"/>
                  <a:gd name="T72" fmla="*/ 0 w 217"/>
                  <a:gd name="T73" fmla="*/ 0 h 180"/>
                  <a:gd name="T74" fmla="*/ 0 w 217"/>
                  <a:gd name="T75" fmla="*/ 0 h 180"/>
                  <a:gd name="T76" fmla="*/ 0 w 217"/>
                  <a:gd name="T77" fmla="*/ 0 h 180"/>
                  <a:gd name="T78" fmla="*/ 0 w 217"/>
                  <a:gd name="T79" fmla="*/ 0 h 180"/>
                  <a:gd name="T80" fmla="*/ 0 w 217"/>
                  <a:gd name="T81" fmla="*/ 0 h 180"/>
                  <a:gd name="T82" fmla="*/ 0 w 217"/>
                  <a:gd name="T83" fmla="*/ 0 h 180"/>
                  <a:gd name="T84" fmla="*/ 0 w 217"/>
                  <a:gd name="T85" fmla="*/ 0 h 180"/>
                  <a:gd name="T86" fmla="*/ 0 w 217"/>
                  <a:gd name="T87" fmla="*/ 0 h 180"/>
                  <a:gd name="T88" fmla="*/ 0 w 217"/>
                  <a:gd name="T89" fmla="*/ 0 h 180"/>
                  <a:gd name="T90" fmla="*/ 0 w 217"/>
                  <a:gd name="T91" fmla="*/ 0 h 180"/>
                  <a:gd name="T92" fmla="*/ 0 w 217"/>
                  <a:gd name="T93" fmla="*/ 0 h 180"/>
                  <a:gd name="T94" fmla="*/ 0 w 217"/>
                  <a:gd name="T95" fmla="*/ 0 h 180"/>
                  <a:gd name="T96" fmla="*/ 0 w 217"/>
                  <a:gd name="T97" fmla="*/ 0 h 180"/>
                  <a:gd name="T98" fmla="*/ 0 w 217"/>
                  <a:gd name="T99" fmla="*/ 0 h 180"/>
                  <a:gd name="T100" fmla="*/ 0 w 217"/>
                  <a:gd name="T101" fmla="*/ 0 h 180"/>
                  <a:gd name="T102" fmla="*/ 0 w 217"/>
                  <a:gd name="T103" fmla="*/ 0 h 1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17"/>
                  <a:gd name="T157" fmla="*/ 0 h 180"/>
                  <a:gd name="T158" fmla="*/ 217 w 217"/>
                  <a:gd name="T159" fmla="*/ 180 h 180"/>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16" h="180">
                    <a:moveTo>
                      <a:pt x="4" y="18"/>
                    </a:moveTo>
                    <a:lnTo>
                      <a:pt x="3" y="22"/>
                    </a:lnTo>
                    <a:lnTo>
                      <a:pt x="2" y="26"/>
                    </a:lnTo>
                    <a:lnTo>
                      <a:pt x="2" y="30"/>
                    </a:lnTo>
                    <a:lnTo>
                      <a:pt x="1" y="34"/>
                    </a:lnTo>
                    <a:lnTo>
                      <a:pt x="1" y="38"/>
                    </a:lnTo>
                    <a:lnTo>
                      <a:pt x="0" y="42"/>
                    </a:lnTo>
                    <a:lnTo>
                      <a:pt x="0" y="46"/>
                    </a:lnTo>
                    <a:lnTo>
                      <a:pt x="0" y="51"/>
                    </a:lnTo>
                    <a:lnTo>
                      <a:pt x="1" y="64"/>
                    </a:lnTo>
                    <a:lnTo>
                      <a:pt x="2" y="77"/>
                    </a:lnTo>
                    <a:lnTo>
                      <a:pt x="5" y="89"/>
                    </a:lnTo>
                    <a:lnTo>
                      <a:pt x="9" y="101"/>
                    </a:lnTo>
                    <a:lnTo>
                      <a:pt x="13" y="112"/>
                    </a:lnTo>
                    <a:lnTo>
                      <a:pt x="19" y="123"/>
                    </a:lnTo>
                    <a:lnTo>
                      <a:pt x="25" y="133"/>
                    </a:lnTo>
                    <a:lnTo>
                      <a:pt x="32" y="142"/>
                    </a:lnTo>
                    <a:lnTo>
                      <a:pt x="39" y="150"/>
                    </a:lnTo>
                    <a:lnTo>
                      <a:pt x="48" y="159"/>
                    </a:lnTo>
                    <a:lnTo>
                      <a:pt x="57" y="165"/>
                    </a:lnTo>
                    <a:lnTo>
                      <a:pt x="66" y="171"/>
                    </a:lnTo>
                    <a:lnTo>
                      <a:pt x="76" y="174"/>
                    </a:lnTo>
                    <a:lnTo>
                      <a:pt x="87" y="178"/>
                    </a:lnTo>
                    <a:lnTo>
                      <a:pt x="98" y="179"/>
                    </a:lnTo>
                    <a:lnTo>
                      <a:pt x="109" y="180"/>
                    </a:lnTo>
                    <a:lnTo>
                      <a:pt x="119" y="179"/>
                    </a:lnTo>
                    <a:lnTo>
                      <a:pt x="130" y="178"/>
                    </a:lnTo>
                    <a:lnTo>
                      <a:pt x="139" y="175"/>
                    </a:lnTo>
                    <a:lnTo>
                      <a:pt x="149" y="172"/>
                    </a:lnTo>
                    <a:lnTo>
                      <a:pt x="158" y="167"/>
                    </a:lnTo>
                    <a:lnTo>
                      <a:pt x="166" y="161"/>
                    </a:lnTo>
                    <a:lnTo>
                      <a:pt x="174" y="154"/>
                    </a:lnTo>
                    <a:lnTo>
                      <a:pt x="182" y="147"/>
                    </a:lnTo>
                    <a:lnTo>
                      <a:pt x="188" y="138"/>
                    </a:lnTo>
                    <a:lnTo>
                      <a:pt x="195" y="130"/>
                    </a:lnTo>
                    <a:lnTo>
                      <a:pt x="200" y="120"/>
                    </a:lnTo>
                    <a:lnTo>
                      <a:pt x="206" y="110"/>
                    </a:lnTo>
                    <a:lnTo>
                      <a:pt x="210" y="99"/>
                    </a:lnTo>
                    <a:lnTo>
                      <a:pt x="214" y="88"/>
                    </a:lnTo>
                    <a:lnTo>
                      <a:pt x="216" y="76"/>
                    </a:lnTo>
                    <a:lnTo>
                      <a:pt x="217" y="64"/>
                    </a:lnTo>
                    <a:lnTo>
                      <a:pt x="217" y="62"/>
                    </a:lnTo>
                    <a:lnTo>
                      <a:pt x="216" y="58"/>
                    </a:lnTo>
                    <a:lnTo>
                      <a:pt x="215" y="56"/>
                    </a:lnTo>
                    <a:lnTo>
                      <a:pt x="214" y="53"/>
                    </a:lnTo>
                    <a:lnTo>
                      <a:pt x="212" y="50"/>
                    </a:lnTo>
                    <a:lnTo>
                      <a:pt x="211" y="47"/>
                    </a:lnTo>
                    <a:lnTo>
                      <a:pt x="210" y="45"/>
                    </a:lnTo>
                    <a:lnTo>
                      <a:pt x="209" y="42"/>
                    </a:lnTo>
                    <a:lnTo>
                      <a:pt x="209" y="44"/>
                    </a:lnTo>
                    <a:lnTo>
                      <a:pt x="209" y="45"/>
                    </a:lnTo>
                    <a:lnTo>
                      <a:pt x="209" y="46"/>
                    </a:lnTo>
                    <a:lnTo>
                      <a:pt x="209" y="47"/>
                    </a:lnTo>
                    <a:lnTo>
                      <a:pt x="209" y="48"/>
                    </a:lnTo>
                    <a:lnTo>
                      <a:pt x="209" y="50"/>
                    </a:lnTo>
                    <a:lnTo>
                      <a:pt x="209" y="51"/>
                    </a:lnTo>
                    <a:lnTo>
                      <a:pt x="209" y="63"/>
                    </a:lnTo>
                    <a:lnTo>
                      <a:pt x="207" y="75"/>
                    </a:lnTo>
                    <a:lnTo>
                      <a:pt x="205" y="86"/>
                    </a:lnTo>
                    <a:lnTo>
                      <a:pt x="200" y="98"/>
                    </a:lnTo>
                    <a:lnTo>
                      <a:pt x="196" y="107"/>
                    </a:lnTo>
                    <a:lnTo>
                      <a:pt x="191" y="117"/>
                    </a:lnTo>
                    <a:lnTo>
                      <a:pt x="185" y="126"/>
                    </a:lnTo>
                    <a:lnTo>
                      <a:pt x="179" y="135"/>
                    </a:lnTo>
                    <a:lnTo>
                      <a:pt x="172" y="142"/>
                    </a:lnTo>
                    <a:lnTo>
                      <a:pt x="164" y="149"/>
                    </a:lnTo>
                    <a:lnTo>
                      <a:pt x="156" y="155"/>
                    </a:lnTo>
                    <a:lnTo>
                      <a:pt x="148" y="160"/>
                    </a:lnTo>
                    <a:lnTo>
                      <a:pt x="139" y="165"/>
                    </a:lnTo>
                    <a:lnTo>
                      <a:pt x="129" y="167"/>
                    </a:lnTo>
                    <a:lnTo>
                      <a:pt x="119" y="168"/>
                    </a:lnTo>
                    <a:lnTo>
                      <a:pt x="109" y="169"/>
                    </a:lnTo>
                    <a:lnTo>
                      <a:pt x="99" y="168"/>
                    </a:lnTo>
                    <a:lnTo>
                      <a:pt x="89" y="167"/>
                    </a:lnTo>
                    <a:lnTo>
                      <a:pt x="79" y="165"/>
                    </a:lnTo>
                    <a:lnTo>
                      <a:pt x="70" y="160"/>
                    </a:lnTo>
                    <a:lnTo>
                      <a:pt x="61" y="155"/>
                    </a:lnTo>
                    <a:lnTo>
                      <a:pt x="53" y="149"/>
                    </a:lnTo>
                    <a:lnTo>
                      <a:pt x="45" y="142"/>
                    </a:lnTo>
                    <a:lnTo>
                      <a:pt x="38" y="135"/>
                    </a:lnTo>
                    <a:lnTo>
                      <a:pt x="32" y="126"/>
                    </a:lnTo>
                    <a:lnTo>
                      <a:pt x="26" y="117"/>
                    </a:lnTo>
                    <a:lnTo>
                      <a:pt x="21" y="107"/>
                    </a:lnTo>
                    <a:lnTo>
                      <a:pt x="17" y="98"/>
                    </a:lnTo>
                    <a:lnTo>
                      <a:pt x="14" y="86"/>
                    </a:lnTo>
                    <a:lnTo>
                      <a:pt x="11" y="75"/>
                    </a:lnTo>
                    <a:lnTo>
                      <a:pt x="10" y="63"/>
                    </a:lnTo>
                    <a:lnTo>
                      <a:pt x="9" y="51"/>
                    </a:lnTo>
                    <a:lnTo>
                      <a:pt x="9" y="44"/>
                    </a:lnTo>
                    <a:lnTo>
                      <a:pt x="10" y="38"/>
                    </a:lnTo>
                    <a:lnTo>
                      <a:pt x="11" y="32"/>
                    </a:lnTo>
                    <a:lnTo>
                      <a:pt x="12" y="24"/>
                    </a:lnTo>
                    <a:lnTo>
                      <a:pt x="13" y="18"/>
                    </a:lnTo>
                    <a:lnTo>
                      <a:pt x="14" y="12"/>
                    </a:lnTo>
                    <a:lnTo>
                      <a:pt x="16" y="6"/>
                    </a:lnTo>
                    <a:lnTo>
                      <a:pt x="18" y="0"/>
                    </a:lnTo>
                    <a:lnTo>
                      <a:pt x="16" y="3"/>
                    </a:lnTo>
                    <a:lnTo>
                      <a:pt x="15" y="5"/>
                    </a:lnTo>
                    <a:lnTo>
                      <a:pt x="13" y="6"/>
                    </a:lnTo>
                    <a:lnTo>
                      <a:pt x="11" y="9"/>
                    </a:lnTo>
                    <a:lnTo>
                      <a:pt x="9" y="11"/>
                    </a:lnTo>
                    <a:lnTo>
                      <a:pt x="7" y="14"/>
                    </a:lnTo>
                    <a:lnTo>
                      <a:pt x="5" y="16"/>
                    </a:lnTo>
                    <a:lnTo>
                      <a:pt x="4" y="18"/>
                    </a:lnTo>
                    <a:close/>
                  </a:path>
                </a:pathLst>
              </a:custGeom>
              <a:solidFill>
                <a:srgbClr val="F6C9A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3" name="Freeform 24"/>
              <p:cNvSpPr/>
              <p:nvPr>
                <p:custDataLst>
                  <p:tags r:id="rId25"/>
                </p:custDataLst>
              </p:nvPr>
            </p:nvSpPr>
            <p:spPr bwMode="auto">
              <a:xfrm>
                <a:off x="1141" y="2650"/>
                <a:ext cx="42" cy="30"/>
              </a:xfrm>
              <a:custGeom>
                <a:gdLst>
                  <a:gd name="T0" fmla="*/ 0 w 209"/>
                  <a:gd name="T1" fmla="*/ 0 h 181"/>
                  <a:gd name="T2" fmla="*/ 0 w 209"/>
                  <a:gd name="T3" fmla="*/ 0 h 181"/>
                  <a:gd name="T4" fmla="*/ 0 w 209"/>
                  <a:gd name="T5" fmla="*/ 0 h 181"/>
                  <a:gd name="T6" fmla="*/ 0 w 209"/>
                  <a:gd name="T7" fmla="*/ 0 h 181"/>
                  <a:gd name="T8" fmla="*/ 0 w 209"/>
                  <a:gd name="T9" fmla="*/ 0 h 181"/>
                  <a:gd name="T10" fmla="*/ 0 w 209"/>
                  <a:gd name="T11" fmla="*/ 0 h 181"/>
                  <a:gd name="T12" fmla="*/ 0 w 209"/>
                  <a:gd name="T13" fmla="*/ 0 h 181"/>
                  <a:gd name="T14" fmla="*/ 0 w 209"/>
                  <a:gd name="T15" fmla="*/ 0 h 181"/>
                  <a:gd name="T16" fmla="*/ 0 w 209"/>
                  <a:gd name="T17" fmla="*/ 0 h 181"/>
                  <a:gd name="T18" fmla="*/ 0 w 209"/>
                  <a:gd name="T19" fmla="*/ 0 h 181"/>
                  <a:gd name="T20" fmla="*/ 0 w 209"/>
                  <a:gd name="T21" fmla="*/ 0 h 181"/>
                  <a:gd name="T22" fmla="*/ 0 w 209"/>
                  <a:gd name="T23" fmla="*/ 0 h 181"/>
                  <a:gd name="T24" fmla="*/ 0 w 209"/>
                  <a:gd name="T25" fmla="*/ 0 h 181"/>
                  <a:gd name="T26" fmla="*/ 0 w 209"/>
                  <a:gd name="T27" fmla="*/ 0 h 181"/>
                  <a:gd name="T28" fmla="*/ 0 w 209"/>
                  <a:gd name="T29" fmla="*/ 0 h 181"/>
                  <a:gd name="T30" fmla="*/ 0 w 209"/>
                  <a:gd name="T31" fmla="*/ 0 h 181"/>
                  <a:gd name="T32" fmla="*/ 0 w 209"/>
                  <a:gd name="T33" fmla="*/ 0 h 181"/>
                  <a:gd name="T34" fmla="*/ 0 w 209"/>
                  <a:gd name="T35" fmla="*/ 0 h 181"/>
                  <a:gd name="T36" fmla="*/ 0 w 209"/>
                  <a:gd name="T37" fmla="*/ 0 h 181"/>
                  <a:gd name="T38" fmla="*/ 0 w 209"/>
                  <a:gd name="T39" fmla="*/ 0 h 181"/>
                  <a:gd name="T40" fmla="*/ 0 w 209"/>
                  <a:gd name="T41" fmla="*/ 0 h 181"/>
                  <a:gd name="T42" fmla="*/ 0 w 209"/>
                  <a:gd name="T43" fmla="*/ 0 h 181"/>
                  <a:gd name="T44" fmla="*/ 0 w 209"/>
                  <a:gd name="T45" fmla="*/ 0 h 181"/>
                  <a:gd name="T46" fmla="*/ 0 w 209"/>
                  <a:gd name="T47" fmla="*/ 0 h 181"/>
                  <a:gd name="T48" fmla="*/ 0 w 209"/>
                  <a:gd name="T49" fmla="*/ 0 h 181"/>
                  <a:gd name="T50" fmla="*/ 0 w 209"/>
                  <a:gd name="T51" fmla="*/ 0 h 181"/>
                  <a:gd name="T52" fmla="*/ 0 w 209"/>
                  <a:gd name="T53" fmla="*/ 0 h 181"/>
                  <a:gd name="T54" fmla="*/ 0 w 209"/>
                  <a:gd name="T55" fmla="*/ 0 h 181"/>
                  <a:gd name="T56" fmla="*/ 0 w 209"/>
                  <a:gd name="T57" fmla="*/ 0 h 181"/>
                  <a:gd name="T58" fmla="*/ 0 w 209"/>
                  <a:gd name="T59" fmla="*/ 0 h 181"/>
                  <a:gd name="T60" fmla="*/ 0 w 209"/>
                  <a:gd name="T61" fmla="*/ 0 h 181"/>
                  <a:gd name="T62" fmla="*/ 0 w 209"/>
                  <a:gd name="T63" fmla="*/ 0 h 181"/>
                  <a:gd name="T64" fmla="*/ 0 w 209"/>
                  <a:gd name="T65" fmla="*/ 0 h 181"/>
                  <a:gd name="T66" fmla="*/ 0 w 209"/>
                  <a:gd name="T67" fmla="*/ 0 h 181"/>
                  <a:gd name="T68" fmla="*/ 0 w 209"/>
                  <a:gd name="T69" fmla="*/ 0 h 181"/>
                  <a:gd name="T70" fmla="*/ 0 w 209"/>
                  <a:gd name="T71" fmla="*/ 0 h 181"/>
                  <a:gd name="T72" fmla="*/ 0 w 209"/>
                  <a:gd name="T73" fmla="*/ 0 h 181"/>
                  <a:gd name="T74" fmla="*/ 0 w 209"/>
                  <a:gd name="T75" fmla="*/ 0 h 181"/>
                  <a:gd name="T76" fmla="*/ 0 w 209"/>
                  <a:gd name="T77" fmla="*/ 0 h 181"/>
                  <a:gd name="T78" fmla="*/ 0 w 209"/>
                  <a:gd name="T79" fmla="*/ 0 h 181"/>
                  <a:gd name="T80" fmla="*/ 0 w 209"/>
                  <a:gd name="T81" fmla="*/ 0 h 181"/>
                  <a:gd name="T82" fmla="*/ 0 w 209"/>
                  <a:gd name="T83" fmla="*/ 0 h 181"/>
                  <a:gd name="T84" fmla="*/ 0 w 209"/>
                  <a:gd name="T85" fmla="*/ 0 h 181"/>
                  <a:gd name="T86" fmla="*/ 0 w 209"/>
                  <a:gd name="T87" fmla="*/ 0 h 181"/>
                  <a:gd name="T88" fmla="*/ 0 w 209"/>
                  <a:gd name="T89" fmla="*/ 0 h 181"/>
                  <a:gd name="T90" fmla="*/ 0 w 209"/>
                  <a:gd name="T91" fmla="*/ 0 h 181"/>
                  <a:gd name="T92" fmla="*/ 0 w 209"/>
                  <a:gd name="T93" fmla="*/ 0 h 181"/>
                  <a:gd name="T94" fmla="*/ 0 w 209"/>
                  <a:gd name="T95" fmla="*/ 0 h 181"/>
                  <a:gd name="T96" fmla="*/ 0 w 209"/>
                  <a:gd name="T97" fmla="*/ 0 h 181"/>
                  <a:gd name="T98" fmla="*/ 0 w 209"/>
                  <a:gd name="T99" fmla="*/ 0 h 181"/>
                  <a:gd name="T100" fmla="*/ 0 w 209"/>
                  <a:gd name="T101" fmla="*/ 0 h 181"/>
                  <a:gd name="T102" fmla="*/ 0 w 209"/>
                  <a:gd name="T103" fmla="*/ 0 h 18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09"/>
                  <a:gd name="T157" fmla="*/ 0 h 181"/>
                  <a:gd name="T158" fmla="*/ 209 w 209"/>
                  <a:gd name="T159" fmla="*/ 181 h 181"/>
                </a:gd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09" h="181">
                    <a:moveTo>
                      <a:pt x="6" y="16"/>
                    </a:moveTo>
                    <a:lnTo>
                      <a:pt x="4" y="21"/>
                    </a:lnTo>
                    <a:lnTo>
                      <a:pt x="3" y="25"/>
                    </a:lnTo>
                    <a:lnTo>
                      <a:pt x="2" y="31"/>
                    </a:lnTo>
                    <a:lnTo>
                      <a:pt x="1" y="36"/>
                    </a:lnTo>
                    <a:lnTo>
                      <a:pt x="1" y="41"/>
                    </a:lnTo>
                    <a:lnTo>
                      <a:pt x="0" y="47"/>
                    </a:lnTo>
                    <a:lnTo>
                      <a:pt x="0" y="52"/>
                    </a:lnTo>
                    <a:lnTo>
                      <a:pt x="0" y="58"/>
                    </a:lnTo>
                    <a:lnTo>
                      <a:pt x="0" y="71"/>
                    </a:lnTo>
                    <a:lnTo>
                      <a:pt x="2" y="83"/>
                    </a:lnTo>
                    <a:lnTo>
                      <a:pt x="4" y="95"/>
                    </a:lnTo>
                    <a:lnTo>
                      <a:pt x="8" y="106"/>
                    </a:lnTo>
                    <a:lnTo>
                      <a:pt x="12" y="117"/>
                    </a:lnTo>
                    <a:lnTo>
                      <a:pt x="17" y="127"/>
                    </a:lnTo>
                    <a:lnTo>
                      <a:pt x="23" y="137"/>
                    </a:lnTo>
                    <a:lnTo>
                      <a:pt x="30" y="145"/>
                    </a:lnTo>
                    <a:lnTo>
                      <a:pt x="37" y="154"/>
                    </a:lnTo>
                    <a:lnTo>
                      <a:pt x="45" y="161"/>
                    </a:lnTo>
                    <a:lnTo>
                      <a:pt x="54" y="167"/>
                    </a:lnTo>
                    <a:lnTo>
                      <a:pt x="63" y="172"/>
                    </a:lnTo>
                    <a:lnTo>
                      <a:pt x="72" y="176"/>
                    </a:lnTo>
                    <a:lnTo>
                      <a:pt x="83" y="179"/>
                    </a:lnTo>
                    <a:lnTo>
                      <a:pt x="94" y="181"/>
                    </a:lnTo>
                    <a:lnTo>
                      <a:pt x="104" y="181"/>
                    </a:lnTo>
                    <a:lnTo>
                      <a:pt x="115" y="181"/>
                    </a:lnTo>
                    <a:lnTo>
                      <a:pt x="125" y="179"/>
                    </a:lnTo>
                    <a:lnTo>
                      <a:pt x="135" y="176"/>
                    </a:lnTo>
                    <a:lnTo>
                      <a:pt x="144" y="173"/>
                    </a:lnTo>
                    <a:lnTo>
                      <a:pt x="153" y="167"/>
                    </a:lnTo>
                    <a:lnTo>
                      <a:pt x="161" y="161"/>
                    </a:lnTo>
                    <a:lnTo>
                      <a:pt x="169" y="154"/>
                    </a:lnTo>
                    <a:lnTo>
                      <a:pt x="177" y="146"/>
                    </a:lnTo>
                    <a:lnTo>
                      <a:pt x="183" y="138"/>
                    </a:lnTo>
                    <a:lnTo>
                      <a:pt x="189" y="129"/>
                    </a:lnTo>
                    <a:lnTo>
                      <a:pt x="194" y="118"/>
                    </a:lnTo>
                    <a:lnTo>
                      <a:pt x="200" y="107"/>
                    </a:lnTo>
                    <a:lnTo>
                      <a:pt x="203" y="96"/>
                    </a:lnTo>
                    <a:lnTo>
                      <a:pt x="206" y="84"/>
                    </a:lnTo>
                    <a:lnTo>
                      <a:pt x="208" y="72"/>
                    </a:lnTo>
                    <a:lnTo>
                      <a:pt x="209" y="60"/>
                    </a:lnTo>
                    <a:lnTo>
                      <a:pt x="207" y="57"/>
                    </a:lnTo>
                    <a:lnTo>
                      <a:pt x="206" y="54"/>
                    </a:lnTo>
                    <a:lnTo>
                      <a:pt x="205" y="52"/>
                    </a:lnTo>
                    <a:lnTo>
                      <a:pt x="204" y="49"/>
                    </a:lnTo>
                    <a:lnTo>
                      <a:pt x="202" y="46"/>
                    </a:lnTo>
                    <a:lnTo>
                      <a:pt x="201" y="43"/>
                    </a:lnTo>
                    <a:lnTo>
                      <a:pt x="200" y="41"/>
                    </a:lnTo>
                    <a:lnTo>
                      <a:pt x="197" y="39"/>
                    </a:lnTo>
                    <a:lnTo>
                      <a:pt x="197" y="41"/>
                    </a:lnTo>
                    <a:lnTo>
                      <a:pt x="198" y="43"/>
                    </a:lnTo>
                    <a:lnTo>
                      <a:pt x="198" y="46"/>
                    </a:lnTo>
                    <a:lnTo>
                      <a:pt x="198" y="48"/>
                    </a:lnTo>
                    <a:lnTo>
                      <a:pt x="198" y="51"/>
                    </a:lnTo>
                    <a:lnTo>
                      <a:pt x="198" y="53"/>
                    </a:lnTo>
                    <a:lnTo>
                      <a:pt x="200" y="55"/>
                    </a:lnTo>
                    <a:lnTo>
                      <a:pt x="200" y="58"/>
                    </a:lnTo>
                    <a:lnTo>
                      <a:pt x="198" y="70"/>
                    </a:lnTo>
                    <a:lnTo>
                      <a:pt x="197" y="81"/>
                    </a:lnTo>
                    <a:lnTo>
                      <a:pt x="194" y="91"/>
                    </a:lnTo>
                    <a:lnTo>
                      <a:pt x="191" y="102"/>
                    </a:lnTo>
                    <a:lnTo>
                      <a:pt x="187" y="112"/>
                    </a:lnTo>
                    <a:lnTo>
                      <a:pt x="182" y="121"/>
                    </a:lnTo>
                    <a:lnTo>
                      <a:pt x="177" y="130"/>
                    </a:lnTo>
                    <a:lnTo>
                      <a:pt x="171" y="138"/>
                    </a:lnTo>
                    <a:lnTo>
                      <a:pt x="164" y="145"/>
                    </a:lnTo>
                    <a:lnTo>
                      <a:pt x="157" y="151"/>
                    </a:lnTo>
                    <a:lnTo>
                      <a:pt x="149" y="157"/>
                    </a:lnTo>
                    <a:lnTo>
                      <a:pt x="141" y="162"/>
                    </a:lnTo>
                    <a:lnTo>
                      <a:pt x="132" y="166"/>
                    </a:lnTo>
                    <a:lnTo>
                      <a:pt x="123" y="169"/>
                    </a:lnTo>
                    <a:lnTo>
                      <a:pt x="114" y="170"/>
                    </a:lnTo>
                    <a:lnTo>
                      <a:pt x="104" y="170"/>
                    </a:lnTo>
                    <a:lnTo>
                      <a:pt x="94" y="170"/>
                    </a:lnTo>
                    <a:lnTo>
                      <a:pt x="85" y="169"/>
                    </a:lnTo>
                    <a:lnTo>
                      <a:pt x="76" y="166"/>
                    </a:lnTo>
                    <a:lnTo>
                      <a:pt x="66" y="162"/>
                    </a:lnTo>
                    <a:lnTo>
                      <a:pt x="58" y="157"/>
                    </a:lnTo>
                    <a:lnTo>
                      <a:pt x="50" y="151"/>
                    </a:lnTo>
                    <a:lnTo>
                      <a:pt x="43" y="145"/>
                    </a:lnTo>
                    <a:lnTo>
                      <a:pt x="36" y="138"/>
                    </a:lnTo>
                    <a:lnTo>
                      <a:pt x="30" y="130"/>
                    </a:lnTo>
                    <a:lnTo>
                      <a:pt x="25" y="121"/>
                    </a:lnTo>
                    <a:lnTo>
                      <a:pt x="20" y="112"/>
                    </a:lnTo>
                    <a:lnTo>
                      <a:pt x="16" y="102"/>
                    </a:lnTo>
                    <a:lnTo>
                      <a:pt x="13" y="91"/>
                    </a:lnTo>
                    <a:lnTo>
                      <a:pt x="11" y="81"/>
                    </a:lnTo>
                    <a:lnTo>
                      <a:pt x="9" y="70"/>
                    </a:lnTo>
                    <a:lnTo>
                      <a:pt x="9" y="58"/>
                    </a:lnTo>
                    <a:lnTo>
                      <a:pt x="9" y="49"/>
                    </a:lnTo>
                    <a:lnTo>
                      <a:pt x="10" y="42"/>
                    </a:lnTo>
                    <a:lnTo>
                      <a:pt x="11" y="35"/>
                    </a:lnTo>
                    <a:lnTo>
                      <a:pt x="12" y="28"/>
                    </a:lnTo>
                    <a:lnTo>
                      <a:pt x="14" y="21"/>
                    </a:lnTo>
                    <a:lnTo>
                      <a:pt x="16" y="13"/>
                    </a:lnTo>
                    <a:lnTo>
                      <a:pt x="19" y="6"/>
                    </a:lnTo>
                    <a:lnTo>
                      <a:pt x="22" y="0"/>
                    </a:lnTo>
                    <a:lnTo>
                      <a:pt x="20" y="1"/>
                    </a:lnTo>
                    <a:lnTo>
                      <a:pt x="18" y="4"/>
                    </a:lnTo>
                    <a:lnTo>
                      <a:pt x="16" y="6"/>
                    </a:lnTo>
                    <a:lnTo>
                      <a:pt x="14" y="7"/>
                    </a:lnTo>
                    <a:lnTo>
                      <a:pt x="12" y="10"/>
                    </a:lnTo>
                    <a:lnTo>
                      <a:pt x="10" y="12"/>
                    </a:lnTo>
                    <a:lnTo>
                      <a:pt x="8" y="13"/>
                    </a:lnTo>
                    <a:lnTo>
                      <a:pt x="6" y="16"/>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4" name="Freeform 25"/>
              <p:cNvSpPr/>
              <p:nvPr>
                <p:custDataLst>
                  <p:tags r:id="rId26"/>
                </p:custDataLst>
              </p:nvPr>
            </p:nvSpPr>
            <p:spPr bwMode="auto">
              <a:xfrm>
                <a:off x="1142" y="2649"/>
                <a:ext cx="40" cy="30"/>
              </a:xfrm>
              <a:custGeom>
                <a:gdLst>
                  <a:gd name="T0" fmla="*/ 0 w 200"/>
                  <a:gd name="T1" fmla="*/ 0 h 183"/>
                  <a:gd name="T2" fmla="*/ 0 w 200"/>
                  <a:gd name="T3" fmla="*/ 0 h 183"/>
                  <a:gd name="T4" fmla="*/ 0 w 200"/>
                  <a:gd name="T5" fmla="*/ 0 h 183"/>
                  <a:gd name="T6" fmla="*/ 0 w 200"/>
                  <a:gd name="T7" fmla="*/ 0 h 183"/>
                  <a:gd name="T8" fmla="*/ 0 w 200"/>
                  <a:gd name="T9" fmla="*/ 0 h 183"/>
                  <a:gd name="T10" fmla="*/ 0 w 200"/>
                  <a:gd name="T11" fmla="*/ 0 h 183"/>
                  <a:gd name="T12" fmla="*/ 0 w 200"/>
                  <a:gd name="T13" fmla="*/ 0 h 183"/>
                  <a:gd name="T14" fmla="*/ 0 w 200"/>
                  <a:gd name="T15" fmla="*/ 0 h 183"/>
                  <a:gd name="T16" fmla="*/ 0 w 200"/>
                  <a:gd name="T17" fmla="*/ 0 h 183"/>
                  <a:gd name="T18" fmla="*/ 0 w 200"/>
                  <a:gd name="T19" fmla="*/ 0 h 183"/>
                  <a:gd name="T20" fmla="*/ 0 w 200"/>
                  <a:gd name="T21" fmla="*/ 0 h 183"/>
                  <a:gd name="T22" fmla="*/ 0 w 200"/>
                  <a:gd name="T23" fmla="*/ 0 h 183"/>
                  <a:gd name="T24" fmla="*/ 0 w 200"/>
                  <a:gd name="T25" fmla="*/ 0 h 183"/>
                  <a:gd name="T26" fmla="*/ 0 w 200"/>
                  <a:gd name="T27" fmla="*/ 0 h 183"/>
                  <a:gd name="T28" fmla="*/ 0 w 200"/>
                  <a:gd name="T29" fmla="*/ 0 h 183"/>
                  <a:gd name="T30" fmla="*/ 0 w 200"/>
                  <a:gd name="T31" fmla="*/ 0 h 183"/>
                  <a:gd name="T32" fmla="*/ 0 w 200"/>
                  <a:gd name="T33" fmla="*/ 0 h 183"/>
                  <a:gd name="T34" fmla="*/ 0 w 200"/>
                  <a:gd name="T35" fmla="*/ 0 h 183"/>
                  <a:gd name="T36" fmla="*/ 0 w 200"/>
                  <a:gd name="T37" fmla="*/ 0 h 183"/>
                  <a:gd name="T38" fmla="*/ 0 w 200"/>
                  <a:gd name="T39" fmla="*/ 0 h 183"/>
                  <a:gd name="T40" fmla="*/ 0 w 200"/>
                  <a:gd name="T41" fmla="*/ 0 h 183"/>
                  <a:gd name="T42" fmla="*/ 0 w 200"/>
                  <a:gd name="T43" fmla="*/ 0 h 183"/>
                  <a:gd name="T44" fmla="*/ 0 w 200"/>
                  <a:gd name="T45" fmla="*/ 0 h 183"/>
                  <a:gd name="T46" fmla="*/ 0 w 200"/>
                  <a:gd name="T47" fmla="*/ 0 h 183"/>
                  <a:gd name="T48" fmla="*/ 0 w 200"/>
                  <a:gd name="T49" fmla="*/ 0 h 183"/>
                  <a:gd name="T50" fmla="*/ 0 w 200"/>
                  <a:gd name="T51" fmla="*/ 0 h 183"/>
                  <a:gd name="T52" fmla="*/ 0 w 200"/>
                  <a:gd name="T53" fmla="*/ 0 h 183"/>
                  <a:gd name="T54" fmla="*/ 0 w 200"/>
                  <a:gd name="T55" fmla="*/ 0 h 183"/>
                  <a:gd name="T56" fmla="*/ 0 w 200"/>
                  <a:gd name="T57" fmla="*/ 0 h 183"/>
                  <a:gd name="T58" fmla="*/ 0 w 200"/>
                  <a:gd name="T59" fmla="*/ 0 h 183"/>
                  <a:gd name="T60" fmla="*/ 0 w 200"/>
                  <a:gd name="T61" fmla="*/ 0 h 183"/>
                  <a:gd name="T62" fmla="*/ 0 w 200"/>
                  <a:gd name="T63" fmla="*/ 0 h 183"/>
                  <a:gd name="T64" fmla="*/ 0 w 200"/>
                  <a:gd name="T65" fmla="*/ 0 h 183"/>
                  <a:gd name="T66" fmla="*/ 0 w 200"/>
                  <a:gd name="T67" fmla="*/ 0 h 183"/>
                  <a:gd name="T68" fmla="*/ 0 w 200"/>
                  <a:gd name="T69" fmla="*/ 0 h 183"/>
                  <a:gd name="T70" fmla="*/ 0 w 200"/>
                  <a:gd name="T71" fmla="*/ 0 h 183"/>
                  <a:gd name="T72" fmla="*/ 0 w 200"/>
                  <a:gd name="T73" fmla="*/ 0 h 183"/>
                  <a:gd name="T74" fmla="*/ 0 w 200"/>
                  <a:gd name="T75" fmla="*/ 0 h 183"/>
                  <a:gd name="T76" fmla="*/ 0 w 200"/>
                  <a:gd name="T77" fmla="*/ 0 h 183"/>
                  <a:gd name="T78" fmla="*/ 0 w 200"/>
                  <a:gd name="T79" fmla="*/ 0 h 183"/>
                  <a:gd name="T80" fmla="*/ 0 w 200"/>
                  <a:gd name="T81" fmla="*/ 0 h 183"/>
                  <a:gd name="T82" fmla="*/ 0 w 200"/>
                  <a:gd name="T83" fmla="*/ 0 h 183"/>
                  <a:gd name="T84" fmla="*/ 0 w 200"/>
                  <a:gd name="T85" fmla="*/ 0 h 183"/>
                  <a:gd name="T86" fmla="*/ 0 w 200"/>
                  <a:gd name="T87" fmla="*/ 0 h 183"/>
                  <a:gd name="T88" fmla="*/ 0 w 200"/>
                  <a:gd name="T89" fmla="*/ 0 h 183"/>
                  <a:gd name="T90" fmla="*/ 0 w 200"/>
                  <a:gd name="T91" fmla="*/ 0 h 183"/>
                  <a:gd name="T92" fmla="*/ 0 w 200"/>
                  <a:gd name="T93" fmla="*/ 0 h 183"/>
                  <a:gd name="T94" fmla="*/ 0 w 200"/>
                  <a:gd name="T95" fmla="*/ 0 h 183"/>
                  <a:gd name="T96" fmla="*/ 0 w 200"/>
                  <a:gd name="T97" fmla="*/ 0 h 183"/>
                  <a:gd name="T98" fmla="*/ 0 w 200"/>
                  <a:gd name="T99" fmla="*/ 0 h 183"/>
                  <a:gd name="T100" fmla="*/ 0 w 200"/>
                  <a:gd name="T101" fmla="*/ 0 h 183"/>
                  <a:gd name="T102" fmla="*/ 0 w 200"/>
                  <a:gd name="T103" fmla="*/ 0 h 183"/>
                  <a:gd name="T104" fmla="*/ 0 w 200"/>
                  <a:gd name="T105" fmla="*/ 0 h 183"/>
                  <a:gd name="T106" fmla="*/ 0 w 200"/>
                  <a:gd name="T107" fmla="*/ 0 h 183"/>
                  <a:gd name="T108" fmla="*/ 0 w 200"/>
                  <a:gd name="T109" fmla="*/ 0 h 183"/>
                  <a:gd name="T110" fmla="*/ 0 w 200"/>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0"/>
                  <a:gd name="T169" fmla="*/ 0 h 183"/>
                  <a:gd name="T170" fmla="*/ 200 w 200"/>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0" h="183">
                    <a:moveTo>
                      <a:pt x="200" y="65"/>
                    </a:moveTo>
                    <a:lnTo>
                      <a:pt x="200" y="64"/>
                    </a:lnTo>
                    <a:lnTo>
                      <a:pt x="200" y="62"/>
                    </a:lnTo>
                    <a:lnTo>
                      <a:pt x="200" y="61"/>
                    </a:lnTo>
                    <a:lnTo>
                      <a:pt x="200" y="60"/>
                    </a:lnTo>
                    <a:lnTo>
                      <a:pt x="200" y="59"/>
                    </a:lnTo>
                    <a:lnTo>
                      <a:pt x="200" y="58"/>
                    </a:lnTo>
                    <a:lnTo>
                      <a:pt x="200" y="56"/>
                    </a:lnTo>
                    <a:lnTo>
                      <a:pt x="198" y="53"/>
                    </a:lnTo>
                    <a:lnTo>
                      <a:pt x="197" y="50"/>
                    </a:lnTo>
                    <a:lnTo>
                      <a:pt x="196" y="48"/>
                    </a:lnTo>
                    <a:lnTo>
                      <a:pt x="193" y="46"/>
                    </a:lnTo>
                    <a:lnTo>
                      <a:pt x="192" y="42"/>
                    </a:lnTo>
                    <a:lnTo>
                      <a:pt x="190" y="40"/>
                    </a:lnTo>
                    <a:lnTo>
                      <a:pt x="188" y="37"/>
                    </a:lnTo>
                    <a:lnTo>
                      <a:pt x="187" y="35"/>
                    </a:lnTo>
                    <a:lnTo>
                      <a:pt x="187" y="38"/>
                    </a:lnTo>
                    <a:lnTo>
                      <a:pt x="188" y="42"/>
                    </a:lnTo>
                    <a:lnTo>
                      <a:pt x="189" y="46"/>
                    </a:lnTo>
                    <a:lnTo>
                      <a:pt x="189" y="49"/>
                    </a:lnTo>
                    <a:lnTo>
                      <a:pt x="190" y="53"/>
                    </a:lnTo>
                    <a:lnTo>
                      <a:pt x="190" y="58"/>
                    </a:lnTo>
                    <a:lnTo>
                      <a:pt x="190" y="61"/>
                    </a:lnTo>
                    <a:lnTo>
                      <a:pt x="190" y="65"/>
                    </a:lnTo>
                    <a:lnTo>
                      <a:pt x="190" y="76"/>
                    </a:lnTo>
                    <a:lnTo>
                      <a:pt x="188" y="86"/>
                    </a:lnTo>
                    <a:lnTo>
                      <a:pt x="186" y="97"/>
                    </a:lnTo>
                    <a:lnTo>
                      <a:pt x="183" y="107"/>
                    </a:lnTo>
                    <a:lnTo>
                      <a:pt x="179" y="116"/>
                    </a:lnTo>
                    <a:lnTo>
                      <a:pt x="175" y="125"/>
                    </a:lnTo>
                    <a:lnTo>
                      <a:pt x="169" y="133"/>
                    </a:lnTo>
                    <a:lnTo>
                      <a:pt x="164" y="142"/>
                    </a:lnTo>
                    <a:lnTo>
                      <a:pt x="157" y="147"/>
                    </a:lnTo>
                    <a:lnTo>
                      <a:pt x="150" y="155"/>
                    </a:lnTo>
                    <a:lnTo>
                      <a:pt x="143" y="159"/>
                    </a:lnTo>
                    <a:lnTo>
                      <a:pt x="135" y="164"/>
                    </a:lnTo>
                    <a:lnTo>
                      <a:pt x="127" y="168"/>
                    </a:lnTo>
                    <a:lnTo>
                      <a:pt x="118" y="170"/>
                    </a:lnTo>
                    <a:lnTo>
                      <a:pt x="109" y="173"/>
                    </a:lnTo>
                    <a:lnTo>
                      <a:pt x="100" y="173"/>
                    </a:lnTo>
                    <a:lnTo>
                      <a:pt x="91" y="173"/>
                    </a:lnTo>
                    <a:lnTo>
                      <a:pt x="82" y="170"/>
                    </a:lnTo>
                    <a:lnTo>
                      <a:pt x="73" y="168"/>
                    </a:lnTo>
                    <a:lnTo>
                      <a:pt x="64" y="164"/>
                    </a:lnTo>
                    <a:lnTo>
                      <a:pt x="56" y="159"/>
                    </a:lnTo>
                    <a:lnTo>
                      <a:pt x="49" y="155"/>
                    </a:lnTo>
                    <a:lnTo>
                      <a:pt x="42" y="147"/>
                    </a:lnTo>
                    <a:lnTo>
                      <a:pt x="36" y="142"/>
                    </a:lnTo>
                    <a:lnTo>
                      <a:pt x="30" y="133"/>
                    </a:lnTo>
                    <a:lnTo>
                      <a:pt x="25" y="125"/>
                    </a:lnTo>
                    <a:lnTo>
                      <a:pt x="20" y="116"/>
                    </a:lnTo>
                    <a:lnTo>
                      <a:pt x="16" y="107"/>
                    </a:lnTo>
                    <a:lnTo>
                      <a:pt x="13" y="97"/>
                    </a:lnTo>
                    <a:lnTo>
                      <a:pt x="11" y="86"/>
                    </a:lnTo>
                    <a:lnTo>
                      <a:pt x="10" y="76"/>
                    </a:lnTo>
                    <a:lnTo>
                      <a:pt x="9" y="65"/>
                    </a:lnTo>
                    <a:lnTo>
                      <a:pt x="9" y="55"/>
                    </a:lnTo>
                    <a:lnTo>
                      <a:pt x="10" y="47"/>
                    </a:lnTo>
                    <a:lnTo>
                      <a:pt x="12" y="38"/>
                    </a:lnTo>
                    <a:lnTo>
                      <a:pt x="14" y="30"/>
                    </a:lnTo>
                    <a:lnTo>
                      <a:pt x="16" y="22"/>
                    </a:lnTo>
                    <a:lnTo>
                      <a:pt x="20" y="14"/>
                    </a:lnTo>
                    <a:lnTo>
                      <a:pt x="23" y="7"/>
                    </a:lnTo>
                    <a:lnTo>
                      <a:pt x="27" y="0"/>
                    </a:lnTo>
                    <a:lnTo>
                      <a:pt x="25" y="1"/>
                    </a:lnTo>
                    <a:lnTo>
                      <a:pt x="22" y="4"/>
                    </a:lnTo>
                    <a:lnTo>
                      <a:pt x="20" y="5"/>
                    </a:lnTo>
                    <a:lnTo>
                      <a:pt x="18" y="7"/>
                    </a:lnTo>
                    <a:lnTo>
                      <a:pt x="16" y="8"/>
                    </a:lnTo>
                    <a:lnTo>
                      <a:pt x="14" y="11"/>
                    </a:lnTo>
                    <a:lnTo>
                      <a:pt x="11" y="13"/>
                    </a:lnTo>
                    <a:lnTo>
                      <a:pt x="9" y="14"/>
                    </a:lnTo>
                    <a:lnTo>
                      <a:pt x="7" y="20"/>
                    </a:lnTo>
                    <a:lnTo>
                      <a:pt x="5" y="26"/>
                    </a:lnTo>
                    <a:lnTo>
                      <a:pt x="4" y="32"/>
                    </a:lnTo>
                    <a:lnTo>
                      <a:pt x="3" y="38"/>
                    </a:lnTo>
                    <a:lnTo>
                      <a:pt x="2" y="46"/>
                    </a:lnTo>
                    <a:lnTo>
                      <a:pt x="1" y="52"/>
                    </a:lnTo>
                    <a:lnTo>
                      <a:pt x="0" y="58"/>
                    </a:lnTo>
                    <a:lnTo>
                      <a:pt x="0" y="65"/>
                    </a:lnTo>
                    <a:lnTo>
                      <a:pt x="1" y="77"/>
                    </a:lnTo>
                    <a:lnTo>
                      <a:pt x="2" y="89"/>
                    </a:lnTo>
                    <a:lnTo>
                      <a:pt x="5" y="100"/>
                    </a:lnTo>
                    <a:lnTo>
                      <a:pt x="8" y="112"/>
                    </a:lnTo>
                    <a:lnTo>
                      <a:pt x="12" y="121"/>
                    </a:lnTo>
                    <a:lnTo>
                      <a:pt x="17" y="131"/>
                    </a:lnTo>
                    <a:lnTo>
                      <a:pt x="23" y="140"/>
                    </a:lnTo>
                    <a:lnTo>
                      <a:pt x="29" y="149"/>
                    </a:lnTo>
                    <a:lnTo>
                      <a:pt x="36" y="156"/>
                    </a:lnTo>
                    <a:lnTo>
                      <a:pt x="44" y="163"/>
                    </a:lnTo>
                    <a:lnTo>
                      <a:pt x="52" y="169"/>
                    </a:lnTo>
                    <a:lnTo>
                      <a:pt x="61" y="174"/>
                    </a:lnTo>
                    <a:lnTo>
                      <a:pt x="70" y="179"/>
                    </a:lnTo>
                    <a:lnTo>
                      <a:pt x="80" y="181"/>
                    </a:lnTo>
                    <a:lnTo>
                      <a:pt x="90" y="182"/>
                    </a:lnTo>
                    <a:lnTo>
                      <a:pt x="100" y="183"/>
                    </a:lnTo>
                    <a:lnTo>
                      <a:pt x="110" y="182"/>
                    </a:lnTo>
                    <a:lnTo>
                      <a:pt x="120" y="181"/>
                    </a:lnTo>
                    <a:lnTo>
                      <a:pt x="130" y="179"/>
                    </a:lnTo>
                    <a:lnTo>
                      <a:pt x="139" y="174"/>
                    </a:lnTo>
                    <a:lnTo>
                      <a:pt x="147" y="169"/>
                    </a:lnTo>
                    <a:lnTo>
                      <a:pt x="155" y="163"/>
                    </a:lnTo>
                    <a:lnTo>
                      <a:pt x="163" y="156"/>
                    </a:lnTo>
                    <a:lnTo>
                      <a:pt x="170" y="149"/>
                    </a:lnTo>
                    <a:lnTo>
                      <a:pt x="176" y="140"/>
                    </a:lnTo>
                    <a:lnTo>
                      <a:pt x="182" y="131"/>
                    </a:lnTo>
                    <a:lnTo>
                      <a:pt x="187" y="121"/>
                    </a:lnTo>
                    <a:lnTo>
                      <a:pt x="191" y="112"/>
                    </a:lnTo>
                    <a:lnTo>
                      <a:pt x="196" y="100"/>
                    </a:lnTo>
                    <a:lnTo>
                      <a:pt x="198" y="89"/>
                    </a:lnTo>
                    <a:lnTo>
                      <a:pt x="200" y="77"/>
                    </a:lnTo>
                    <a:lnTo>
                      <a:pt x="200" y="65"/>
                    </a:lnTo>
                    <a:close/>
                  </a:path>
                </a:pathLst>
              </a:custGeom>
              <a:solidFill>
                <a:srgbClr val="F6CBA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5" name="Freeform 26"/>
              <p:cNvSpPr/>
              <p:nvPr>
                <p:custDataLst>
                  <p:tags r:id="rId27"/>
                </p:custDataLst>
              </p:nvPr>
            </p:nvSpPr>
            <p:spPr bwMode="auto">
              <a:xfrm>
                <a:off x="1143" y="2648"/>
                <a:ext cx="38" cy="30"/>
              </a:xfrm>
              <a:custGeom>
                <a:gdLst>
                  <a:gd name="T0" fmla="*/ 0 w 191"/>
                  <a:gd name="T1" fmla="*/ 0 h 183"/>
                  <a:gd name="T2" fmla="*/ 0 w 191"/>
                  <a:gd name="T3" fmla="*/ 0 h 183"/>
                  <a:gd name="T4" fmla="*/ 0 w 191"/>
                  <a:gd name="T5" fmla="*/ 0 h 183"/>
                  <a:gd name="T6" fmla="*/ 0 w 191"/>
                  <a:gd name="T7" fmla="*/ 0 h 183"/>
                  <a:gd name="T8" fmla="*/ 0 w 191"/>
                  <a:gd name="T9" fmla="*/ 0 h 183"/>
                  <a:gd name="T10" fmla="*/ 0 w 191"/>
                  <a:gd name="T11" fmla="*/ 0 h 183"/>
                  <a:gd name="T12" fmla="*/ 0 w 191"/>
                  <a:gd name="T13" fmla="*/ 0 h 183"/>
                  <a:gd name="T14" fmla="*/ 0 w 191"/>
                  <a:gd name="T15" fmla="*/ 0 h 183"/>
                  <a:gd name="T16" fmla="*/ 0 w 191"/>
                  <a:gd name="T17" fmla="*/ 0 h 183"/>
                  <a:gd name="T18" fmla="*/ 0 w 191"/>
                  <a:gd name="T19" fmla="*/ 0 h 183"/>
                  <a:gd name="T20" fmla="*/ 0 w 191"/>
                  <a:gd name="T21" fmla="*/ 0 h 183"/>
                  <a:gd name="T22" fmla="*/ 0 w 191"/>
                  <a:gd name="T23" fmla="*/ 0 h 183"/>
                  <a:gd name="T24" fmla="*/ 0 w 191"/>
                  <a:gd name="T25" fmla="*/ 0 h 183"/>
                  <a:gd name="T26" fmla="*/ 0 w 191"/>
                  <a:gd name="T27" fmla="*/ 0 h 183"/>
                  <a:gd name="T28" fmla="*/ 0 w 191"/>
                  <a:gd name="T29" fmla="*/ 0 h 183"/>
                  <a:gd name="T30" fmla="*/ 0 w 191"/>
                  <a:gd name="T31" fmla="*/ 0 h 183"/>
                  <a:gd name="T32" fmla="*/ 0 w 191"/>
                  <a:gd name="T33" fmla="*/ 0 h 183"/>
                  <a:gd name="T34" fmla="*/ 0 w 191"/>
                  <a:gd name="T35" fmla="*/ 0 h 183"/>
                  <a:gd name="T36" fmla="*/ 0 w 191"/>
                  <a:gd name="T37" fmla="*/ 0 h 183"/>
                  <a:gd name="T38" fmla="*/ 0 w 191"/>
                  <a:gd name="T39" fmla="*/ 0 h 183"/>
                  <a:gd name="T40" fmla="*/ 0 w 191"/>
                  <a:gd name="T41" fmla="*/ 0 h 183"/>
                  <a:gd name="T42" fmla="*/ 0 w 191"/>
                  <a:gd name="T43" fmla="*/ 0 h 183"/>
                  <a:gd name="T44" fmla="*/ 0 w 191"/>
                  <a:gd name="T45" fmla="*/ 0 h 183"/>
                  <a:gd name="T46" fmla="*/ 0 w 191"/>
                  <a:gd name="T47" fmla="*/ 0 h 183"/>
                  <a:gd name="T48" fmla="*/ 0 w 191"/>
                  <a:gd name="T49" fmla="*/ 0 h 183"/>
                  <a:gd name="T50" fmla="*/ 0 w 191"/>
                  <a:gd name="T51" fmla="*/ 0 h 183"/>
                  <a:gd name="T52" fmla="*/ 0 w 191"/>
                  <a:gd name="T53" fmla="*/ 0 h 183"/>
                  <a:gd name="T54" fmla="*/ 0 w 191"/>
                  <a:gd name="T55" fmla="*/ 0 h 183"/>
                  <a:gd name="T56" fmla="*/ 0 w 191"/>
                  <a:gd name="T57" fmla="*/ 0 h 183"/>
                  <a:gd name="T58" fmla="*/ 0 w 191"/>
                  <a:gd name="T59" fmla="*/ 0 h 183"/>
                  <a:gd name="T60" fmla="*/ 0 w 191"/>
                  <a:gd name="T61" fmla="*/ 0 h 183"/>
                  <a:gd name="T62" fmla="*/ 0 w 191"/>
                  <a:gd name="T63" fmla="*/ 0 h 183"/>
                  <a:gd name="T64" fmla="*/ 0 w 191"/>
                  <a:gd name="T65" fmla="*/ 0 h 183"/>
                  <a:gd name="T66" fmla="*/ 0 w 191"/>
                  <a:gd name="T67" fmla="*/ 0 h 183"/>
                  <a:gd name="T68" fmla="*/ 0 w 191"/>
                  <a:gd name="T69" fmla="*/ 0 h 183"/>
                  <a:gd name="T70" fmla="*/ 0 w 191"/>
                  <a:gd name="T71" fmla="*/ 0 h 183"/>
                  <a:gd name="T72" fmla="*/ 0 w 191"/>
                  <a:gd name="T73" fmla="*/ 0 h 183"/>
                  <a:gd name="T74" fmla="*/ 0 w 191"/>
                  <a:gd name="T75" fmla="*/ 0 h 183"/>
                  <a:gd name="T76" fmla="*/ 0 w 191"/>
                  <a:gd name="T77" fmla="*/ 0 h 183"/>
                  <a:gd name="T78" fmla="*/ 0 w 191"/>
                  <a:gd name="T79" fmla="*/ 0 h 183"/>
                  <a:gd name="T80" fmla="*/ 0 w 191"/>
                  <a:gd name="T81" fmla="*/ 0 h 183"/>
                  <a:gd name="T82" fmla="*/ 0 w 191"/>
                  <a:gd name="T83" fmla="*/ 0 h 183"/>
                  <a:gd name="T84" fmla="*/ 0 w 191"/>
                  <a:gd name="T85" fmla="*/ 0 h 183"/>
                  <a:gd name="T86" fmla="*/ 0 w 191"/>
                  <a:gd name="T87" fmla="*/ 0 h 183"/>
                  <a:gd name="T88" fmla="*/ 0 w 191"/>
                  <a:gd name="T89" fmla="*/ 0 h 183"/>
                  <a:gd name="T90" fmla="*/ 0 w 191"/>
                  <a:gd name="T91" fmla="*/ 0 h 183"/>
                  <a:gd name="T92" fmla="*/ 0 w 191"/>
                  <a:gd name="T93" fmla="*/ 0 h 183"/>
                  <a:gd name="T94" fmla="*/ 0 w 191"/>
                  <a:gd name="T95" fmla="*/ 0 h 183"/>
                  <a:gd name="T96" fmla="*/ 0 w 191"/>
                  <a:gd name="T97" fmla="*/ 0 h 183"/>
                  <a:gd name="T98" fmla="*/ 0 w 191"/>
                  <a:gd name="T99" fmla="*/ 0 h 183"/>
                  <a:gd name="T100" fmla="*/ 0 w 191"/>
                  <a:gd name="T101" fmla="*/ 0 h 183"/>
                  <a:gd name="T102" fmla="*/ 0 w 191"/>
                  <a:gd name="T103" fmla="*/ 0 h 183"/>
                  <a:gd name="T104" fmla="*/ 0 w 191"/>
                  <a:gd name="T105" fmla="*/ 0 h 183"/>
                  <a:gd name="T106" fmla="*/ 0 w 191"/>
                  <a:gd name="T107" fmla="*/ 0 h 183"/>
                  <a:gd name="T108" fmla="*/ 0 w 191"/>
                  <a:gd name="T109" fmla="*/ 0 h 183"/>
                  <a:gd name="T110" fmla="*/ 0 w 191"/>
                  <a:gd name="T111" fmla="*/ 0 h 18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91"/>
                  <a:gd name="T169" fmla="*/ 0 h 183"/>
                  <a:gd name="T170" fmla="*/ 191 w 191"/>
                  <a:gd name="T171" fmla="*/ 183 h 183"/>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91" h="183">
                    <a:moveTo>
                      <a:pt x="191" y="71"/>
                    </a:moveTo>
                    <a:lnTo>
                      <a:pt x="191" y="68"/>
                    </a:lnTo>
                    <a:lnTo>
                      <a:pt x="189" y="66"/>
                    </a:lnTo>
                    <a:lnTo>
                      <a:pt x="189" y="64"/>
                    </a:lnTo>
                    <a:lnTo>
                      <a:pt x="189" y="61"/>
                    </a:lnTo>
                    <a:lnTo>
                      <a:pt x="189" y="59"/>
                    </a:lnTo>
                    <a:lnTo>
                      <a:pt x="189" y="56"/>
                    </a:lnTo>
                    <a:lnTo>
                      <a:pt x="188" y="54"/>
                    </a:lnTo>
                    <a:lnTo>
                      <a:pt x="188" y="52"/>
                    </a:lnTo>
                    <a:lnTo>
                      <a:pt x="187" y="48"/>
                    </a:lnTo>
                    <a:lnTo>
                      <a:pt x="185" y="46"/>
                    </a:lnTo>
                    <a:lnTo>
                      <a:pt x="183" y="43"/>
                    </a:lnTo>
                    <a:lnTo>
                      <a:pt x="181" y="41"/>
                    </a:lnTo>
                    <a:lnTo>
                      <a:pt x="179" y="38"/>
                    </a:lnTo>
                    <a:lnTo>
                      <a:pt x="178" y="35"/>
                    </a:lnTo>
                    <a:lnTo>
                      <a:pt x="176" y="32"/>
                    </a:lnTo>
                    <a:lnTo>
                      <a:pt x="174" y="30"/>
                    </a:lnTo>
                    <a:lnTo>
                      <a:pt x="175" y="35"/>
                    </a:lnTo>
                    <a:lnTo>
                      <a:pt x="177" y="40"/>
                    </a:lnTo>
                    <a:lnTo>
                      <a:pt x="178" y="44"/>
                    </a:lnTo>
                    <a:lnTo>
                      <a:pt x="179" y="49"/>
                    </a:lnTo>
                    <a:lnTo>
                      <a:pt x="180" y="55"/>
                    </a:lnTo>
                    <a:lnTo>
                      <a:pt x="180" y="60"/>
                    </a:lnTo>
                    <a:lnTo>
                      <a:pt x="180" y="66"/>
                    </a:lnTo>
                    <a:lnTo>
                      <a:pt x="181" y="71"/>
                    </a:lnTo>
                    <a:lnTo>
                      <a:pt x="180" y="82"/>
                    </a:lnTo>
                    <a:lnTo>
                      <a:pt x="179" y="91"/>
                    </a:lnTo>
                    <a:lnTo>
                      <a:pt x="177" y="101"/>
                    </a:lnTo>
                    <a:lnTo>
                      <a:pt x="174" y="110"/>
                    </a:lnTo>
                    <a:lnTo>
                      <a:pt x="170" y="120"/>
                    </a:lnTo>
                    <a:lnTo>
                      <a:pt x="166" y="128"/>
                    </a:lnTo>
                    <a:lnTo>
                      <a:pt x="161" y="136"/>
                    </a:lnTo>
                    <a:lnTo>
                      <a:pt x="156" y="143"/>
                    </a:lnTo>
                    <a:lnTo>
                      <a:pt x="149" y="150"/>
                    </a:lnTo>
                    <a:lnTo>
                      <a:pt x="143" y="156"/>
                    </a:lnTo>
                    <a:lnTo>
                      <a:pt x="136" y="161"/>
                    </a:lnTo>
                    <a:lnTo>
                      <a:pt x="128" y="165"/>
                    </a:lnTo>
                    <a:lnTo>
                      <a:pt x="121" y="169"/>
                    </a:lnTo>
                    <a:lnTo>
                      <a:pt x="112" y="171"/>
                    </a:lnTo>
                    <a:lnTo>
                      <a:pt x="104" y="173"/>
                    </a:lnTo>
                    <a:lnTo>
                      <a:pt x="95" y="173"/>
                    </a:lnTo>
                    <a:lnTo>
                      <a:pt x="86" y="173"/>
                    </a:lnTo>
                    <a:lnTo>
                      <a:pt x="78" y="171"/>
                    </a:lnTo>
                    <a:lnTo>
                      <a:pt x="70" y="169"/>
                    </a:lnTo>
                    <a:lnTo>
                      <a:pt x="61" y="165"/>
                    </a:lnTo>
                    <a:lnTo>
                      <a:pt x="53" y="161"/>
                    </a:lnTo>
                    <a:lnTo>
                      <a:pt x="46" y="156"/>
                    </a:lnTo>
                    <a:lnTo>
                      <a:pt x="40" y="150"/>
                    </a:lnTo>
                    <a:lnTo>
                      <a:pt x="34" y="143"/>
                    </a:lnTo>
                    <a:lnTo>
                      <a:pt x="28" y="136"/>
                    </a:lnTo>
                    <a:lnTo>
                      <a:pt x="23" y="128"/>
                    </a:lnTo>
                    <a:lnTo>
                      <a:pt x="19" y="120"/>
                    </a:lnTo>
                    <a:lnTo>
                      <a:pt x="15" y="110"/>
                    </a:lnTo>
                    <a:lnTo>
                      <a:pt x="12" y="101"/>
                    </a:lnTo>
                    <a:lnTo>
                      <a:pt x="10" y="91"/>
                    </a:lnTo>
                    <a:lnTo>
                      <a:pt x="9" y="82"/>
                    </a:lnTo>
                    <a:lnTo>
                      <a:pt x="9" y="71"/>
                    </a:lnTo>
                    <a:lnTo>
                      <a:pt x="9" y="60"/>
                    </a:lnTo>
                    <a:lnTo>
                      <a:pt x="10" y="50"/>
                    </a:lnTo>
                    <a:lnTo>
                      <a:pt x="12" y="41"/>
                    </a:lnTo>
                    <a:lnTo>
                      <a:pt x="15" y="32"/>
                    </a:lnTo>
                    <a:lnTo>
                      <a:pt x="18" y="23"/>
                    </a:lnTo>
                    <a:lnTo>
                      <a:pt x="22" y="14"/>
                    </a:lnTo>
                    <a:lnTo>
                      <a:pt x="27" y="7"/>
                    </a:lnTo>
                    <a:lnTo>
                      <a:pt x="32" y="0"/>
                    </a:lnTo>
                    <a:lnTo>
                      <a:pt x="30" y="1"/>
                    </a:lnTo>
                    <a:lnTo>
                      <a:pt x="27" y="2"/>
                    </a:lnTo>
                    <a:lnTo>
                      <a:pt x="25" y="5"/>
                    </a:lnTo>
                    <a:lnTo>
                      <a:pt x="22" y="6"/>
                    </a:lnTo>
                    <a:lnTo>
                      <a:pt x="20" y="7"/>
                    </a:lnTo>
                    <a:lnTo>
                      <a:pt x="18" y="10"/>
                    </a:lnTo>
                    <a:lnTo>
                      <a:pt x="15" y="11"/>
                    </a:lnTo>
                    <a:lnTo>
                      <a:pt x="13" y="13"/>
                    </a:lnTo>
                    <a:lnTo>
                      <a:pt x="10" y="19"/>
                    </a:lnTo>
                    <a:lnTo>
                      <a:pt x="7" y="26"/>
                    </a:lnTo>
                    <a:lnTo>
                      <a:pt x="5" y="34"/>
                    </a:lnTo>
                    <a:lnTo>
                      <a:pt x="3" y="41"/>
                    </a:lnTo>
                    <a:lnTo>
                      <a:pt x="2" y="48"/>
                    </a:lnTo>
                    <a:lnTo>
                      <a:pt x="1" y="55"/>
                    </a:lnTo>
                    <a:lnTo>
                      <a:pt x="0" y="62"/>
                    </a:lnTo>
                    <a:lnTo>
                      <a:pt x="0" y="71"/>
                    </a:lnTo>
                    <a:lnTo>
                      <a:pt x="0" y="83"/>
                    </a:lnTo>
                    <a:lnTo>
                      <a:pt x="2" y="94"/>
                    </a:lnTo>
                    <a:lnTo>
                      <a:pt x="4" y="104"/>
                    </a:lnTo>
                    <a:lnTo>
                      <a:pt x="7" y="115"/>
                    </a:lnTo>
                    <a:lnTo>
                      <a:pt x="11" y="125"/>
                    </a:lnTo>
                    <a:lnTo>
                      <a:pt x="16" y="134"/>
                    </a:lnTo>
                    <a:lnTo>
                      <a:pt x="21" y="143"/>
                    </a:lnTo>
                    <a:lnTo>
                      <a:pt x="27" y="151"/>
                    </a:lnTo>
                    <a:lnTo>
                      <a:pt x="34" y="158"/>
                    </a:lnTo>
                    <a:lnTo>
                      <a:pt x="41" y="164"/>
                    </a:lnTo>
                    <a:lnTo>
                      <a:pt x="49" y="170"/>
                    </a:lnTo>
                    <a:lnTo>
                      <a:pt x="57" y="175"/>
                    </a:lnTo>
                    <a:lnTo>
                      <a:pt x="67" y="179"/>
                    </a:lnTo>
                    <a:lnTo>
                      <a:pt x="76" y="182"/>
                    </a:lnTo>
                    <a:lnTo>
                      <a:pt x="85" y="183"/>
                    </a:lnTo>
                    <a:lnTo>
                      <a:pt x="95" y="183"/>
                    </a:lnTo>
                    <a:lnTo>
                      <a:pt x="105" y="183"/>
                    </a:lnTo>
                    <a:lnTo>
                      <a:pt x="114" y="182"/>
                    </a:lnTo>
                    <a:lnTo>
                      <a:pt x="123" y="179"/>
                    </a:lnTo>
                    <a:lnTo>
                      <a:pt x="132" y="175"/>
                    </a:lnTo>
                    <a:lnTo>
                      <a:pt x="140" y="170"/>
                    </a:lnTo>
                    <a:lnTo>
                      <a:pt x="148" y="164"/>
                    </a:lnTo>
                    <a:lnTo>
                      <a:pt x="155" y="158"/>
                    </a:lnTo>
                    <a:lnTo>
                      <a:pt x="162" y="151"/>
                    </a:lnTo>
                    <a:lnTo>
                      <a:pt x="168" y="143"/>
                    </a:lnTo>
                    <a:lnTo>
                      <a:pt x="173" y="134"/>
                    </a:lnTo>
                    <a:lnTo>
                      <a:pt x="178" y="125"/>
                    </a:lnTo>
                    <a:lnTo>
                      <a:pt x="182" y="115"/>
                    </a:lnTo>
                    <a:lnTo>
                      <a:pt x="185" y="104"/>
                    </a:lnTo>
                    <a:lnTo>
                      <a:pt x="188" y="94"/>
                    </a:lnTo>
                    <a:lnTo>
                      <a:pt x="189" y="83"/>
                    </a:lnTo>
                    <a:lnTo>
                      <a:pt x="191" y="71"/>
                    </a:lnTo>
                    <a:close/>
                  </a:path>
                </a:pathLst>
              </a:custGeom>
              <a:solidFill>
                <a:srgbClr val="F7CDA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6" name="Freeform 27"/>
              <p:cNvSpPr/>
              <p:nvPr>
                <p:custDataLst>
                  <p:tags r:id="rId28"/>
                </p:custDataLst>
              </p:nvPr>
            </p:nvSpPr>
            <p:spPr bwMode="auto">
              <a:xfrm>
                <a:off x="1143" y="2647"/>
                <a:ext cx="37" cy="30"/>
              </a:xfrm>
              <a:custGeom>
                <a:gdLst>
                  <a:gd name="T0" fmla="*/ 0 w 181"/>
                  <a:gd name="T1" fmla="*/ 0 h 185"/>
                  <a:gd name="T2" fmla="*/ 0 w 181"/>
                  <a:gd name="T3" fmla="*/ 0 h 185"/>
                  <a:gd name="T4" fmla="*/ 0 w 181"/>
                  <a:gd name="T5" fmla="*/ 0 h 185"/>
                  <a:gd name="T6" fmla="*/ 0 w 181"/>
                  <a:gd name="T7" fmla="*/ 0 h 185"/>
                  <a:gd name="T8" fmla="*/ 0 w 181"/>
                  <a:gd name="T9" fmla="*/ 0 h 185"/>
                  <a:gd name="T10" fmla="*/ 0 w 181"/>
                  <a:gd name="T11" fmla="*/ 0 h 185"/>
                  <a:gd name="T12" fmla="*/ 0 w 181"/>
                  <a:gd name="T13" fmla="*/ 0 h 185"/>
                  <a:gd name="T14" fmla="*/ 0 w 181"/>
                  <a:gd name="T15" fmla="*/ 0 h 185"/>
                  <a:gd name="T16" fmla="*/ 0 w 181"/>
                  <a:gd name="T17" fmla="*/ 0 h 185"/>
                  <a:gd name="T18" fmla="*/ 0 w 181"/>
                  <a:gd name="T19" fmla="*/ 0 h 185"/>
                  <a:gd name="T20" fmla="*/ 0 w 181"/>
                  <a:gd name="T21" fmla="*/ 0 h 185"/>
                  <a:gd name="T22" fmla="*/ 0 w 181"/>
                  <a:gd name="T23" fmla="*/ 0 h 185"/>
                  <a:gd name="T24" fmla="*/ 0 w 181"/>
                  <a:gd name="T25" fmla="*/ 0 h 185"/>
                  <a:gd name="T26" fmla="*/ 0 w 181"/>
                  <a:gd name="T27" fmla="*/ 0 h 185"/>
                  <a:gd name="T28" fmla="*/ 0 w 181"/>
                  <a:gd name="T29" fmla="*/ 0 h 185"/>
                  <a:gd name="T30" fmla="*/ 0 w 181"/>
                  <a:gd name="T31" fmla="*/ 0 h 185"/>
                  <a:gd name="T32" fmla="*/ 0 w 181"/>
                  <a:gd name="T33" fmla="*/ 0 h 185"/>
                  <a:gd name="T34" fmla="*/ 0 w 181"/>
                  <a:gd name="T35" fmla="*/ 0 h 185"/>
                  <a:gd name="T36" fmla="*/ 0 w 181"/>
                  <a:gd name="T37" fmla="*/ 0 h 185"/>
                  <a:gd name="T38" fmla="*/ 0 w 181"/>
                  <a:gd name="T39" fmla="*/ 0 h 185"/>
                  <a:gd name="T40" fmla="*/ 0 w 181"/>
                  <a:gd name="T41" fmla="*/ 0 h 185"/>
                  <a:gd name="T42" fmla="*/ 0 w 181"/>
                  <a:gd name="T43" fmla="*/ 0 h 185"/>
                  <a:gd name="T44" fmla="*/ 0 w 181"/>
                  <a:gd name="T45" fmla="*/ 0 h 185"/>
                  <a:gd name="T46" fmla="*/ 0 w 181"/>
                  <a:gd name="T47" fmla="*/ 0 h 185"/>
                  <a:gd name="T48" fmla="*/ 0 w 181"/>
                  <a:gd name="T49" fmla="*/ 0 h 185"/>
                  <a:gd name="T50" fmla="*/ 0 w 181"/>
                  <a:gd name="T51" fmla="*/ 0 h 185"/>
                  <a:gd name="T52" fmla="*/ 0 w 181"/>
                  <a:gd name="T53" fmla="*/ 0 h 185"/>
                  <a:gd name="T54" fmla="*/ 0 w 181"/>
                  <a:gd name="T55" fmla="*/ 0 h 185"/>
                  <a:gd name="T56" fmla="*/ 0 w 181"/>
                  <a:gd name="T57" fmla="*/ 0 h 185"/>
                  <a:gd name="T58" fmla="*/ 0 w 181"/>
                  <a:gd name="T59" fmla="*/ 0 h 185"/>
                  <a:gd name="T60" fmla="*/ 0 w 181"/>
                  <a:gd name="T61" fmla="*/ 0 h 185"/>
                  <a:gd name="T62" fmla="*/ 0 w 181"/>
                  <a:gd name="T63" fmla="*/ 0 h 185"/>
                  <a:gd name="T64" fmla="*/ 0 w 181"/>
                  <a:gd name="T65" fmla="*/ 0 h 185"/>
                  <a:gd name="T66" fmla="*/ 0 w 181"/>
                  <a:gd name="T67" fmla="*/ 0 h 185"/>
                  <a:gd name="T68" fmla="*/ 0 w 181"/>
                  <a:gd name="T69" fmla="*/ 0 h 185"/>
                  <a:gd name="T70" fmla="*/ 0 w 181"/>
                  <a:gd name="T71" fmla="*/ 0 h 185"/>
                  <a:gd name="T72" fmla="*/ 0 w 181"/>
                  <a:gd name="T73" fmla="*/ 0 h 185"/>
                  <a:gd name="T74" fmla="*/ 0 w 181"/>
                  <a:gd name="T75" fmla="*/ 0 h 185"/>
                  <a:gd name="T76" fmla="*/ 0 w 181"/>
                  <a:gd name="T77" fmla="*/ 0 h 185"/>
                  <a:gd name="T78" fmla="*/ 0 w 181"/>
                  <a:gd name="T79" fmla="*/ 0 h 185"/>
                  <a:gd name="T80" fmla="*/ 0 w 181"/>
                  <a:gd name="T81" fmla="*/ 0 h 185"/>
                  <a:gd name="T82" fmla="*/ 0 w 181"/>
                  <a:gd name="T83" fmla="*/ 0 h 185"/>
                  <a:gd name="T84" fmla="*/ 0 w 181"/>
                  <a:gd name="T85" fmla="*/ 0 h 185"/>
                  <a:gd name="T86" fmla="*/ 0 w 181"/>
                  <a:gd name="T87" fmla="*/ 0 h 185"/>
                  <a:gd name="T88" fmla="*/ 0 w 181"/>
                  <a:gd name="T89" fmla="*/ 0 h 185"/>
                  <a:gd name="T90" fmla="*/ 0 w 181"/>
                  <a:gd name="T91" fmla="*/ 0 h 185"/>
                  <a:gd name="T92" fmla="*/ 0 w 181"/>
                  <a:gd name="T93" fmla="*/ 0 h 185"/>
                  <a:gd name="T94" fmla="*/ 0 w 181"/>
                  <a:gd name="T95" fmla="*/ 0 h 185"/>
                  <a:gd name="T96" fmla="*/ 0 w 181"/>
                  <a:gd name="T97" fmla="*/ 0 h 185"/>
                  <a:gd name="T98" fmla="*/ 0 w 181"/>
                  <a:gd name="T99" fmla="*/ 0 h 185"/>
                  <a:gd name="T100" fmla="*/ 0 w 181"/>
                  <a:gd name="T101" fmla="*/ 0 h 185"/>
                  <a:gd name="T102" fmla="*/ 0 w 181"/>
                  <a:gd name="T103" fmla="*/ 0 h 185"/>
                  <a:gd name="T104" fmla="*/ 0 w 181"/>
                  <a:gd name="T105" fmla="*/ 0 h 185"/>
                  <a:gd name="T106" fmla="*/ 0 w 181"/>
                  <a:gd name="T107" fmla="*/ 0 h 185"/>
                  <a:gd name="T108" fmla="*/ 0 w 181"/>
                  <a:gd name="T109" fmla="*/ 0 h 185"/>
                  <a:gd name="T110" fmla="*/ 0 w 181"/>
                  <a:gd name="T111" fmla="*/ 0 h 1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
                  <a:gd name="T169" fmla="*/ 0 h 185"/>
                  <a:gd name="T170" fmla="*/ 181 w 181"/>
                  <a:gd name="T171" fmla="*/ 185 h 185"/>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 h="185">
                    <a:moveTo>
                      <a:pt x="181" y="77"/>
                    </a:moveTo>
                    <a:lnTo>
                      <a:pt x="181" y="73"/>
                    </a:lnTo>
                    <a:lnTo>
                      <a:pt x="181" y="70"/>
                    </a:lnTo>
                    <a:lnTo>
                      <a:pt x="181" y="65"/>
                    </a:lnTo>
                    <a:lnTo>
                      <a:pt x="180" y="61"/>
                    </a:lnTo>
                    <a:lnTo>
                      <a:pt x="180" y="58"/>
                    </a:lnTo>
                    <a:lnTo>
                      <a:pt x="179" y="54"/>
                    </a:lnTo>
                    <a:lnTo>
                      <a:pt x="178" y="50"/>
                    </a:lnTo>
                    <a:lnTo>
                      <a:pt x="178" y="47"/>
                    </a:lnTo>
                    <a:lnTo>
                      <a:pt x="176" y="44"/>
                    </a:lnTo>
                    <a:lnTo>
                      <a:pt x="174" y="41"/>
                    </a:lnTo>
                    <a:lnTo>
                      <a:pt x="171" y="38"/>
                    </a:lnTo>
                    <a:lnTo>
                      <a:pt x="169" y="36"/>
                    </a:lnTo>
                    <a:lnTo>
                      <a:pt x="167" y="34"/>
                    </a:lnTo>
                    <a:lnTo>
                      <a:pt x="165" y="31"/>
                    </a:lnTo>
                    <a:lnTo>
                      <a:pt x="163" y="29"/>
                    </a:lnTo>
                    <a:lnTo>
                      <a:pt x="160" y="26"/>
                    </a:lnTo>
                    <a:lnTo>
                      <a:pt x="163" y="31"/>
                    </a:lnTo>
                    <a:lnTo>
                      <a:pt x="165" y="37"/>
                    </a:lnTo>
                    <a:lnTo>
                      <a:pt x="167" y="43"/>
                    </a:lnTo>
                    <a:lnTo>
                      <a:pt x="169" y="50"/>
                    </a:lnTo>
                    <a:lnTo>
                      <a:pt x="170" y="56"/>
                    </a:lnTo>
                    <a:lnTo>
                      <a:pt x="171" y="64"/>
                    </a:lnTo>
                    <a:lnTo>
                      <a:pt x="172" y="70"/>
                    </a:lnTo>
                    <a:lnTo>
                      <a:pt x="172" y="77"/>
                    </a:lnTo>
                    <a:lnTo>
                      <a:pt x="172" y="86"/>
                    </a:lnTo>
                    <a:lnTo>
                      <a:pt x="170" y="96"/>
                    </a:lnTo>
                    <a:lnTo>
                      <a:pt x="168" y="106"/>
                    </a:lnTo>
                    <a:lnTo>
                      <a:pt x="166" y="114"/>
                    </a:lnTo>
                    <a:lnTo>
                      <a:pt x="162" y="124"/>
                    </a:lnTo>
                    <a:lnTo>
                      <a:pt x="158" y="131"/>
                    </a:lnTo>
                    <a:lnTo>
                      <a:pt x="154" y="139"/>
                    </a:lnTo>
                    <a:lnTo>
                      <a:pt x="148" y="145"/>
                    </a:lnTo>
                    <a:lnTo>
                      <a:pt x="143" y="151"/>
                    </a:lnTo>
                    <a:lnTo>
                      <a:pt x="136" y="157"/>
                    </a:lnTo>
                    <a:lnTo>
                      <a:pt x="130" y="162"/>
                    </a:lnTo>
                    <a:lnTo>
                      <a:pt x="123" y="167"/>
                    </a:lnTo>
                    <a:lnTo>
                      <a:pt x="115" y="169"/>
                    </a:lnTo>
                    <a:lnTo>
                      <a:pt x="107" y="171"/>
                    </a:lnTo>
                    <a:lnTo>
                      <a:pt x="99" y="174"/>
                    </a:lnTo>
                    <a:lnTo>
                      <a:pt x="91" y="174"/>
                    </a:lnTo>
                    <a:lnTo>
                      <a:pt x="83" y="174"/>
                    </a:lnTo>
                    <a:lnTo>
                      <a:pt x="75" y="171"/>
                    </a:lnTo>
                    <a:lnTo>
                      <a:pt x="67" y="169"/>
                    </a:lnTo>
                    <a:lnTo>
                      <a:pt x="59" y="167"/>
                    </a:lnTo>
                    <a:lnTo>
                      <a:pt x="52" y="162"/>
                    </a:lnTo>
                    <a:lnTo>
                      <a:pt x="45" y="157"/>
                    </a:lnTo>
                    <a:lnTo>
                      <a:pt x="39" y="151"/>
                    </a:lnTo>
                    <a:lnTo>
                      <a:pt x="33" y="145"/>
                    </a:lnTo>
                    <a:lnTo>
                      <a:pt x="28" y="139"/>
                    </a:lnTo>
                    <a:lnTo>
                      <a:pt x="23" y="131"/>
                    </a:lnTo>
                    <a:lnTo>
                      <a:pt x="19" y="124"/>
                    </a:lnTo>
                    <a:lnTo>
                      <a:pt x="16" y="114"/>
                    </a:lnTo>
                    <a:lnTo>
                      <a:pt x="13" y="106"/>
                    </a:lnTo>
                    <a:lnTo>
                      <a:pt x="11" y="96"/>
                    </a:lnTo>
                    <a:lnTo>
                      <a:pt x="10" y="86"/>
                    </a:lnTo>
                    <a:lnTo>
                      <a:pt x="9" y="77"/>
                    </a:lnTo>
                    <a:lnTo>
                      <a:pt x="10" y="65"/>
                    </a:lnTo>
                    <a:lnTo>
                      <a:pt x="11" y="54"/>
                    </a:lnTo>
                    <a:lnTo>
                      <a:pt x="14" y="43"/>
                    </a:lnTo>
                    <a:lnTo>
                      <a:pt x="18" y="34"/>
                    </a:lnTo>
                    <a:lnTo>
                      <a:pt x="22" y="24"/>
                    </a:lnTo>
                    <a:lnTo>
                      <a:pt x="27" y="16"/>
                    </a:lnTo>
                    <a:lnTo>
                      <a:pt x="33" y="7"/>
                    </a:lnTo>
                    <a:lnTo>
                      <a:pt x="40" y="0"/>
                    </a:lnTo>
                    <a:lnTo>
                      <a:pt x="37" y="1"/>
                    </a:lnTo>
                    <a:lnTo>
                      <a:pt x="35" y="2"/>
                    </a:lnTo>
                    <a:lnTo>
                      <a:pt x="32" y="4"/>
                    </a:lnTo>
                    <a:lnTo>
                      <a:pt x="29" y="6"/>
                    </a:lnTo>
                    <a:lnTo>
                      <a:pt x="26" y="7"/>
                    </a:lnTo>
                    <a:lnTo>
                      <a:pt x="23" y="8"/>
                    </a:lnTo>
                    <a:lnTo>
                      <a:pt x="21" y="11"/>
                    </a:lnTo>
                    <a:lnTo>
                      <a:pt x="18" y="12"/>
                    </a:lnTo>
                    <a:lnTo>
                      <a:pt x="14" y="19"/>
                    </a:lnTo>
                    <a:lnTo>
                      <a:pt x="11" y="26"/>
                    </a:lnTo>
                    <a:lnTo>
                      <a:pt x="7" y="34"/>
                    </a:lnTo>
                    <a:lnTo>
                      <a:pt x="5" y="42"/>
                    </a:lnTo>
                    <a:lnTo>
                      <a:pt x="3" y="50"/>
                    </a:lnTo>
                    <a:lnTo>
                      <a:pt x="1" y="59"/>
                    </a:lnTo>
                    <a:lnTo>
                      <a:pt x="0" y="67"/>
                    </a:lnTo>
                    <a:lnTo>
                      <a:pt x="0" y="77"/>
                    </a:lnTo>
                    <a:lnTo>
                      <a:pt x="1" y="88"/>
                    </a:lnTo>
                    <a:lnTo>
                      <a:pt x="2" y="98"/>
                    </a:lnTo>
                    <a:lnTo>
                      <a:pt x="4" y="109"/>
                    </a:lnTo>
                    <a:lnTo>
                      <a:pt x="7" y="119"/>
                    </a:lnTo>
                    <a:lnTo>
                      <a:pt x="11" y="128"/>
                    </a:lnTo>
                    <a:lnTo>
                      <a:pt x="16" y="137"/>
                    </a:lnTo>
                    <a:lnTo>
                      <a:pt x="21" y="145"/>
                    </a:lnTo>
                    <a:lnTo>
                      <a:pt x="27" y="154"/>
                    </a:lnTo>
                    <a:lnTo>
                      <a:pt x="33" y="159"/>
                    </a:lnTo>
                    <a:lnTo>
                      <a:pt x="40" y="167"/>
                    </a:lnTo>
                    <a:lnTo>
                      <a:pt x="47" y="171"/>
                    </a:lnTo>
                    <a:lnTo>
                      <a:pt x="55" y="176"/>
                    </a:lnTo>
                    <a:lnTo>
                      <a:pt x="64" y="180"/>
                    </a:lnTo>
                    <a:lnTo>
                      <a:pt x="73" y="182"/>
                    </a:lnTo>
                    <a:lnTo>
                      <a:pt x="82" y="185"/>
                    </a:lnTo>
                    <a:lnTo>
                      <a:pt x="91" y="185"/>
                    </a:lnTo>
                    <a:lnTo>
                      <a:pt x="100" y="185"/>
                    </a:lnTo>
                    <a:lnTo>
                      <a:pt x="109" y="182"/>
                    </a:lnTo>
                    <a:lnTo>
                      <a:pt x="118" y="180"/>
                    </a:lnTo>
                    <a:lnTo>
                      <a:pt x="126" y="176"/>
                    </a:lnTo>
                    <a:lnTo>
                      <a:pt x="134" y="171"/>
                    </a:lnTo>
                    <a:lnTo>
                      <a:pt x="141" y="167"/>
                    </a:lnTo>
                    <a:lnTo>
                      <a:pt x="148" y="159"/>
                    </a:lnTo>
                    <a:lnTo>
                      <a:pt x="155" y="154"/>
                    </a:lnTo>
                    <a:lnTo>
                      <a:pt x="160" y="145"/>
                    </a:lnTo>
                    <a:lnTo>
                      <a:pt x="166" y="137"/>
                    </a:lnTo>
                    <a:lnTo>
                      <a:pt x="170" y="128"/>
                    </a:lnTo>
                    <a:lnTo>
                      <a:pt x="174" y="119"/>
                    </a:lnTo>
                    <a:lnTo>
                      <a:pt x="177" y="109"/>
                    </a:lnTo>
                    <a:lnTo>
                      <a:pt x="179" y="98"/>
                    </a:lnTo>
                    <a:lnTo>
                      <a:pt x="181" y="88"/>
                    </a:lnTo>
                    <a:lnTo>
                      <a:pt x="181" y="77"/>
                    </a:lnTo>
                    <a:close/>
                  </a:path>
                </a:pathLst>
              </a:custGeom>
              <a:solidFill>
                <a:srgbClr val="F7CFA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7" name="Freeform 28"/>
              <p:cNvSpPr/>
              <p:nvPr>
                <p:custDataLst>
                  <p:tags r:id="rId29"/>
                </p:custDataLst>
              </p:nvPr>
            </p:nvSpPr>
            <p:spPr bwMode="auto">
              <a:xfrm>
                <a:off x="1144" y="2646"/>
                <a:ext cx="35" cy="30"/>
              </a:xfrm>
              <a:custGeom>
                <a:gdLst>
                  <a:gd name="T0" fmla="*/ 0 w 172"/>
                  <a:gd name="T1" fmla="*/ 0 h 184"/>
                  <a:gd name="T2" fmla="*/ 0 w 172"/>
                  <a:gd name="T3" fmla="*/ 0 h 184"/>
                  <a:gd name="T4" fmla="*/ 0 w 172"/>
                  <a:gd name="T5" fmla="*/ 0 h 184"/>
                  <a:gd name="T6" fmla="*/ 0 w 172"/>
                  <a:gd name="T7" fmla="*/ 0 h 184"/>
                  <a:gd name="T8" fmla="*/ 0 w 172"/>
                  <a:gd name="T9" fmla="*/ 0 h 184"/>
                  <a:gd name="T10" fmla="*/ 0 w 172"/>
                  <a:gd name="T11" fmla="*/ 0 h 184"/>
                  <a:gd name="T12" fmla="*/ 0 w 172"/>
                  <a:gd name="T13" fmla="*/ 0 h 184"/>
                  <a:gd name="T14" fmla="*/ 0 w 172"/>
                  <a:gd name="T15" fmla="*/ 0 h 184"/>
                  <a:gd name="T16" fmla="*/ 0 w 172"/>
                  <a:gd name="T17" fmla="*/ 0 h 184"/>
                  <a:gd name="T18" fmla="*/ 0 w 172"/>
                  <a:gd name="T19" fmla="*/ 0 h 184"/>
                  <a:gd name="T20" fmla="*/ 0 w 172"/>
                  <a:gd name="T21" fmla="*/ 0 h 184"/>
                  <a:gd name="T22" fmla="*/ 0 w 172"/>
                  <a:gd name="T23" fmla="*/ 0 h 184"/>
                  <a:gd name="T24" fmla="*/ 0 w 172"/>
                  <a:gd name="T25" fmla="*/ 0 h 184"/>
                  <a:gd name="T26" fmla="*/ 0 w 172"/>
                  <a:gd name="T27" fmla="*/ 0 h 184"/>
                  <a:gd name="T28" fmla="*/ 0 w 172"/>
                  <a:gd name="T29" fmla="*/ 0 h 184"/>
                  <a:gd name="T30" fmla="*/ 0 w 172"/>
                  <a:gd name="T31" fmla="*/ 0 h 184"/>
                  <a:gd name="T32" fmla="*/ 0 w 172"/>
                  <a:gd name="T33" fmla="*/ 0 h 184"/>
                  <a:gd name="T34" fmla="*/ 0 w 172"/>
                  <a:gd name="T35" fmla="*/ 0 h 184"/>
                  <a:gd name="T36" fmla="*/ 0 w 172"/>
                  <a:gd name="T37" fmla="*/ 0 h 184"/>
                  <a:gd name="T38" fmla="*/ 0 w 172"/>
                  <a:gd name="T39" fmla="*/ 0 h 184"/>
                  <a:gd name="T40" fmla="*/ 0 w 172"/>
                  <a:gd name="T41" fmla="*/ 0 h 184"/>
                  <a:gd name="T42" fmla="*/ 0 w 172"/>
                  <a:gd name="T43" fmla="*/ 0 h 184"/>
                  <a:gd name="T44" fmla="*/ 0 w 172"/>
                  <a:gd name="T45" fmla="*/ 0 h 184"/>
                  <a:gd name="T46" fmla="*/ 0 w 172"/>
                  <a:gd name="T47" fmla="*/ 0 h 184"/>
                  <a:gd name="T48" fmla="*/ 0 w 172"/>
                  <a:gd name="T49" fmla="*/ 0 h 184"/>
                  <a:gd name="T50" fmla="*/ 0 w 172"/>
                  <a:gd name="T51" fmla="*/ 0 h 184"/>
                  <a:gd name="T52" fmla="*/ 0 w 172"/>
                  <a:gd name="T53" fmla="*/ 0 h 184"/>
                  <a:gd name="T54" fmla="*/ 0 w 172"/>
                  <a:gd name="T55" fmla="*/ 0 h 184"/>
                  <a:gd name="T56" fmla="*/ 0 w 172"/>
                  <a:gd name="T57" fmla="*/ 0 h 184"/>
                  <a:gd name="T58" fmla="*/ 0 w 172"/>
                  <a:gd name="T59" fmla="*/ 0 h 184"/>
                  <a:gd name="T60" fmla="*/ 0 w 172"/>
                  <a:gd name="T61" fmla="*/ 0 h 184"/>
                  <a:gd name="T62" fmla="*/ 0 w 172"/>
                  <a:gd name="T63" fmla="*/ 0 h 184"/>
                  <a:gd name="T64" fmla="*/ 0 w 172"/>
                  <a:gd name="T65" fmla="*/ 0 h 184"/>
                  <a:gd name="T66" fmla="*/ 0 w 172"/>
                  <a:gd name="T67" fmla="*/ 0 h 184"/>
                  <a:gd name="T68" fmla="*/ 0 w 172"/>
                  <a:gd name="T69" fmla="*/ 0 h 184"/>
                  <a:gd name="T70" fmla="*/ 0 w 172"/>
                  <a:gd name="T71" fmla="*/ 0 h 184"/>
                  <a:gd name="T72" fmla="*/ 0 w 172"/>
                  <a:gd name="T73" fmla="*/ 0 h 184"/>
                  <a:gd name="T74" fmla="*/ 0 w 172"/>
                  <a:gd name="T75" fmla="*/ 0 h 184"/>
                  <a:gd name="T76" fmla="*/ 0 w 172"/>
                  <a:gd name="T77" fmla="*/ 0 h 184"/>
                  <a:gd name="T78" fmla="*/ 0 w 172"/>
                  <a:gd name="T79" fmla="*/ 0 h 184"/>
                  <a:gd name="T80" fmla="*/ 0 w 172"/>
                  <a:gd name="T81" fmla="*/ 0 h 184"/>
                  <a:gd name="T82" fmla="*/ 0 w 172"/>
                  <a:gd name="T83" fmla="*/ 0 h 184"/>
                  <a:gd name="T84" fmla="*/ 0 w 172"/>
                  <a:gd name="T85" fmla="*/ 0 h 184"/>
                  <a:gd name="T86" fmla="*/ 0 w 172"/>
                  <a:gd name="T87" fmla="*/ 0 h 184"/>
                  <a:gd name="T88" fmla="*/ 0 w 172"/>
                  <a:gd name="T89" fmla="*/ 0 h 184"/>
                  <a:gd name="T90" fmla="*/ 0 w 172"/>
                  <a:gd name="T91" fmla="*/ 0 h 184"/>
                  <a:gd name="T92" fmla="*/ 0 w 172"/>
                  <a:gd name="T93" fmla="*/ 0 h 184"/>
                  <a:gd name="T94" fmla="*/ 0 w 172"/>
                  <a:gd name="T95" fmla="*/ 0 h 184"/>
                  <a:gd name="T96" fmla="*/ 0 w 172"/>
                  <a:gd name="T97" fmla="*/ 0 h 184"/>
                  <a:gd name="T98" fmla="*/ 0 w 172"/>
                  <a:gd name="T99" fmla="*/ 0 h 184"/>
                  <a:gd name="T100" fmla="*/ 0 w 172"/>
                  <a:gd name="T101" fmla="*/ 0 h 184"/>
                  <a:gd name="T102" fmla="*/ 0 w 172"/>
                  <a:gd name="T103" fmla="*/ 0 h 184"/>
                  <a:gd name="T104" fmla="*/ 0 w 172"/>
                  <a:gd name="T105" fmla="*/ 0 h 184"/>
                  <a:gd name="T106" fmla="*/ 0 w 172"/>
                  <a:gd name="T107" fmla="*/ 0 h 184"/>
                  <a:gd name="T108" fmla="*/ 0 w 172"/>
                  <a:gd name="T109" fmla="*/ 0 h 184"/>
                  <a:gd name="T110" fmla="*/ 0 w 172"/>
                  <a:gd name="T111" fmla="*/ 0 h 1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72"/>
                  <a:gd name="T169" fmla="*/ 0 h 184"/>
                  <a:gd name="T170" fmla="*/ 172 w 172"/>
                  <a:gd name="T171" fmla="*/ 184 h 184"/>
                </a:gd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72" h="184">
                    <a:moveTo>
                      <a:pt x="172" y="82"/>
                    </a:moveTo>
                    <a:lnTo>
                      <a:pt x="171" y="77"/>
                    </a:lnTo>
                    <a:lnTo>
                      <a:pt x="171" y="71"/>
                    </a:lnTo>
                    <a:lnTo>
                      <a:pt x="171" y="66"/>
                    </a:lnTo>
                    <a:lnTo>
                      <a:pt x="170" y="60"/>
                    </a:lnTo>
                    <a:lnTo>
                      <a:pt x="169" y="55"/>
                    </a:lnTo>
                    <a:lnTo>
                      <a:pt x="168" y="51"/>
                    </a:lnTo>
                    <a:lnTo>
                      <a:pt x="166" y="46"/>
                    </a:lnTo>
                    <a:lnTo>
                      <a:pt x="165" y="41"/>
                    </a:lnTo>
                    <a:lnTo>
                      <a:pt x="162" y="39"/>
                    </a:lnTo>
                    <a:lnTo>
                      <a:pt x="160" y="36"/>
                    </a:lnTo>
                    <a:lnTo>
                      <a:pt x="157" y="33"/>
                    </a:lnTo>
                    <a:lnTo>
                      <a:pt x="154" y="30"/>
                    </a:lnTo>
                    <a:lnTo>
                      <a:pt x="152" y="28"/>
                    </a:lnTo>
                    <a:lnTo>
                      <a:pt x="149" y="25"/>
                    </a:lnTo>
                    <a:lnTo>
                      <a:pt x="146" y="23"/>
                    </a:lnTo>
                    <a:lnTo>
                      <a:pt x="143" y="21"/>
                    </a:lnTo>
                    <a:lnTo>
                      <a:pt x="147" y="27"/>
                    </a:lnTo>
                    <a:lnTo>
                      <a:pt x="151" y="34"/>
                    </a:lnTo>
                    <a:lnTo>
                      <a:pt x="155" y="41"/>
                    </a:lnTo>
                    <a:lnTo>
                      <a:pt x="157" y="48"/>
                    </a:lnTo>
                    <a:lnTo>
                      <a:pt x="160" y="57"/>
                    </a:lnTo>
                    <a:lnTo>
                      <a:pt x="161" y="65"/>
                    </a:lnTo>
                    <a:lnTo>
                      <a:pt x="162" y="73"/>
                    </a:lnTo>
                    <a:lnTo>
                      <a:pt x="163" y="82"/>
                    </a:lnTo>
                    <a:lnTo>
                      <a:pt x="162" y="91"/>
                    </a:lnTo>
                    <a:lnTo>
                      <a:pt x="161" y="100"/>
                    </a:lnTo>
                    <a:lnTo>
                      <a:pt x="159" y="109"/>
                    </a:lnTo>
                    <a:lnTo>
                      <a:pt x="157" y="118"/>
                    </a:lnTo>
                    <a:lnTo>
                      <a:pt x="153" y="125"/>
                    </a:lnTo>
                    <a:lnTo>
                      <a:pt x="149" y="133"/>
                    </a:lnTo>
                    <a:lnTo>
                      <a:pt x="145" y="141"/>
                    </a:lnTo>
                    <a:lnTo>
                      <a:pt x="140" y="147"/>
                    </a:lnTo>
                    <a:lnTo>
                      <a:pt x="135" y="153"/>
                    </a:lnTo>
                    <a:lnTo>
                      <a:pt x="129" y="157"/>
                    </a:lnTo>
                    <a:lnTo>
                      <a:pt x="123" y="162"/>
                    </a:lnTo>
                    <a:lnTo>
                      <a:pt x="116" y="166"/>
                    </a:lnTo>
                    <a:lnTo>
                      <a:pt x="109" y="169"/>
                    </a:lnTo>
                    <a:lnTo>
                      <a:pt x="102" y="172"/>
                    </a:lnTo>
                    <a:lnTo>
                      <a:pt x="94" y="173"/>
                    </a:lnTo>
                    <a:lnTo>
                      <a:pt x="86" y="173"/>
                    </a:lnTo>
                    <a:lnTo>
                      <a:pt x="78" y="173"/>
                    </a:lnTo>
                    <a:lnTo>
                      <a:pt x="71" y="172"/>
                    </a:lnTo>
                    <a:lnTo>
                      <a:pt x="63" y="169"/>
                    </a:lnTo>
                    <a:lnTo>
                      <a:pt x="55" y="166"/>
                    </a:lnTo>
                    <a:lnTo>
                      <a:pt x="49" y="162"/>
                    </a:lnTo>
                    <a:lnTo>
                      <a:pt x="42" y="157"/>
                    </a:lnTo>
                    <a:lnTo>
                      <a:pt x="36" y="153"/>
                    </a:lnTo>
                    <a:lnTo>
                      <a:pt x="31" y="147"/>
                    </a:lnTo>
                    <a:lnTo>
                      <a:pt x="26" y="141"/>
                    </a:lnTo>
                    <a:lnTo>
                      <a:pt x="22" y="133"/>
                    </a:lnTo>
                    <a:lnTo>
                      <a:pt x="18" y="125"/>
                    </a:lnTo>
                    <a:lnTo>
                      <a:pt x="15" y="118"/>
                    </a:lnTo>
                    <a:lnTo>
                      <a:pt x="12" y="109"/>
                    </a:lnTo>
                    <a:lnTo>
                      <a:pt x="10" y="100"/>
                    </a:lnTo>
                    <a:lnTo>
                      <a:pt x="9" y="91"/>
                    </a:lnTo>
                    <a:lnTo>
                      <a:pt x="9" y="82"/>
                    </a:lnTo>
                    <a:lnTo>
                      <a:pt x="9" y="69"/>
                    </a:lnTo>
                    <a:lnTo>
                      <a:pt x="12" y="57"/>
                    </a:lnTo>
                    <a:lnTo>
                      <a:pt x="15" y="45"/>
                    </a:lnTo>
                    <a:lnTo>
                      <a:pt x="20" y="34"/>
                    </a:lnTo>
                    <a:lnTo>
                      <a:pt x="26" y="24"/>
                    </a:lnTo>
                    <a:lnTo>
                      <a:pt x="33" y="15"/>
                    </a:lnTo>
                    <a:lnTo>
                      <a:pt x="41" y="7"/>
                    </a:lnTo>
                    <a:lnTo>
                      <a:pt x="49" y="0"/>
                    </a:lnTo>
                    <a:lnTo>
                      <a:pt x="46" y="2"/>
                    </a:lnTo>
                    <a:lnTo>
                      <a:pt x="43" y="3"/>
                    </a:lnTo>
                    <a:lnTo>
                      <a:pt x="39" y="4"/>
                    </a:lnTo>
                    <a:lnTo>
                      <a:pt x="36" y="5"/>
                    </a:lnTo>
                    <a:lnTo>
                      <a:pt x="33" y="6"/>
                    </a:lnTo>
                    <a:lnTo>
                      <a:pt x="30" y="7"/>
                    </a:lnTo>
                    <a:lnTo>
                      <a:pt x="27" y="10"/>
                    </a:lnTo>
                    <a:lnTo>
                      <a:pt x="23" y="11"/>
                    </a:lnTo>
                    <a:lnTo>
                      <a:pt x="18" y="18"/>
                    </a:lnTo>
                    <a:lnTo>
                      <a:pt x="13" y="25"/>
                    </a:lnTo>
                    <a:lnTo>
                      <a:pt x="9" y="34"/>
                    </a:lnTo>
                    <a:lnTo>
                      <a:pt x="6" y="43"/>
                    </a:lnTo>
                    <a:lnTo>
                      <a:pt x="3" y="52"/>
                    </a:lnTo>
                    <a:lnTo>
                      <a:pt x="1" y="61"/>
                    </a:lnTo>
                    <a:lnTo>
                      <a:pt x="0" y="71"/>
                    </a:lnTo>
                    <a:lnTo>
                      <a:pt x="0" y="82"/>
                    </a:lnTo>
                    <a:lnTo>
                      <a:pt x="0" y="93"/>
                    </a:lnTo>
                    <a:lnTo>
                      <a:pt x="1" y="102"/>
                    </a:lnTo>
                    <a:lnTo>
                      <a:pt x="3" y="112"/>
                    </a:lnTo>
                    <a:lnTo>
                      <a:pt x="6" y="121"/>
                    </a:lnTo>
                    <a:lnTo>
                      <a:pt x="10" y="131"/>
                    </a:lnTo>
                    <a:lnTo>
                      <a:pt x="14" y="139"/>
                    </a:lnTo>
                    <a:lnTo>
                      <a:pt x="19" y="147"/>
                    </a:lnTo>
                    <a:lnTo>
                      <a:pt x="25" y="154"/>
                    </a:lnTo>
                    <a:lnTo>
                      <a:pt x="31" y="161"/>
                    </a:lnTo>
                    <a:lnTo>
                      <a:pt x="37" y="167"/>
                    </a:lnTo>
                    <a:lnTo>
                      <a:pt x="44" y="172"/>
                    </a:lnTo>
                    <a:lnTo>
                      <a:pt x="52" y="176"/>
                    </a:lnTo>
                    <a:lnTo>
                      <a:pt x="61" y="180"/>
                    </a:lnTo>
                    <a:lnTo>
                      <a:pt x="69" y="182"/>
                    </a:lnTo>
                    <a:lnTo>
                      <a:pt x="77" y="184"/>
                    </a:lnTo>
                    <a:lnTo>
                      <a:pt x="86" y="184"/>
                    </a:lnTo>
                    <a:lnTo>
                      <a:pt x="95" y="184"/>
                    </a:lnTo>
                    <a:lnTo>
                      <a:pt x="103" y="182"/>
                    </a:lnTo>
                    <a:lnTo>
                      <a:pt x="111" y="180"/>
                    </a:lnTo>
                    <a:lnTo>
                      <a:pt x="119" y="176"/>
                    </a:lnTo>
                    <a:lnTo>
                      <a:pt x="127" y="172"/>
                    </a:lnTo>
                    <a:lnTo>
                      <a:pt x="134" y="167"/>
                    </a:lnTo>
                    <a:lnTo>
                      <a:pt x="140" y="161"/>
                    </a:lnTo>
                    <a:lnTo>
                      <a:pt x="147" y="154"/>
                    </a:lnTo>
                    <a:lnTo>
                      <a:pt x="152" y="147"/>
                    </a:lnTo>
                    <a:lnTo>
                      <a:pt x="157" y="139"/>
                    </a:lnTo>
                    <a:lnTo>
                      <a:pt x="161" y="131"/>
                    </a:lnTo>
                    <a:lnTo>
                      <a:pt x="165" y="121"/>
                    </a:lnTo>
                    <a:lnTo>
                      <a:pt x="168" y="112"/>
                    </a:lnTo>
                    <a:lnTo>
                      <a:pt x="170" y="102"/>
                    </a:lnTo>
                    <a:lnTo>
                      <a:pt x="171" y="93"/>
                    </a:lnTo>
                    <a:lnTo>
                      <a:pt x="172" y="82"/>
                    </a:lnTo>
                    <a:close/>
                  </a:path>
                </a:pathLst>
              </a:custGeom>
              <a:solidFill>
                <a:srgbClr val="F7D2A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8" name="Freeform 29"/>
              <p:cNvSpPr/>
              <p:nvPr>
                <p:custDataLst>
                  <p:tags r:id="rId30"/>
                </p:custDataLst>
              </p:nvPr>
            </p:nvSpPr>
            <p:spPr bwMode="auto">
              <a:xfrm>
                <a:off x="1145" y="2645"/>
                <a:ext cx="33" cy="30"/>
              </a:xfrm>
              <a:custGeom>
                <a:gdLst>
                  <a:gd name="T0" fmla="*/ 0 w 163"/>
                  <a:gd name="T1" fmla="*/ 0 h 181"/>
                  <a:gd name="T2" fmla="*/ 0 w 163"/>
                  <a:gd name="T3" fmla="*/ 0 h 181"/>
                  <a:gd name="T4" fmla="*/ 0 w 163"/>
                  <a:gd name="T5" fmla="*/ 0 h 181"/>
                  <a:gd name="T6" fmla="*/ 0 w 163"/>
                  <a:gd name="T7" fmla="*/ 0 h 181"/>
                  <a:gd name="T8" fmla="*/ 0 w 163"/>
                  <a:gd name="T9" fmla="*/ 0 h 181"/>
                  <a:gd name="T10" fmla="*/ 0 w 163"/>
                  <a:gd name="T11" fmla="*/ 0 h 181"/>
                  <a:gd name="T12" fmla="*/ 0 w 163"/>
                  <a:gd name="T13" fmla="*/ 0 h 181"/>
                  <a:gd name="T14" fmla="*/ 0 w 163"/>
                  <a:gd name="T15" fmla="*/ 0 h 181"/>
                  <a:gd name="T16" fmla="*/ 0 w 163"/>
                  <a:gd name="T17" fmla="*/ 0 h 181"/>
                  <a:gd name="T18" fmla="*/ 0 w 163"/>
                  <a:gd name="T19" fmla="*/ 0 h 181"/>
                  <a:gd name="T20" fmla="*/ 0 w 163"/>
                  <a:gd name="T21" fmla="*/ 0 h 181"/>
                  <a:gd name="T22" fmla="*/ 0 w 163"/>
                  <a:gd name="T23" fmla="*/ 0 h 181"/>
                  <a:gd name="T24" fmla="*/ 0 w 163"/>
                  <a:gd name="T25" fmla="*/ 0 h 181"/>
                  <a:gd name="T26" fmla="*/ 0 w 163"/>
                  <a:gd name="T27" fmla="*/ 0 h 181"/>
                  <a:gd name="T28" fmla="*/ 0 w 163"/>
                  <a:gd name="T29" fmla="*/ 0 h 181"/>
                  <a:gd name="T30" fmla="*/ 0 w 163"/>
                  <a:gd name="T31" fmla="*/ 0 h 181"/>
                  <a:gd name="T32" fmla="*/ 0 w 163"/>
                  <a:gd name="T33" fmla="*/ 0 h 181"/>
                  <a:gd name="T34" fmla="*/ 0 w 163"/>
                  <a:gd name="T35" fmla="*/ 0 h 181"/>
                  <a:gd name="T36" fmla="*/ 0 w 163"/>
                  <a:gd name="T37" fmla="*/ 0 h 181"/>
                  <a:gd name="T38" fmla="*/ 0 w 163"/>
                  <a:gd name="T39" fmla="*/ 0 h 181"/>
                  <a:gd name="T40" fmla="*/ 0 w 163"/>
                  <a:gd name="T41" fmla="*/ 0 h 181"/>
                  <a:gd name="T42" fmla="*/ 0 w 163"/>
                  <a:gd name="T43" fmla="*/ 0 h 181"/>
                  <a:gd name="T44" fmla="*/ 0 w 163"/>
                  <a:gd name="T45" fmla="*/ 0 h 181"/>
                  <a:gd name="T46" fmla="*/ 0 w 163"/>
                  <a:gd name="T47" fmla="*/ 0 h 181"/>
                  <a:gd name="T48" fmla="*/ 0 w 163"/>
                  <a:gd name="T49" fmla="*/ 0 h 181"/>
                  <a:gd name="T50" fmla="*/ 0 w 163"/>
                  <a:gd name="T51" fmla="*/ 0 h 181"/>
                  <a:gd name="T52" fmla="*/ 0 w 163"/>
                  <a:gd name="T53" fmla="*/ 0 h 181"/>
                  <a:gd name="T54" fmla="*/ 0 w 163"/>
                  <a:gd name="T55" fmla="*/ 0 h 181"/>
                  <a:gd name="T56" fmla="*/ 0 w 163"/>
                  <a:gd name="T57" fmla="*/ 0 h 181"/>
                  <a:gd name="T58" fmla="*/ 0 w 163"/>
                  <a:gd name="T59" fmla="*/ 0 h 181"/>
                  <a:gd name="T60" fmla="*/ 0 w 163"/>
                  <a:gd name="T61" fmla="*/ 0 h 181"/>
                  <a:gd name="T62" fmla="*/ 0 w 163"/>
                  <a:gd name="T63" fmla="*/ 0 h 181"/>
                  <a:gd name="T64" fmla="*/ 0 w 163"/>
                  <a:gd name="T65" fmla="*/ 0 h 181"/>
                  <a:gd name="T66" fmla="*/ 0 w 163"/>
                  <a:gd name="T67" fmla="*/ 0 h 181"/>
                  <a:gd name="T68" fmla="*/ 0 w 163"/>
                  <a:gd name="T69" fmla="*/ 0 h 181"/>
                  <a:gd name="T70" fmla="*/ 0 w 163"/>
                  <a:gd name="T71" fmla="*/ 0 h 181"/>
                  <a:gd name="T72" fmla="*/ 0 w 163"/>
                  <a:gd name="T73" fmla="*/ 0 h 181"/>
                  <a:gd name="T74" fmla="*/ 0 w 163"/>
                  <a:gd name="T75" fmla="*/ 0 h 181"/>
                  <a:gd name="T76" fmla="*/ 0 w 163"/>
                  <a:gd name="T77" fmla="*/ 0 h 181"/>
                  <a:gd name="T78" fmla="*/ 0 w 163"/>
                  <a:gd name="T79" fmla="*/ 0 h 181"/>
                  <a:gd name="T80" fmla="*/ 0 w 163"/>
                  <a:gd name="T81" fmla="*/ 0 h 181"/>
                  <a:gd name="T82" fmla="*/ 0 w 163"/>
                  <a:gd name="T83" fmla="*/ 0 h 181"/>
                  <a:gd name="T84" fmla="*/ 0 w 163"/>
                  <a:gd name="T85" fmla="*/ 0 h 181"/>
                  <a:gd name="T86" fmla="*/ 0 w 163"/>
                  <a:gd name="T87" fmla="*/ 0 h 181"/>
                  <a:gd name="T88" fmla="*/ 0 w 163"/>
                  <a:gd name="T89" fmla="*/ 0 h 181"/>
                  <a:gd name="T90" fmla="*/ 0 w 163"/>
                  <a:gd name="T91" fmla="*/ 0 h 181"/>
                  <a:gd name="T92" fmla="*/ 0 w 163"/>
                  <a:gd name="T93" fmla="*/ 0 h 181"/>
                  <a:gd name="T94" fmla="*/ 0 w 163"/>
                  <a:gd name="T95" fmla="*/ 0 h 181"/>
                  <a:gd name="T96" fmla="*/ 0 w 163"/>
                  <a:gd name="T97" fmla="*/ 0 h 181"/>
                  <a:gd name="T98" fmla="*/ 0 w 163"/>
                  <a:gd name="T99" fmla="*/ 0 h 181"/>
                  <a:gd name="T100" fmla="*/ 0 w 163"/>
                  <a:gd name="T101" fmla="*/ 0 h 181"/>
                  <a:gd name="T102" fmla="*/ 0 w 163"/>
                  <a:gd name="T103" fmla="*/ 0 h 181"/>
                  <a:gd name="T104" fmla="*/ 0 w 163"/>
                  <a:gd name="T105" fmla="*/ 0 h 181"/>
                  <a:gd name="T106" fmla="*/ 0 w 163"/>
                  <a:gd name="T107" fmla="*/ 0 h 181"/>
                  <a:gd name="T108" fmla="*/ 0 w 163"/>
                  <a:gd name="T109" fmla="*/ 0 h 181"/>
                  <a:gd name="T110" fmla="*/ 0 w 163"/>
                  <a:gd name="T111" fmla="*/ 0 h 181"/>
                  <a:gd name="T112" fmla="*/ 0 w 163"/>
                  <a:gd name="T113" fmla="*/ 0 h 181"/>
                  <a:gd name="T114" fmla="*/ 0 w 163"/>
                  <a:gd name="T115" fmla="*/ 0 h 181"/>
                  <a:gd name="T116" fmla="*/ 0 w 163"/>
                  <a:gd name="T117" fmla="*/ 0 h 181"/>
                  <a:gd name="T118" fmla="*/ 0 w 163"/>
                  <a:gd name="T119" fmla="*/ 0 h 181"/>
                  <a:gd name="T120" fmla="*/ 0 w 163"/>
                  <a:gd name="T121" fmla="*/ 0 h 181"/>
                  <a:gd name="T122" fmla="*/ 0 w 163"/>
                  <a:gd name="T123" fmla="*/ 0 h 18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3"/>
                  <a:gd name="T187" fmla="*/ 0 h 181"/>
                  <a:gd name="T188" fmla="*/ 163 w 163"/>
                  <a:gd name="T189" fmla="*/ 181 h 181"/>
                </a:gd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3" h="181">
                    <a:moveTo>
                      <a:pt x="163" y="84"/>
                    </a:moveTo>
                    <a:lnTo>
                      <a:pt x="163" y="77"/>
                    </a:lnTo>
                    <a:lnTo>
                      <a:pt x="162" y="71"/>
                    </a:lnTo>
                    <a:lnTo>
                      <a:pt x="161" y="63"/>
                    </a:lnTo>
                    <a:lnTo>
                      <a:pt x="160" y="57"/>
                    </a:lnTo>
                    <a:lnTo>
                      <a:pt x="158" y="50"/>
                    </a:lnTo>
                    <a:lnTo>
                      <a:pt x="156" y="44"/>
                    </a:lnTo>
                    <a:lnTo>
                      <a:pt x="154" y="38"/>
                    </a:lnTo>
                    <a:lnTo>
                      <a:pt x="151" y="33"/>
                    </a:lnTo>
                    <a:lnTo>
                      <a:pt x="149" y="31"/>
                    </a:lnTo>
                    <a:lnTo>
                      <a:pt x="147" y="30"/>
                    </a:lnTo>
                    <a:lnTo>
                      <a:pt x="145" y="27"/>
                    </a:lnTo>
                    <a:lnTo>
                      <a:pt x="143" y="26"/>
                    </a:lnTo>
                    <a:lnTo>
                      <a:pt x="141" y="24"/>
                    </a:lnTo>
                    <a:lnTo>
                      <a:pt x="139" y="23"/>
                    </a:lnTo>
                    <a:lnTo>
                      <a:pt x="137" y="21"/>
                    </a:lnTo>
                    <a:lnTo>
                      <a:pt x="135" y="19"/>
                    </a:lnTo>
                    <a:lnTo>
                      <a:pt x="133" y="18"/>
                    </a:lnTo>
                    <a:lnTo>
                      <a:pt x="132" y="18"/>
                    </a:lnTo>
                    <a:lnTo>
                      <a:pt x="130" y="17"/>
                    </a:lnTo>
                    <a:lnTo>
                      <a:pt x="128" y="15"/>
                    </a:lnTo>
                    <a:lnTo>
                      <a:pt x="127" y="14"/>
                    </a:lnTo>
                    <a:lnTo>
                      <a:pt x="125" y="13"/>
                    </a:lnTo>
                    <a:lnTo>
                      <a:pt x="123" y="13"/>
                    </a:lnTo>
                    <a:lnTo>
                      <a:pt x="122" y="12"/>
                    </a:lnTo>
                    <a:lnTo>
                      <a:pt x="129" y="18"/>
                    </a:lnTo>
                    <a:lnTo>
                      <a:pt x="135" y="25"/>
                    </a:lnTo>
                    <a:lnTo>
                      <a:pt x="140" y="33"/>
                    </a:lnTo>
                    <a:lnTo>
                      <a:pt x="145" y="42"/>
                    </a:lnTo>
                    <a:lnTo>
                      <a:pt x="149" y="51"/>
                    </a:lnTo>
                    <a:lnTo>
                      <a:pt x="152" y="62"/>
                    </a:lnTo>
                    <a:lnTo>
                      <a:pt x="153" y="73"/>
                    </a:lnTo>
                    <a:lnTo>
                      <a:pt x="154" y="84"/>
                    </a:lnTo>
                    <a:lnTo>
                      <a:pt x="154" y="92"/>
                    </a:lnTo>
                    <a:lnTo>
                      <a:pt x="153" y="101"/>
                    </a:lnTo>
                    <a:lnTo>
                      <a:pt x="151" y="109"/>
                    </a:lnTo>
                    <a:lnTo>
                      <a:pt x="148" y="117"/>
                    </a:lnTo>
                    <a:lnTo>
                      <a:pt x="145" y="125"/>
                    </a:lnTo>
                    <a:lnTo>
                      <a:pt x="142" y="132"/>
                    </a:lnTo>
                    <a:lnTo>
                      <a:pt x="138" y="139"/>
                    </a:lnTo>
                    <a:lnTo>
                      <a:pt x="133" y="145"/>
                    </a:lnTo>
                    <a:lnTo>
                      <a:pt x="128" y="151"/>
                    </a:lnTo>
                    <a:lnTo>
                      <a:pt x="122" y="156"/>
                    </a:lnTo>
                    <a:lnTo>
                      <a:pt x="116" y="159"/>
                    </a:lnTo>
                    <a:lnTo>
                      <a:pt x="110" y="163"/>
                    </a:lnTo>
                    <a:lnTo>
                      <a:pt x="103" y="166"/>
                    </a:lnTo>
                    <a:lnTo>
                      <a:pt x="97" y="169"/>
                    </a:lnTo>
                    <a:lnTo>
                      <a:pt x="89" y="170"/>
                    </a:lnTo>
                    <a:lnTo>
                      <a:pt x="82" y="170"/>
                    </a:lnTo>
                    <a:lnTo>
                      <a:pt x="75" y="170"/>
                    </a:lnTo>
                    <a:lnTo>
                      <a:pt x="68" y="169"/>
                    </a:lnTo>
                    <a:lnTo>
                      <a:pt x="61" y="166"/>
                    </a:lnTo>
                    <a:lnTo>
                      <a:pt x="54" y="163"/>
                    </a:lnTo>
                    <a:lnTo>
                      <a:pt x="47" y="159"/>
                    </a:lnTo>
                    <a:lnTo>
                      <a:pt x="41" y="156"/>
                    </a:lnTo>
                    <a:lnTo>
                      <a:pt x="35" y="151"/>
                    </a:lnTo>
                    <a:lnTo>
                      <a:pt x="30" y="145"/>
                    </a:lnTo>
                    <a:lnTo>
                      <a:pt x="26" y="139"/>
                    </a:lnTo>
                    <a:lnTo>
                      <a:pt x="21" y="132"/>
                    </a:lnTo>
                    <a:lnTo>
                      <a:pt x="18" y="125"/>
                    </a:lnTo>
                    <a:lnTo>
                      <a:pt x="15" y="117"/>
                    </a:lnTo>
                    <a:lnTo>
                      <a:pt x="12" y="109"/>
                    </a:lnTo>
                    <a:lnTo>
                      <a:pt x="11" y="101"/>
                    </a:lnTo>
                    <a:lnTo>
                      <a:pt x="10" y="92"/>
                    </a:lnTo>
                    <a:lnTo>
                      <a:pt x="9" y="84"/>
                    </a:lnTo>
                    <a:lnTo>
                      <a:pt x="9" y="77"/>
                    </a:lnTo>
                    <a:lnTo>
                      <a:pt x="10" y="68"/>
                    </a:lnTo>
                    <a:lnTo>
                      <a:pt x="12" y="61"/>
                    </a:lnTo>
                    <a:lnTo>
                      <a:pt x="13" y="55"/>
                    </a:lnTo>
                    <a:lnTo>
                      <a:pt x="18" y="42"/>
                    </a:lnTo>
                    <a:lnTo>
                      <a:pt x="25" y="30"/>
                    </a:lnTo>
                    <a:lnTo>
                      <a:pt x="33" y="19"/>
                    </a:lnTo>
                    <a:lnTo>
                      <a:pt x="43" y="11"/>
                    </a:lnTo>
                    <a:lnTo>
                      <a:pt x="48" y="7"/>
                    </a:lnTo>
                    <a:lnTo>
                      <a:pt x="54" y="5"/>
                    </a:lnTo>
                    <a:lnTo>
                      <a:pt x="60" y="1"/>
                    </a:lnTo>
                    <a:lnTo>
                      <a:pt x="66" y="0"/>
                    </a:lnTo>
                    <a:lnTo>
                      <a:pt x="62" y="0"/>
                    </a:lnTo>
                    <a:lnTo>
                      <a:pt x="57" y="1"/>
                    </a:lnTo>
                    <a:lnTo>
                      <a:pt x="52" y="1"/>
                    </a:lnTo>
                    <a:lnTo>
                      <a:pt x="48" y="2"/>
                    </a:lnTo>
                    <a:lnTo>
                      <a:pt x="44" y="4"/>
                    </a:lnTo>
                    <a:lnTo>
                      <a:pt x="39" y="5"/>
                    </a:lnTo>
                    <a:lnTo>
                      <a:pt x="35" y="6"/>
                    </a:lnTo>
                    <a:lnTo>
                      <a:pt x="31" y="7"/>
                    </a:lnTo>
                    <a:lnTo>
                      <a:pt x="24" y="14"/>
                    </a:lnTo>
                    <a:lnTo>
                      <a:pt x="18" y="23"/>
                    </a:lnTo>
                    <a:lnTo>
                      <a:pt x="13" y="31"/>
                    </a:lnTo>
                    <a:lnTo>
                      <a:pt x="9" y="41"/>
                    </a:lnTo>
                    <a:lnTo>
                      <a:pt x="5" y="50"/>
                    </a:lnTo>
                    <a:lnTo>
                      <a:pt x="2" y="61"/>
                    </a:lnTo>
                    <a:lnTo>
                      <a:pt x="1" y="72"/>
                    </a:lnTo>
                    <a:lnTo>
                      <a:pt x="0" y="84"/>
                    </a:lnTo>
                    <a:lnTo>
                      <a:pt x="1" y="93"/>
                    </a:lnTo>
                    <a:lnTo>
                      <a:pt x="2" y="103"/>
                    </a:lnTo>
                    <a:lnTo>
                      <a:pt x="4" y="113"/>
                    </a:lnTo>
                    <a:lnTo>
                      <a:pt x="7" y="121"/>
                    </a:lnTo>
                    <a:lnTo>
                      <a:pt x="10" y="131"/>
                    </a:lnTo>
                    <a:lnTo>
                      <a:pt x="14" y="138"/>
                    </a:lnTo>
                    <a:lnTo>
                      <a:pt x="19" y="146"/>
                    </a:lnTo>
                    <a:lnTo>
                      <a:pt x="24" y="152"/>
                    </a:lnTo>
                    <a:lnTo>
                      <a:pt x="30" y="158"/>
                    </a:lnTo>
                    <a:lnTo>
                      <a:pt x="36" y="164"/>
                    </a:lnTo>
                    <a:lnTo>
                      <a:pt x="43" y="169"/>
                    </a:lnTo>
                    <a:lnTo>
                      <a:pt x="50" y="174"/>
                    </a:lnTo>
                    <a:lnTo>
                      <a:pt x="58" y="176"/>
                    </a:lnTo>
                    <a:lnTo>
                      <a:pt x="66" y="178"/>
                    </a:lnTo>
                    <a:lnTo>
                      <a:pt x="74" y="181"/>
                    </a:lnTo>
                    <a:lnTo>
                      <a:pt x="82" y="181"/>
                    </a:lnTo>
                    <a:lnTo>
                      <a:pt x="90" y="181"/>
                    </a:lnTo>
                    <a:lnTo>
                      <a:pt x="98" y="178"/>
                    </a:lnTo>
                    <a:lnTo>
                      <a:pt x="106" y="176"/>
                    </a:lnTo>
                    <a:lnTo>
                      <a:pt x="114" y="174"/>
                    </a:lnTo>
                    <a:lnTo>
                      <a:pt x="121" y="169"/>
                    </a:lnTo>
                    <a:lnTo>
                      <a:pt x="127" y="164"/>
                    </a:lnTo>
                    <a:lnTo>
                      <a:pt x="134" y="158"/>
                    </a:lnTo>
                    <a:lnTo>
                      <a:pt x="139" y="152"/>
                    </a:lnTo>
                    <a:lnTo>
                      <a:pt x="145" y="146"/>
                    </a:lnTo>
                    <a:lnTo>
                      <a:pt x="149" y="138"/>
                    </a:lnTo>
                    <a:lnTo>
                      <a:pt x="153" y="131"/>
                    </a:lnTo>
                    <a:lnTo>
                      <a:pt x="157" y="121"/>
                    </a:lnTo>
                    <a:lnTo>
                      <a:pt x="159" y="113"/>
                    </a:lnTo>
                    <a:lnTo>
                      <a:pt x="161" y="103"/>
                    </a:lnTo>
                    <a:lnTo>
                      <a:pt x="163" y="93"/>
                    </a:lnTo>
                    <a:lnTo>
                      <a:pt x="163"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9" name="Freeform 30"/>
              <p:cNvSpPr>
                <a:spLocks noEditPoints="1"/>
              </p:cNvSpPr>
              <p:nvPr>
                <p:custDataLst>
                  <p:tags r:id="rId31"/>
                </p:custDataLst>
              </p:nvPr>
            </p:nvSpPr>
            <p:spPr bwMode="auto">
              <a:xfrm>
                <a:off x="1146" y="2645"/>
                <a:ext cx="31" cy="29"/>
              </a:xfrm>
              <a:custGeom>
                <a:gdLst>
                  <a:gd name="T0" fmla="*/ 0 w 154"/>
                  <a:gd name="T1" fmla="*/ 0 h 175"/>
                  <a:gd name="T2" fmla="*/ 0 w 154"/>
                  <a:gd name="T3" fmla="*/ 0 h 175"/>
                  <a:gd name="T4" fmla="*/ 0 w 154"/>
                  <a:gd name="T5" fmla="*/ 0 h 175"/>
                  <a:gd name="T6" fmla="*/ 0 w 154"/>
                  <a:gd name="T7" fmla="*/ 0 h 175"/>
                  <a:gd name="T8" fmla="*/ 0 w 154"/>
                  <a:gd name="T9" fmla="*/ 0 h 175"/>
                  <a:gd name="T10" fmla="*/ 0 w 154"/>
                  <a:gd name="T11" fmla="*/ 0 h 175"/>
                  <a:gd name="T12" fmla="*/ 0 w 154"/>
                  <a:gd name="T13" fmla="*/ 0 h 175"/>
                  <a:gd name="T14" fmla="*/ 0 w 154"/>
                  <a:gd name="T15" fmla="*/ 0 h 175"/>
                  <a:gd name="T16" fmla="*/ 0 w 154"/>
                  <a:gd name="T17" fmla="*/ 0 h 175"/>
                  <a:gd name="T18" fmla="*/ 0 w 154"/>
                  <a:gd name="T19" fmla="*/ 0 h 175"/>
                  <a:gd name="T20" fmla="*/ 0 w 154"/>
                  <a:gd name="T21" fmla="*/ 0 h 175"/>
                  <a:gd name="T22" fmla="*/ 0 w 154"/>
                  <a:gd name="T23" fmla="*/ 0 h 175"/>
                  <a:gd name="T24" fmla="*/ 0 w 154"/>
                  <a:gd name="T25" fmla="*/ 0 h 175"/>
                  <a:gd name="T26" fmla="*/ 0 w 154"/>
                  <a:gd name="T27" fmla="*/ 0 h 175"/>
                  <a:gd name="T28" fmla="*/ 0 w 154"/>
                  <a:gd name="T29" fmla="*/ 0 h 175"/>
                  <a:gd name="T30" fmla="*/ 0 w 154"/>
                  <a:gd name="T31" fmla="*/ 0 h 175"/>
                  <a:gd name="T32" fmla="*/ 0 w 154"/>
                  <a:gd name="T33" fmla="*/ 0 h 175"/>
                  <a:gd name="T34" fmla="*/ 0 w 154"/>
                  <a:gd name="T35" fmla="*/ 0 h 175"/>
                  <a:gd name="T36" fmla="*/ 0 w 154"/>
                  <a:gd name="T37" fmla="*/ 0 h 175"/>
                  <a:gd name="T38" fmla="*/ 0 w 154"/>
                  <a:gd name="T39" fmla="*/ 0 h 175"/>
                  <a:gd name="T40" fmla="*/ 0 w 154"/>
                  <a:gd name="T41" fmla="*/ 0 h 175"/>
                  <a:gd name="T42" fmla="*/ 0 w 154"/>
                  <a:gd name="T43" fmla="*/ 0 h 175"/>
                  <a:gd name="T44" fmla="*/ 0 w 154"/>
                  <a:gd name="T45" fmla="*/ 0 h 175"/>
                  <a:gd name="T46" fmla="*/ 0 w 154"/>
                  <a:gd name="T47" fmla="*/ 0 h 175"/>
                  <a:gd name="T48" fmla="*/ 0 w 154"/>
                  <a:gd name="T49" fmla="*/ 0 h 175"/>
                  <a:gd name="T50" fmla="*/ 0 w 154"/>
                  <a:gd name="T51" fmla="*/ 0 h 175"/>
                  <a:gd name="T52" fmla="*/ 0 w 154"/>
                  <a:gd name="T53" fmla="*/ 0 h 175"/>
                  <a:gd name="T54" fmla="*/ 0 w 154"/>
                  <a:gd name="T55" fmla="*/ 0 h 175"/>
                  <a:gd name="T56" fmla="*/ 0 w 154"/>
                  <a:gd name="T57" fmla="*/ 0 h 175"/>
                  <a:gd name="T58" fmla="*/ 0 w 154"/>
                  <a:gd name="T59" fmla="*/ 0 h 175"/>
                  <a:gd name="T60" fmla="*/ 0 w 154"/>
                  <a:gd name="T61" fmla="*/ 0 h 175"/>
                  <a:gd name="T62" fmla="*/ 0 w 154"/>
                  <a:gd name="T63" fmla="*/ 0 h 175"/>
                  <a:gd name="T64" fmla="*/ 0 w 154"/>
                  <a:gd name="T65" fmla="*/ 0 h 175"/>
                  <a:gd name="T66" fmla="*/ 0 w 154"/>
                  <a:gd name="T67" fmla="*/ 0 h 175"/>
                  <a:gd name="T68" fmla="*/ 0 w 154"/>
                  <a:gd name="T69" fmla="*/ 0 h 175"/>
                  <a:gd name="T70" fmla="*/ 0 w 154"/>
                  <a:gd name="T71" fmla="*/ 0 h 175"/>
                  <a:gd name="T72" fmla="*/ 0 w 154"/>
                  <a:gd name="T73" fmla="*/ 0 h 175"/>
                  <a:gd name="T74" fmla="*/ 0 w 154"/>
                  <a:gd name="T75" fmla="*/ 0 h 175"/>
                  <a:gd name="T76" fmla="*/ 0 w 154"/>
                  <a:gd name="T77" fmla="*/ 0 h 175"/>
                  <a:gd name="T78" fmla="*/ 0 w 154"/>
                  <a:gd name="T79" fmla="*/ 0 h 175"/>
                  <a:gd name="T80" fmla="*/ 0 w 154"/>
                  <a:gd name="T81" fmla="*/ 0 h 175"/>
                  <a:gd name="T82" fmla="*/ 0 w 154"/>
                  <a:gd name="T83" fmla="*/ 0 h 175"/>
                  <a:gd name="T84" fmla="*/ 0 w 154"/>
                  <a:gd name="T85" fmla="*/ 0 h 17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54"/>
                  <a:gd name="T130" fmla="*/ 0 h 175"/>
                  <a:gd name="T131" fmla="*/ 154 w 154"/>
                  <a:gd name="T132" fmla="*/ 175 h 175"/>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54" h="175">
                    <a:moveTo>
                      <a:pt x="154" y="84"/>
                    </a:moveTo>
                    <a:lnTo>
                      <a:pt x="153" y="75"/>
                    </a:lnTo>
                    <a:lnTo>
                      <a:pt x="152" y="67"/>
                    </a:lnTo>
                    <a:lnTo>
                      <a:pt x="151" y="59"/>
                    </a:lnTo>
                    <a:lnTo>
                      <a:pt x="148" y="50"/>
                    </a:lnTo>
                    <a:lnTo>
                      <a:pt x="146" y="43"/>
                    </a:lnTo>
                    <a:lnTo>
                      <a:pt x="142" y="36"/>
                    </a:lnTo>
                    <a:lnTo>
                      <a:pt x="138" y="29"/>
                    </a:lnTo>
                    <a:lnTo>
                      <a:pt x="134" y="23"/>
                    </a:lnTo>
                    <a:lnTo>
                      <a:pt x="133" y="21"/>
                    </a:lnTo>
                    <a:lnTo>
                      <a:pt x="132" y="21"/>
                    </a:lnTo>
                    <a:lnTo>
                      <a:pt x="131" y="20"/>
                    </a:lnTo>
                    <a:lnTo>
                      <a:pt x="130" y="20"/>
                    </a:lnTo>
                    <a:lnTo>
                      <a:pt x="130" y="19"/>
                    </a:lnTo>
                    <a:lnTo>
                      <a:pt x="119" y="13"/>
                    </a:lnTo>
                    <a:lnTo>
                      <a:pt x="108" y="8"/>
                    </a:lnTo>
                    <a:lnTo>
                      <a:pt x="97" y="4"/>
                    </a:lnTo>
                    <a:lnTo>
                      <a:pt x="86" y="1"/>
                    </a:lnTo>
                    <a:lnTo>
                      <a:pt x="75" y="0"/>
                    </a:lnTo>
                    <a:lnTo>
                      <a:pt x="64" y="0"/>
                    </a:lnTo>
                    <a:lnTo>
                      <a:pt x="52" y="1"/>
                    </a:lnTo>
                    <a:lnTo>
                      <a:pt x="40" y="2"/>
                    </a:lnTo>
                    <a:lnTo>
                      <a:pt x="32" y="9"/>
                    </a:lnTo>
                    <a:lnTo>
                      <a:pt x="24" y="17"/>
                    </a:lnTo>
                    <a:lnTo>
                      <a:pt x="17" y="26"/>
                    </a:lnTo>
                    <a:lnTo>
                      <a:pt x="11" y="36"/>
                    </a:lnTo>
                    <a:lnTo>
                      <a:pt x="6" y="47"/>
                    </a:lnTo>
                    <a:lnTo>
                      <a:pt x="3" y="59"/>
                    </a:lnTo>
                    <a:lnTo>
                      <a:pt x="0" y="71"/>
                    </a:lnTo>
                    <a:lnTo>
                      <a:pt x="0" y="84"/>
                    </a:lnTo>
                    <a:lnTo>
                      <a:pt x="0" y="93"/>
                    </a:lnTo>
                    <a:lnTo>
                      <a:pt x="1" y="102"/>
                    </a:lnTo>
                    <a:lnTo>
                      <a:pt x="3" y="111"/>
                    </a:lnTo>
                    <a:lnTo>
                      <a:pt x="6" y="120"/>
                    </a:lnTo>
                    <a:lnTo>
                      <a:pt x="9" y="127"/>
                    </a:lnTo>
                    <a:lnTo>
                      <a:pt x="13" y="135"/>
                    </a:lnTo>
                    <a:lnTo>
                      <a:pt x="17" y="143"/>
                    </a:lnTo>
                    <a:lnTo>
                      <a:pt x="22" y="149"/>
                    </a:lnTo>
                    <a:lnTo>
                      <a:pt x="27" y="155"/>
                    </a:lnTo>
                    <a:lnTo>
                      <a:pt x="33" y="159"/>
                    </a:lnTo>
                    <a:lnTo>
                      <a:pt x="40" y="164"/>
                    </a:lnTo>
                    <a:lnTo>
                      <a:pt x="46" y="168"/>
                    </a:lnTo>
                    <a:lnTo>
                      <a:pt x="54" y="171"/>
                    </a:lnTo>
                    <a:lnTo>
                      <a:pt x="62" y="174"/>
                    </a:lnTo>
                    <a:lnTo>
                      <a:pt x="69" y="175"/>
                    </a:lnTo>
                    <a:lnTo>
                      <a:pt x="77" y="175"/>
                    </a:lnTo>
                    <a:lnTo>
                      <a:pt x="85" y="175"/>
                    </a:lnTo>
                    <a:lnTo>
                      <a:pt x="93" y="174"/>
                    </a:lnTo>
                    <a:lnTo>
                      <a:pt x="100" y="171"/>
                    </a:lnTo>
                    <a:lnTo>
                      <a:pt x="107" y="168"/>
                    </a:lnTo>
                    <a:lnTo>
                      <a:pt x="114" y="164"/>
                    </a:lnTo>
                    <a:lnTo>
                      <a:pt x="120" y="159"/>
                    </a:lnTo>
                    <a:lnTo>
                      <a:pt x="126" y="155"/>
                    </a:lnTo>
                    <a:lnTo>
                      <a:pt x="131" y="149"/>
                    </a:lnTo>
                    <a:lnTo>
                      <a:pt x="136" y="143"/>
                    </a:lnTo>
                    <a:lnTo>
                      <a:pt x="140" y="135"/>
                    </a:lnTo>
                    <a:lnTo>
                      <a:pt x="144" y="127"/>
                    </a:lnTo>
                    <a:lnTo>
                      <a:pt x="148" y="120"/>
                    </a:lnTo>
                    <a:lnTo>
                      <a:pt x="150" y="111"/>
                    </a:lnTo>
                    <a:lnTo>
                      <a:pt x="152" y="102"/>
                    </a:lnTo>
                    <a:lnTo>
                      <a:pt x="153" y="93"/>
                    </a:lnTo>
                    <a:lnTo>
                      <a:pt x="154" y="84"/>
                    </a:lnTo>
                    <a:close/>
                    <a:moveTo>
                      <a:pt x="145" y="84"/>
                    </a:moveTo>
                    <a:lnTo>
                      <a:pt x="144" y="92"/>
                    </a:lnTo>
                    <a:lnTo>
                      <a:pt x="143" y="101"/>
                    </a:lnTo>
                    <a:lnTo>
                      <a:pt x="142" y="108"/>
                    </a:lnTo>
                    <a:lnTo>
                      <a:pt x="139" y="115"/>
                    </a:lnTo>
                    <a:lnTo>
                      <a:pt x="136" y="122"/>
                    </a:lnTo>
                    <a:lnTo>
                      <a:pt x="133" y="129"/>
                    </a:lnTo>
                    <a:lnTo>
                      <a:pt x="129" y="135"/>
                    </a:lnTo>
                    <a:lnTo>
                      <a:pt x="125" y="141"/>
                    </a:lnTo>
                    <a:lnTo>
                      <a:pt x="120" y="146"/>
                    </a:lnTo>
                    <a:lnTo>
                      <a:pt x="115" y="151"/>
                    </a:lnTo>
                    <a:lnTo>
                      <a:pt x="109" y="155"/>
                    </a:lnTo>
                    <a:lnTo>
                      <a:pt x="103" y="158"/>
                    </a:lnTo>
                    <a:lnTo>
                      <a:pt x="97" y="161"/>
                    </a:lnTo>
                    <a:lnTo>
                      <a:pt x="91" y="163"/>
                    </a:lnTo>
                    <a:lnTo>
                      <a:pt x="84" y="164"/>
                    </a:lnTo>
                    <a:lnTo>
                      <a:pt x="77" y="164"/>
                    </a:lnTo>
                    <a:lnTo>
                      <a:pt x="70" y="164"/>
                    </a:lnTo>
                    <a:lnTo>
                      <a:pt x="64" y="163"/>
                    </a:lnTo>
                    <a:lnTo>
                      <a:pt x="57" y="161"/>
                    </a:lnTo>
                    <a:lnTo>
                      <a:pt x="51" y="158"/>
                    </a:lnTo>
                    <a:lnTo>
                      <a:pt x="44" y="155"/>
                    </a:lnTo>
                    <a:lnTo>
                      <a:pt x="38" y="151"/>
                    </a:lnTo>
                    <a:lnTo>
                      <a:pt x="33" y="146"/>
                    </a:lnTo>
                    <a:lnTo>
                      <a:pt x="28" y="141"/>
                    </a:lnTo>
                    <a:lnTo>
                      <a:pt x="24" y="135"/>
                    </a:lnTo>
                    <a:lnTo>
                      <a:pt x="20" y="129"/>
                    </a:lnTo>
                    <a:lnTo>
                      <a:pt x="17" y="122"/>
                    </a:lnTo>
                    <a:lnTo>
                      <a:pt x="14" y="115"/>
                    </a:lnTo>
                    <a:lnTo>
                      <a:pt x="12" y="108"/>
                    </a:lnTo>
                    <a:lnTo>
                      <a:pt x="10" y="101"/>
                    </a:lnTo>
                    <a:lnTo>
                      <a:pt x="9" y="92"/>
                    </a:lnTo>
                    <a:lnTo>
                      <a:pt x="9" y="84"/>
                    </a:lnTo>
                    <a:lnTo>
                      <a:pt x="9" y="75"/>
                    </a:lnTo>
                    <a:lnTo>
                      <a:pt x="10" y="67"/>
                    </a:lnTo>
                    <a:lnTo>
                      <a:pt x="12" y="60"/>
                    </a:lnTo>
                    <a:lnTo>
                      <a:pt x="14" y="53"/>
                    </a:lnTo>
                    <a:lnTo>
                      <a:pt x="17" y="45"/>
                    </a:lnTo>
                    <a:lnTo>
                      <a:pt x="20" y="38"/>
                    </a:lnTo>
                    <a:lnTo>
                      <a:pt x="24" y="32"/>
                    </a:lnTo>
                    <a:lnTo>
                      <a:pt x="28" y="26"/>
                    </a:lnTo>
                    <a:lnTo>
                      <a:pt x="33" y="21"/>
                    </a:lnTo>
                    <a:lnTo>
                      <a:pt x="38" y="17"/>
                    </a:lnTo>
                    <a:lnTo>
                      <a:pt x="44" y="13"/>
                    </a:lnTo>
                    <a:lnTo>
                      <a:pt x="51" y="9"/>
                    </a:lnTo>
                    <a:lnTo>
                      <a:pt x="57" y="7"/>
                    </a:lnTo>
                    <a:lnTo>
                      <a:pt x="64" y="5"/>
                    </a:lnTo>
                    <a:lnTo>
                      <a:pt x="70" y="4"/>
                    </a:lnTo>
                    <a:lnTo>
                      <a:pt x="77" y="2"/>
                    </a:lnTo>
                    <a:lnTo>
                      <a:pt x="84" y="4"/>
                    </a:lnTo>
                    <a:lnTo>
                      <a:pt x="91" y="5"/>
                    </a:lnTo>
                    <a:lnTo>
                      <a:pt x="97" y="7"/>
                    </a:lnTo>
                    <a:lnTo>
                      <a:pt x="103" y="9"/>
                    </a:lnTo>
                    <a:lnTo>
                      <a:pt x="109" y="13"/>
                    </a:lnTo>
                    <a:lnTo>
                      <a:pt x="115" y="17"/>
                    </a:lnTo>
                    <a:lnTo>
                      <a:pt x="120" y="21"/>
                    </a:lnTo>
                    <a:lnTo>
                      <a:pt x="125" y="26"/>
                    </a:lnTo>
                    <a:lnTo>
                      <a:pt x="129" y="32"/>
                    </a:lnTo>
                    <a:lnTo>
                      <a:pt x="133" y="38"/>
                    </a:lnTo>
                    <a:lnTo>
                      <a:pt x="136" y="45"/>
                    </a:lnTo>
                    <a:lnTo>
                      <a:pt x="139" y="53"/>
                    </a:lnTo>
                    <a:lnTo>
                      <a:pt x="142" y="60"/>
                    </a:lnTo>
                    <a:lnTo>
                      <a:pt x="143" y="67"/>
                    </a:lnTo>
                    <a:lnTo>
                      <a:pt x="144" y="75"/>
                    </a:lnTo>
                    <a:lnTo>
                      <a:pt x="145" y="84"/>
                    </a:lnTo>
                    <a:close/>
                  </a:path>
                </a:pathLst>
              </a:custGeom>
              <a:solidFill>
                <a:srgbClr val="F8D4A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0" name="Freeform 31"/>
              <p:cNvSpPr>
                <a:spLocks noEditPoints="1"/>
              </p:cNvSpPr>
              <p:nvPr>
                <p:custDataLst>
                  <p:tags r:id="rId32"/>
                </p:custDataLst>
              </p:nvPr>
            </p:nvSpPr>
            <p:spPr bwMode="auto">
              <a:xfrm>
                <a:off x="1147" y="2645"/>
                <a:ext cx="29" cy="29"/>
              </a:xfrm>
              <a:custGeom>
                <a:gdLst>
                  <a:gd name="T0" fmla="*/ 0 w 145"/>
                  <a:gd name="T1" fmla="*/ 0 h 170"/>
                  <a:gd name="T2" fmla="*/ 0 w 145"/>
                  <a:gd name="T3" fmla="*/ 0 h 170"/>
                  <a:gd name="T4" fmla="*/ 0 w 145"/>
                  <a:gd name="T5" fmla="*/ 0 h 170"/>
                  <a:gd name="T6" fmla="*/ 0 w 145"/>
                  <a:gd name="T7" fmla="*/ 0 h 170"/>
                  <a:gd name="T8" fmla="*/ 0 w 145"/>
                  <a:gd name="T9" fmla="*/ 0 h 170"/>
                  <a:gd name="T10" fmla="*/ 0 w 145"/>
                  <a:gd name="T11" fmla="*/ 0 h 170"/>
                  <a:gd name="T12" fmla="*/ 0 w 145"/>
                  <a:gd name="T13" fmla="*/ 0 h 170"/>
                  <a:gd name="T14" fmla="*/ 0 w 145"/>
                  <a:gd name="T15" fmla="*/ 0 h 170"/>
                  <a:gd name="T16" fmla="*/ 0 w 145"/>
                  <a:gd name="T17" fmla="*/ 0 h 170"/>
                  <a:gd name="T18" fmla="*/ 0 w 145"/>
                  <a:gd name="T19" fmla="*/ 0 h 170"/>
                  <a:gd name="T20" fmla="*/ 0 w 145"/>
                  <a:gd name="T21" fmla="*/ 0 h 170"/>
                  <a:gd name="T22" fmla="*/ 0 w 145"/>
                  <a:gd name="T23" fmla="*/ 0 h 170"/>
                  <a:gd name="T24" fmla="*/ 0 w 145"/>
                  <a:gd name="T25" fmla="*/ 0 h 170"/>
                  <a:gd name="T26" fmla="*/ 0 w 145"/>
                  <a:gd name="T27" fmla="*/ 0 h 170"/>
                  <a:gd name="T28" fmla="*/ 0 w 145"/>
                  <a:gd name="T29" fmla="*/ 0 h 170"/>
                  <a:gd name="T30" fmla="*/ 0 w 145"/>
                  <a:gd name="T31" fmla="*/ 0 h 170"/>
                  <a:gd name="T32" fmla="*/ 0 w 145"/>
                  <a:gd name="T33" fmla="*/ 0 h 170"/>
                  <a:gd name="T34" fmla="*/ 0 w 145"/>
                  <a:gd name="T35" fmla="*/ 0 h 170"/>
                  <a:gd name="T36" fmla="*/ 0 w 145"/>
                  <a:gd name="T37" fmla="*/ 0 h 170"/>
                  <a:gd name="T38" fmla="*/ 0 w 145"/>
                  <a:gd name="T39" fmla="*/ 0 h 170"/>
                  <a:gd name="T40" fmla="*/ 0 w 145"/>
                  <a:gd name="T41" fmla="*/ 0 h 170"/>
                  <a:gd name="T42" fmla="*/ 0 w 145"/>
                  <a:gd name="T43" fmla="*/ 0 h 170"/>
                  <a:gd name="T44" fmla="*/ 0 w 145"/>
                  <a:gd name="T45" fmla="*/ 0 h 170"/>
                  <a:gd name="T46" fmla="*/ 0 w 145"/>
                  <a:gd name="T47" fmla="*/ 0 h 170"/>
                  <a:gd name="T48" fmla="*/ 0 w 145"/>
                  <a:gd name="T49" fmla="*/ 0 h 170"/>
                  <a:gd name="T50" fmla="*/ 0 w 145"/>
                  <a:gd name="T51" fmla="*/ 0 h 170"/>
                  <a:gd name="T52" fmla="*/ 0 w 145"/>
                  <a:gd name="T53" fmla="*/ 0 h 170"/>
                  <a:gd name="T54" fmla="*/ 0 w 145"/>
                  <a:gd name="T55" fmla="*/ 0 h 170"/>
                  <a:gd name="T56" fmla="*/ 0 w 145"/>
                  <a:gd name="T57" fmla="*/ 0 h 170"/>
                  <a:gd name="T58" fmla="*/ 0 w 145"/>
                  <a:gd name="T59" fmla="*/ 0 h 170"/>
                  <a:gd name="T60" fmla="*/ 0 w 145"/>
                  <a:gd name="T61" fmla="*/ 0 h 170"/>
                  <a:gd name="T62" fmla="*/ 0 w 145"/>
                  <a:gd name="T63" fmla="*/ 0 h 170"/>
                  <a:gd name="T64" fmla="*/ 0 w 145"/>
                  <a:gd name="T65" fmla="*/ 0 h 170"/>
                  <a:gd name="T66" fmla="*/ 0 w 145"/>
                  <a:gd name="T67" fmla="*/ 0 h 170"/>
                  <a:gd name="T68" fmla="*/ 0 w 145"/>
                  <a:gd name="T69" fmla="*/ 0 h 170"/>
                  <a:gd name="T70" fmla="*/ 0 w 145"/>
                  <a:gd name="T71" fmla="*/ 0 h 170"/>
                  <a:gd name="T72" fmla="*/ 0 w 145"/>
                  <a:gd name="T73" fmla="*/ 0 h 170"/>
                  <a:gd name="T74" fmla="*/ 0 w 145"/>
                  <a:gd name="T75" fmla="*/ 0 h 170"/>
                  <a:gd name="T76" fmla="*/ 0 w 145"/>
                  <a:gd name="T77" fmla="*/ 0 h 170"/>
                  <a:gd name="T78" fmla="*/ 0 w 145"/>
                  <a:gd name="T79" fmla="*/ 0 h 170"/>
                  <a:gd name="T80" fmla="*/ 0 w 145"/>
                  <a:gd name="T81" fmla="*/ 0 h 170"/>
                  <a:gd name="T82" fmla="*/ 0 w 145"/>
                  <a:gd name="T83" fmla="*/ 0 h 1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45"/>
                  <a:gd name="T127" fmla="*/ 0 h 170"/>
                  <a:gd name="T128" fmla="*/ 145 w 145"/>
                  <a:gd name="T129" fmla="*/ 170 h 170"/>
                </a:gd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45" h="170">
                    <a:moveTo>
                      <a:pt x="145" y="84"/>
                    </a:moveTo>
                    <a:lnTo>
                      <a:pt x="144" y="73"/>
                    </a:lnTo>
                    <a:lnTo>
                      <a:pt x="143" y="62"/>
                    </a:lnTo>
                    <a:lnTo>
                      <a:pt x="140" y="51"/>
                    </a:lnTo>
                    <a:lnTo>
                      <a:pt x="136" y="42"/>
                    </a:lnTo>
                    <a:lnTo>
                      <a:pt x="131" y="33"/>
                    </a:lnTo>
                    <a:lnTo>
                      <a:pt x="126" y="25"/>
                    </a:lnTo>
                    <a:lnTo>
                      <a:pt x="120" y="18"/>
                    </a:lnTo>
                    <a:lnTo>
                      <a:pt x="113" y="12"/>
                    </a:lnTo>
                    <a:lnTo>
                      <a:pt x="106" y="8"/>
                    </a:lnTo>
                    <a:lnTo>
                      <a:pt x="99" y="6"/>
                    </a:lnTo>
                    <a:lnTo>
                      <a:pt x="92" y="4"/>
                    </a:lnTo>
                    <a:lnTo>
                      <a:pt x="85" y="2"/>
                    </a:lnTo>
                    <a:lnTo>
                      <a:pt x="78" y="1"/>
                    </a:lnTo>
                    <a:lnTo>
                      <a:pt x="71" y="0"/>
                    </a:lnTo>
                    <a:lnTo>
                      <a:pt x="64" y="0"/>
                    </a:lnTo>
                    <a:lnTo>
                      <a:pt x="57" y="0"/>
                    </a:lnTo>
                    <a:lnTo>
                      <a:pt x="51" y="1"/>
                    </a:lnTo>
                    <a:lnTo>
                      <a:pt x="45" y="5"/>
                    </a:lnTo>
                    <a:lnTo>
                      <a:pt x="39" y="7"/>
                    </a:lnTo>
                    <a:lnTo>
                      <a:pt x="34" y="11"/>
                    </a:lnTo>
                    <a:lnTo>
                      <a:pt x="24" y="19"/>
                    </a:lnTo>
                    <a:lnTo>
                      <a:pt x="16" y="30"/>
                    </a:lnTo>
                    <a:lnTo>
                      <a:pt x="12" y="36"/>
                    </a:lnTo>
                    <a:lnTo>
                      <a:pt x="9" y="42"/>
                    </a:lnTo>
                    <a:lnTo>
                      <a:pt x="7" y="48"/>
                    </a:lnTo>
                    <a:lnTo>
                      <a:pt x="4" y="55"/>
                    </a:lnTo>
                    <a:lnTo>
                      <a:pt x="3" y="61"/>
                    </a:lnTo>
                    <a:lnTo>
                      <a:pt x="1" y="68"/>
                    </a:lnTo>
                    <a:lnTo>
                      <a:pt x="0" y="77"/>
                    </a:lnTo>
                    <a:lnTo>
                      <a:pt x="0" y="84"/>
                    </a:lnTo>
                    <a:lnTo>
                      <a:pt x="1" y="92"/>
                    </a:lnTo>
                    <a:lnTo>
                      <a:pt x="2" y="101"/>
                    </a:lnTo>
                    <a:lnTo>
                      <a:pt x="3" y="109"/>
                    </a:lnTo>
                    <a:lnTo>
                      <a:pt x="6" y="117"/>
                    </a:lnTo>
                    <a:lnTo>
                      <a:pt x="9" y="125"/>
                    </a:lnTo>
                    <a:lnTo>
                      <a:pt x="12" y="132"/>
                    </a:lnTo>
                    <a:lnTo>
                      <a:pt x="17" y="139"/>
                    </a:lnTo>
                    <a:lnTo>
                      <a:pt x="21" y="145"/>
                    </a:lnTo>
                    <a:lnTo>
                      <a:pt x="26" y="151"/>
                    </a:lnTo>
                    <a:lnTo>
                      <a:pt x="32" y="156"/>
                    </a:lnTo>
                    <a:lnTo>
                      <a:pt x="38" y="159"/>
                    </a:lnTo>
                    <a:lnTo>
                      <a:pt x="45" y="163"/>
                    </a:lnTo>
                    <a:lnTo>
                      <a:pt x="52" y="166"/>
                    </a:lnTo>
                    <a:lnTo>
                      <a:pt x="59" y="169"/>
                    </a:lnTo>
                    <a:lnTo>
                      <a:pt x="66" y="170"/>
                    </a:lnTo>
                    <a:lnTo>
                      <a:pt x="73" y="170"/>
                    </a:lnTo>
                    <a:lnTo>
                      <a:pt x="80" y="170"/>
                    </a:lnTo>
                    <a:lnTo>
                      <a:pt x="88" y="169"/>
                    </a:lnTo>
                    <a:lnTo>
                      <a:pt x="94" y="166"/>
                    </a:lnTo>
                    <a:lnTo>
                      <a:pt x="101" y="163"/>
                    </a:lnTo>
                    <a:lnTo>
                      <a:pt x="107" y="159"/>
                    </a:lnTo>
                    <a:lnTo>
                      <a:pt x="113" y="156"/>
                    </a:lnTo>
                    <a:lnTo>
                      <a:pt x="119" y="151"/>
                    </a:lnTo>
                    <a:lnTo>
                      <a:pt x="124" y="145"/>
                    </a:lnTo>
                    <a:lnTo>
                      <a:pt x="129" y="139"/>
                    </a:lnTo>
                    <a:lnTo>
                      <a:pt x="133" y="132"/>
                    </a:lnTo>
                    <a:lnTo>
                      <a:pt x="136" y="125"/>
                    </a:lnTo>
                    <a:lnTo>
                      <a:pt x="139" y="117"/>
                    </a:lnTo>
                    <a:lnTo>
                      <a:pt x="142" y="109"/>
                    </a:lnTo>
                    <a:lnTo>
                      <a:pt x="144" y="101"/>
                    </a:lnTo>
                    <a:lnTo>
                      <a:pt x="145" y="92"/>
                    </a:lnTo>
                    <a:lnTo>
                      <a:pt x="145" y="84"/>
                    </a:lnTo>
                    <a:close/>
                    <a:moveTo>
                      <a:pt x="136" y="84"/>
                    </a:moveTo>
                    <a:lnTo>
                      <a:pt x="136" y="91"/>
                    </a:lnTo>
                    <a:lnTo>
                      <a:pt x="135" y="99"/>
                    </a:lnTo>
                    <a:lnTo>
                      <a:pt x="133" y="107"/>
                    </a:lnTo>
                    <a:lnTo>
                      <a:pt x="131" y="113"/>
                    </a:lnTo>
                    <a:lnTo>
                      <a:pt x="128" y="120"/>
                    </a:lnTo>
                    <a:lnTo>
                      <a:pt x="125" y="126"/>
                    </a:lnTo>
                    <a:lnTo>
                      <a:pt x="122" y="132"/>
                    </a:lnTo>
                    <a:lnTo>
                      <a:pt x="118" y="138"/>
                    </a:lnTo>
                    <a:lnTo>
                      <a:pt x="113" y="143"/>
                    </a:lnTo>
                    <a:lnTo>
                      <a:pt x="108" y="146"/>
                    </a:lnTo>
                    <a:lnTo>
                      <a:pt x="103" y="150"/>
                    </a:lnTo>
                    <a:lnTo>
                      <a:pt x="98" y="153"/>
                    </a:lnTo>
                    <a:lnTo>
                      <a:pt x="92" y="156"/>
                    </a:lnTo>
                    <a:lnTo>
                      <a:pt x="86" y="158"/>
                    </a:lnTo>
                    <a:lnTo>
                      <a:pt x="80" y="159"/>
                    </a:lnTo>
                    <a:lnTo>
                      <a:pt x="73" y="159"/>
                    </a:lnTo>
                    <a:lnTo>
                      <a:pt x="67" y="159"/>
                    </a:lnTo>
                    <a:lnTo>
                      <a:pt x="60" y="158"/>
                    </a:lnTo>
                    <a:lnTo>
                      <a:pt x="54" y="156"/>
                    </a:lnTo>
                    <a:lnTo>
                      <a:pt x="49" y="153"/>
                    </a:lnTo>
                    <a:lnTo>
                      <a:pt x="42" y="150"/>
                    </a:lnTo>
                    <a:lnTo>
                      <a:pt x="37" y="146"/>
                    </a:lnTo>
                    <a:lnTo>
                      <a:pt x="32" y="143"/>
                    </a:lnTo>
                    <a:lnTo>
                      <a:pt x="28" y="138"/>
                    </a:lnTo>
                    <a:lnTo>
                      <a:pt x="24" y="132"/>
                    </a:lnTo>
                    <a:lnTo>
                      <a:pt x="20" y="126"/>
                    </a:lnTo>
                    <a:lnTo>
                      <a:pt x="17" y="120"/>
                    </a:lnTo>
                    <a:lnTo>
                      <a:pt x="14" y="113"/>
                    </a:lnTo>
                    <a:lnTo>
                      <a:pt x="12" y="107"/>
                    </a:lnTo>
                    <a:lnTo>
                      <a:pt x="10" y="99"/>
                    </a:lnTo>
                    <a:lnTo>
                      <a:pt x="9" y="91"/>
                    </a:lnTo>
                    <a:lnTo>
                      <a:pt x="9" y="84"/>
                    </a:lnTo>
                    <a:lnTo>
                      <a:pt x="9" y="77"/>
                    </a:lnTo>
                    <a:lnTo>
                      <a:pt x="10" y="68"/>
                    </a:lnTo>
                    <a:lnTo>
                      <a:pt x="12" y="61"/>
                    </a:lnTo>
                    <a:lnTo>
                      <a:pt x="14" y="54"/>
                    </a:lnTo>
                    <a:lnTo>
                      <a:pt x="17" y="48"/>
                    </a:lnTo>
                    <a:lnTo>
                      <a:pt x="20" y="42"/>
                    </a:lnTo>
                    <a:lnTo>
                      <a:pt x="24" y="36"/>
                    </a:lnTo>
                    <a:lnTo>
                      <a:pt x="28" y="30"/>
                    </a:lnTo>
                    <a:lnTo>
                      <a:pt x="32" y="25"/>
                    </a:lnTo>
                    <a:lnTo>
                      <a:pt x="37" y="21"/>
                    </a:lnTo>
                    <a:lnTo>
                      <a:pt x="42" y="18"/>
                    </a:lnTo>
                    <a:lnTo>
                      <a:pt x="49" y="14"/>
                    </a:lnTo>
                    <a:lnTo>
                      <a:pt x="54" y="12"/>
                    </a:lnTo>
                    <a:lnTo>
                      <a:pt x="60" y="9"/>
                    </a:lnTo>
                    <a:lnTo>
                      <a:pt x="67" y="8"/>
                    </a:lnTo>
                    <a:lnTo>
                      <a:pt x="73" y="8"/>
                    </a:lnTo>
                    <a:lnTo>
                      <a:pt x="80" y="8"/>
                    </a:lnTo>
                    <a:lnTo>
                      <a:pt x="86" y="9"/>
                    </a:lnTo>
                    <a:lnTo>
                      <a:pt x="92" y="12"/>
                    </a:lnTo>
                    <a:lnTo>
                      <a:pt x="98" y="14"/>
                    </a:lnTo>
                    <a:lnTo>
                      <a:pt x="103" y="18"/>
                    </a:lnTo>
                    <a:lnTo>
                      <a:pt x="108" y="21"/>
                    </a:lnTo>
                    <a:lnTo>
                      <a:pt x="113" y="25"/>
                    </a:lnTo>
                    <a:lnTo>
                      <a:pt x="118" y="30"/>
                    </a:lnTo>
                    <a:lnTo>
                      <a:pt x="122" y="36"/>
                    </a:lnTo>
                    <a:lnTo>
                      <a:pt x="125" y="42"/>
                    </a:lnTo>
                    <a:lnTo>
                      <a:pt x="128" y="48"/>
                    </a:lnTo>
                    <a:lnTo>
                      <a:pt x="131" y="54"/>
                    </a:lnTo>
                    <a:lnTo>
                      <a:pt x="133" y="61"/>
                    </a:lnTo>
                    <a:lnTo>
                      <a:pt x="135" y="68"/>
                    </a:lnTo>
                    <a:lnTo>
                      <a:pt x="136" y="77"/>
                    </a:lnTo>
                    <a:lnTo>
                      <a:pt x="136" y="84"/>
                    </a:lnTo>
                    <a:close/>
                  </a:path>
                </a:pathLst>
              </a:custGeom>
              <a:solidFill>
                <a:srgbClr val="F8D7A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1" name="Freeform 32"/>
              <p:cNvSpPr>
                <a:spLocks noEditPoints="1"/>
              </p:cNvSpPr>
              <p:nvPr>
                <p:custDataLst>
                  <p:tags r:id="rId33"/>
                </p:custDataLst>
              </p:nvPr>
            </p:nvSpPr>
            <p:spPr bwMode="auto">
              <a:xfrm>
                <a:off x="1148" y="2646"/>
                <a:ext cx="27" cy="27"/>
              </a:xfrm>
              <a:custGeom>
                <a:gdLst>
                  <a:gd name="T0" fmla="*/ 0 w 136"/>
                  <a:gd name="T1" fmla="*/ 0 h 162"/>
                  <a:gd name="T2" fmla="*/ 0 w 136"/>
                  <a:gd name="T3" fmla="*/ 0 h 162"/>
                  <a:gd name="T4" fmla="*/ 0 w 136"/>
                  <a:gd name="T5" fmla="*/ 0 h 162"/>
                  <a:gd name="T6" fmla="*/ 0 w 136"/>
                  <a:gd name="T7" fmla="*/ 0 h 162"/>
                  <a:gd name="T8" fmla="*/ 0 w 136"/>
                  <a:gd name="T9" fmla="*/ 0 h 162"/>
                  <a:gd name="T10" fmla="*/ 0 w 136"/>
                  <a:gd name="T11" fmla="*/ 0 h 162"/>
                  <a:gd name="T12" fmla="*/ 0 w 136"/>
                  <a:gd name="T13" fmla="*/ 0 h 162"/>
                  <a:gd name="T14" fmla="*/ 0 w 136"/>
                  <a:gd name="T15" fmla="*/ 0 h 162"/>
                  <a:gd name="T16" fmla="*/ 0 w 136"/>
                  <a:gd name="T17" fmla="*/ 0 h 162"/>
                  <a:gd name="T18" fmla="*/ 0 w 136"/>
                  <a:gd name="T19" fmla="*/ 0 h 162"/>
                  <a:gd name="T20" fmla="*/ 0 w 136"/>
                  <a:gd name="T21" fmla="*/ 0 h 162"/>
                  <a:gd name="T22" fmla="*/ 0 w 136"/>
                  <a:gd name="T23" fmla="*/ 0 h 162"/>
                  <a:gd name="T24" fmla="*/ 0 w 136"/>
                  <a:gd name="T25" fmla="*/ 0 h 162"/>
                  <a:gd name="T26" fmla="*/ 0 w 136"/>
                  <a:gd name="T27" fmla="*/ 0 h 162"/>
                  <a:gd name="T28" fmla="*/ 0 w 136"/>
                  <a:gd name="T29" fmla="*/ 0 h 162"/>
                  <a:gd name="T30" fmla="*/ 0 w 136"/>
                  <a:gd name="T31" fmla="*/ 0 h 162"/>
                  <a:gd name="T32" fmla="*/ 0 w 136"/>
                  <a:gd name="T33" fmla="*/ 0 h 162"/>
                  <a:gd name="T34" fmla="*/ 0 w 136"/>
                  <a:gd name="T35" fmla="*/ 0 h 162"/>
                  <a:gd name="T36" fmla="*/ 0 w 136"/>
                  <a:gd name="T37" fmla="*/ 0 h 162"/>
                  <a:gd name="T38" fmla="*/ 0 w 136"/>
                  <a:gd name="T39" fmla="*/ 0 h 162"/>
                  <a:gd name="T40" fmla="*/ 0 w 136"/>
                  <a:gd name="T41" fmla="*/ 0 h 162"/>
                  <a:gd name="T42" fmla="*/ 0 w 136"/>
                  <a:gd name="T43" fmla="*/ 0 h 162"/>
                  <a:gd name="T44" fmla="*/ 0 w 136"/>
                  <a:gd name="T45" fmla="*/ 0 h 162"/>
                  <a:gd name="T46" fmla="*/ 0 w 136"/>
                  <a:gd name="T47" fmla="*/ 0 h 162"/>
                  <a:gd name="T48" fmla="*/ 0 w 136"/>
                  <a:gd name="T49" fmla="*/ 0 h 162"/>
                  <a:gd name="T50" fmla="*/ 0 w 136"/>
                  <a:gd name="T51" fmla="*/ 0 h 162"/>
                  <a:gd name="T52" fmla="*/ 0 w 136"/>
                  <a:gd name="T53" fmla="*/ 0 h 162"/>
                  <a:gd name="T54" fmla="*/ 0 w 136"/>
                  <a:gd name="T55" fmla="*/ 0 h 162"/>
                  <a:gd name="T56" fmla="*/ 0 w 136"/>
                  <a:gd name="T57" fmla="*/ 0 h 162"/>
                  <a:gd name="T58" fmla="*/ 0 w 136"/>
                  <a:gd name="T59" fmla="*/ 0 h 162"/>
                  <a:gd name="T60" fmla="*/ 0 w 136"/>
                  <a:gd name="T61" fmla="*/ 0 h 162"/>
                  <a:gd name="T62" fmla="*/ 0 w 136"/>
                  <a:gd name="T63" fmla="*/ 0 h 162"/>
                  <a:gd name="T64" fmla="*/ 0 w 136"/>
                  <a:gd name="T65" fmla="*/ 0 h 162"/>
                  <a:gd name="T66" fmla="*/ 0 w 136"/>
                  <a:gd name="T67" fmla="*/ 0 h 162"/>
                  <a:gd name="T68" fmla="*/ 0 w 136"/>
                  <a:gd name="T69" fmla="*/ 0 h 162"/>
                  <a:gd name="T70" fmla="*/ 0 w 136"/>
                  <a:gd name="T71" fmla="*/ 0 h 162"/>
                  <a:gd name="T72" fmla="*/ 0 w 136"/>
                  <a:gd name="T73" fmla="*/ 0 h 162"/>
                  <a:gd name="T74" fmla="*/ 0 w 136"/>
                  <a:gd name="T75" fmla="*/ 0 h 162"/>
                  <a:gd name="T76" fmla="*/ 0 w 136"/>
                  <a:gd name="T77" fmla="*/ 0 h 162"/>
                  <a:gd name="T78" fmla="*/ 0 w 136"/>
                  <a:gd name="T79" fmla="*/ 0 h 162"/>
                  <a:gd name="T80" fmla="*/ 0 w 136"/>
                  <a:gd name="T81" fmla="*/ 0 h 162"/>
                  <a:gd name="T82" fmla="*/ 0 w 136"/>
                  <a:gd name="T83" fmla="*/ 0 h 162"/>
                  <a:gd name="T84" fmla="*/ 0 w 136"/>
                  <a:gd name="T85" fmla="*/ 0 h 1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6"/>
                  <a:gd name="T130" fmla="*/ 0 h 162"/>
                  <a:gd name="T131" fmla="*/ 136 w 136"/>
                  <a:gd name="T132" fmla="*/ 162 h 162"/>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6" h="162">
                    <a:moveTo>
                      <a:pt x="136" y="82"/>
                    </a:moveTo>
                    <a:lnTo>
                      <a:pt x="135" y="73"/>
                    </a:lnTo>
                    <a:lnTo>
                      <a:pt x="134" y="65"/>
                    </a:lnTo>
                    <a:lnTo>
                      <a:pt x="133" y="58"/>
                    </a:lnTo>
                    <a:lnTo>
                      <a:pt x="130" y="51"/>
                    </a:lnTo>
                    <a:lnTo>
                      <a:pt x="127" y="43"/>
                    </a:lnTo>
                    <a:lnTo>
                      <a:pt x="124" y="36"/>
                    </a:lnTo>
                    <a:lnTo>
                      <a:pt x="120" y="30"/>
                    </a:lnTo>
                    <a:lnTo>
                      <a:pt x="116" y="24"/>
                    </a:lnTo>
                    <a:lnTo>
                      <a:pt x="111" y="19"/>
                    </a:lnTo>
                    <a:lnTo>
                      <a:pt x="106" y="15"/>
                    </a:lnTo>
                    <a:lnTo>
                      <a:pt x="100" y="11"/>
                    </a:lnTo>
                    <a:lnTo>
                      <a:pt x="94" y="7"/>
                    </a:lnTo>
                    <a:lnTo>
                      <a:pt x="88" y="5"/>
                    </a:lnTo>
                    <a:lnTo>
                      <a:pt x="82" y="3"/>
                    </a:lnTo>
                    <a:lnTo>
                      <a:pt x="75" y="2"/>
                    </a:lnTo>
                    <a:lnTo>
                      <a:pt x="68" y="0"/>
                    </a:lnTo>
                    <a:lnTo>
                      <a:pt x="61" y="2"/>
                    </a:lnTo>
                    <a:lnTo>
                      <a:pt x="55" y="3"/>
                    </a:lnTo>
                    <a:lnTo>
                      <a:pt x="48" y="5"/>
                    </a:lnTo>
                    <a:lnTo>
                      <a:pt x="42" y="7"/>
                    </a:lnTo>
                    <a:lnTo>
                      <a:pt x="35" y="11"/>
                    </a:lnTo>
                    <a:lnTo>
                      <a:pt x="29" y="15"/>
                    </a:lnTo>
                    <a:lnTo>
                      <a:pt x="24" y="19"/>
                    </a:lnTo>
                    <a:lnTo>
                      <a:pt x="19" y="24"/>
                    </a:lnTo>
                    <a:lnTo>
                      <a:pt x="15" y="30"/>
                    </a:lnTo>
                    <a:lnTo>
                      <a:pt x="11" y="36"/>
                    </a:lnTo>
                    <a:lnTo>
                      <a:pt x="8" y="43"/>
                    </a:lnTo>
                    <a:lnTo>
                      <a:pt x="5" y="51"/>
                    </a:lnTo>
                    <a:lnTo>
                      <a:pt x="3" y="58"/>
                    </a:lnTo>
                    <a:lnTo>
                      <a:pt x="1" y="65"/>
                    </a:lnTo>
                    <a:lnTo>
                      <a:pt x="0" y="73"/>
                    </a:lnTo>
                    <a:lnTo>
                      <a:pt x="0" y="82"/>
                    </a:lnTo>
                    <a:lnTo>
                      <a:pt x="0" y="90"/>
                    </a:lnTo>
                    <a:lnTo>
                      <a:pt x="1" y="99"/>
                    </a:lnTo>
                    <a:lnTo>
                      <a:pt x="3" y="106"/>
                    </a:lnTo>
                    <a:lnTo>
                      <a:pt x="5" y="113"/>
                    </a:lnTo>
                    <a:lnTo>
                      <a:pt x="8" y="120"/>
                    </a:lnTo>
                    <a:lnTo>
                      <a:pt x="11" y="127"/>
                    </a:lnTo>
                    <a:lnTo>
                      <a:pt x="15" y="133"/>
                    </a:lnTo>
                    <a:lnTo>
                      <a:pt x="19" y="139"/>
                    </a:lnTo>
                    <a:lnTo>
                      <a:pt x="24" y="144"/>
                    </a:lnTo>
                    <a:lnTo>
                      <a:pt x="29" y="149"/>
                    </a:lnTo>
                    <a:lnTo>
                      <a:pt x="35" y="153"/>
                    </a:lnTo>
                    <a:lnTo>
                      <a:pt x="42" y="156"/>
                    </a:lnTo>
                    <a:lnTo>
                      <a:pt x="48" y="159"/>
                    </a:lnTo>
                    <a:lnTo>
                      <a:pt x="55" y="161"/>
                    </a:lnTo>
                    <a:lnTo>
                      <a:pt x="61" y="162"/>
                    </a:lnTo>
                    <a:lnTo>
                      <a:pt x="68" y="162"/>
                    </a:lnTo>
                    <a:lnTo>
                      <a:pt x="75" y="162"/>
                    </a:lnTo>
                    <a:lnTo>
                      <a:pt x="82" y="161"/>
                    </a:lnTo>
                    <a:lnTo>
                      <a:pt x="88" y="159"/>
                    </a:lnTo>
                    <a:lnTo>
                      <a:pt x="94" y="156"/>
                    </a:lnTo>
                    <a:lnTo>
                      <a:pt x="100" y="153"/>
                    </a:lnTo>
                    <a:lnTo>
                      <a:pt x="106" y="149"/>
                    </a:lnTo>
                    <a:lnTo>
                      <a:pt x="111" y="144"/>
                    </a:lnTo>
                    <a:lnTo>
                      <a:pt x="116" y="139"/>
                    </a:lnTo>
                    <a:lnTo>
                      <a:pt x="120" y="133"/>
                    </a:lnTo>
                    <a:lnTo>
                      <a:pt x="124" y="127"/>
                    </a:lnTo>
                    <a:lnTo>
                      <a:pt x="127" y="120"/>
                    </a:lnTo>
                    <a:lnTo>
                      <a:pt x="130" y="113"/>
                    </a:lnTo>
                    <a:lnTo>
                      <a:pt x="133" y="106"/>
                    </a:lnTo>
                    <a:lnTo>
                      <a:pt x="134" y="99"/>
                    </a:lnTo>
                    <a:lnTo>
                      <a:pt x="135" y="90"/>
                    </a:lnTo>
                    <a:lnTo>
                      <a:pt x="136" y="82"/>
                    </a:lnTo>
                    <a:close/>
                    <a:moveTo>
                      <a:pt x="127" y="82"/>
                    </a:moveTo>
                    <a:lnTo>
                      <a:pt x="126" y="89"/>
                    </a:lnTo>
                    <a:lnTo>
                      <a:pt x="125" y="96"/>
                    </a:lnTo>
                    <a:lnTo>
                      <a:pt x="124" y="102"/>
                    </a:lnTo>
                    <a:lnTo>
                      <a:pt x="122" y="109"/>
                    </a:lnTo>
                    <a:lnTo>
                      <a:pt x="120" y="115"/>
                    </a:lnTo>
                    <a:lnTo>
                      <a:pt x="117" y="121"/>
                    </a:lnTo>
                    <a:lnTo>
                      <a:pt x="113" y="126"/>
                    </a:lnTo>
                    <a:lnTo>
                      <a:pt x="109" y="131"/>
                    </a:lnTo>
                    <a:lnTo>
                      <a:pt x="105" y="136"/>
                    </a:lnTo>
                    <a:lnTo>
                      <a:pt x="101" y="141"/>
                    </a:lnTo>
                    <a:lnTo>
                      <a:pt x="96" y="143"/>
                    </a:lnTo>
                    <a:lnTo>
                      <a:pt x="91" y="147"/>
                    </a:lnTo>
                    <a:lnTo>
                      <a:pt x="85" y="149"/>
                    </a:lnTo>
                    <a:lnTo>
                      <a:pt x="80" y="150"/>
                    </a:lnTo>
                    <a:lnTo>
                      <a:pt x="74" y="151"/>
                    </a:lnTo>
                    <a:lnTo>
                      <a:pt x="68" y="151"/>
                    </a:lnTo>
                    <a:lnTo>
                      <a:pt x="62" y="151"/>
                    </a:lnTo>
                    <a:lnTo>
                      <a:pt x="56" y="150"/>
                    </a:lnTo>
                    <a:lnTo>
                      <a:pt x="51" y="149"/>
                    </a:lnTo>
                    <a:lnTo>
                      <a:pt x="45" y="147"/>
                    </a:lnTo>
                    <a:lnTo>
                      <a:pt x="40" y="143"/>
                    </a:lnTo>
                    <a:lnTo>
                      <a:pt x="34" y="141"/>
                    </a:lnTo>
                    <a:lnTo>
                      <a:pt x="30" y="136"/>
                    </a:lnTo>
                    <a:lnTo>
                      <a:pt x="26" y="131"/>
                    </a:lnTo>
                    <a:lnTo>
                      <a:pt x="22" y="126"/>
                    </a:lnTo>
                    <a:lnTo>
                      <a:pt x="19" y="121"/>
                    </a:lnTo>
                    <a:lnTo>
                      <a:pt x="16" y="115"/>
                    </a:lnTo>
                    <a:lnTo>
                      <a:pt x="13" y="109"/>
                    </a:lnTo>
                    <a:lnTo>
                      <a:pt x="11" y="102"/>
                    </a:lnTo>
                    <a:lnTo>
                      <a:pt x="10" y="96"/>
                    </a:lnTo>
                    <a:lnTo>
                      <a:pt x="9" y="89"/>
                    </a:lnTo>
                    <a:lnTo>
                      <a:pt x="9" y="82"/>
                    </a:lnTo>
                    <a:lnTo>
                      <a:pt x="9" y="75"/>
                    </a:lnTo>
                    <a:lnTo>
                      <a:pt x="10" y="67"/>
                    </a:lnTo>
                    <a:lnTo>
                      <a:pt x="11" y="61"/>
                    </a:lnTo>
                    <a:lnTo>
                      <a:pt x="13" y="54"/>
                    </a:lnTo>
                    <a:lnTo>
                      <a:pt x="16" y="48"/>
                    </a:lnTo>
                    <a:lnTo>
                      <a:pt x="19" y="42"/>
                    </a:lnTo>
                    <a:lnTo>
                      <a:pt x="22" y="37"/>
                    </a:lnTo>
                    <a:lnTo>
                      <a:pt x="26" y="33"/>
                    </a:lnTo>
                    <a:lnTo>
                      <a:pt x="30" y="28"/>
                    </a:lnTo>
                    <a:lnTo>
                      <a:pt x="34" y="23"/>
                    </a:lnTo>
                    <a:lnTo>
                      <a:pt x="40" y="21"/>
                    </a:lnTo>
                    <a:lnTo>
                      <a:pt x="45" y="17"/>
                    </a:lnTo>
                    <a:lnTo>
                      <a:pt x="51" y="15"/>
                    </a:lnTo>
                    <a:lnTo>
                      <a:pt x="56" y="13"/>
                    </a:lnTo>
                    <a:lnTo>
                      <a:pt x="62" y="12"/>
                    </a:lnTo>
                    <a:lnTo>
                      <a:pt x="68" y="11"/>
                    </a:lnTo>
                    <a:lnTo>
                      <a:pt x="74" y="12"/>
                    </a:lnTo>
                    <a:lnTo>
                      <a:pt x="80" y="13"/>
                    </a:lnTo>
                    <a:lnTo>
                      <a:pt x="85" y="15"/>
                    </a:lnTo>
                    <a:lnTo>
                      <a:pt x="91" y="17"/>
                    </a:lnTo>
                    <a:lnTo>
                      <a:pt x="96" y="21"/>
                    </a:lnTo>
                    <a:lnTo>
                      <a:pt x="101" y="23"/>
                    </a:lnTo>
                    <a:lnTo>
                      <a:pt x="105" y="28"/>
                    </a:lnTo>
                    <a:lnTo>
                      <a:pt x="109" y="33"/>
                    </a:lnTo>
                    <a:lnTo>
                      <a:pt x="113" y="37"/>
                    </a:lnTo>
                    <a:lnTo>
                      <a:pt x="117" y="42"/>
                    </a:lnTo>
                    <a:lnTo>
                      <a:pt x="120" y="48"/>
                    </a:lnTo>
                    <a:lnTo>
                      <a:pt x="122" y="54"/>
                    </a:lnTo>
                    <a:lnTo>
                      <a:pt x="124" y="61"/>
                    </a:lnTo>
                    <a:lnTo>
                      <a:pt x="125" y="67"/>
                    </a:lnTo>
                    <a:lnTo>
                      <a:pt x="126" y="75"/>
                    </a:lnTo>
                    <a:lnTo>
                      <a:pt x="127" y="82"/>
                    </a:lnTo>
                    <a:close/>
                  </a:path>
                </a:pathLst>
              </a:custGeom>
              <a:solidFill>
                <a:srgbClr val="F9DAB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2" name="Freeform 33"/>
              <p:cNvSpPr>
                <a:spLocks noEditPoints="1"/>
              </p:cNvSpPr>
              <p:nvPr>
                <p:custDataLst>
                  <p:tags r:id="rId34"/>
                </p:custDataLst>
              </p:nvPr>
            </p:nvSpPr>
            <p:spPr bwMode="auto">
              <a:xfrm>
                <a:off x="1149" y="2647"/>
                <a:ext cx="25" cy="25"/>
              </a:xfrm>
              <a:custGeom>
                <a:gdLst>
                  <a:gd name="T0" fmla="*/ 0 w 127"/>
                  <a:gd name="T1" fmla="*/ 0 h 151"/>
                  <a:gd name="T2" fmla="*/ 0 w 127"/>
                  <a:gd name="T3" fmla="*/ 0 h 151"/>
                  <a:gd name="T4" fmla="*/ 0 w 127"/>
                  <a:gd name="T5" fmla="*/ 0 h 151"/>
                  <a:gd name="T6" fmla="*/ 0 w 127"/>
                  <a:gd name="T7" fmla="*/ 0 h 151"/>
                  <a:gd name="T8" fmla="*/ 0 w 127"/>
                  <a:gd name="T9" fmla="*/ 0 h 151"/>
                  <a:gd name="T10" fmla="*/ 0 w 127"/>
                  <a:gd name="T11" fmla="*/ 0 h 151"/>
                  <a:gd name="T12" fmla="*/ 0 w 127"/>
                  <a:gd name="T13" fmla="*/ 0 h 151"/>
                  <a:gd name="T14" fmla="*/ 0 w 127"/>
                  <a:gd name="T15" fmla="*/ 0 h 151"/>
                  <a:gd name="T16" fmla="*/ 0 w 127"/>
                  <a:gd name="T17" fmla="*/ 0 h 151"/>
                  <a:gd name="T18" fmla="*/ 0 w 127"/>
                  <a:gd name="T19" fmla="*/ 0 h 151"/>
                  <a:gd name="T20" fmla="*/ 0 w 127"/>
                  <a:gd name="T21" fmla="*/ 0 h 151"/>
                  <a:gd name="T22" fmla="*/ 0 w 127"/>
                  <a:gd name="T23" fmla="*/ 0 h 151"/>
                  <a:gd name="T24" fmla="*/ 0 w 127"/>
                  <a:gd name="T25" fmla="*/ 0 h 151"/>
                  <a:gd name="T26" fmla="*/ 0 w 127"/>
                  <a:gd name="T27" fmla="*/ 0 h 151"/>
                  <a:gd name="T28" fmla="*/ 0 w 127"/>
                  <a:gd name="T29" fmla="*/ 0 h 151"/>
                  <a:gd name="T30" fmla="*/ 0 w 127"/>
                  <a:gd name="T31" fmla="*/ 0 h 151"/>
                  <a:gd name="T32" fmla="*/ 0 w 127"/>
                  <a:gd name="T33" fmla="*/ 0 h 151"/>
                  <a:gd name="T34" fmla="*/ 0 w 127"/>
                  <a:gd name="T35" fmla="*/ 0 h 151"/>
                  <a:gd name="T36" fmla="*/ 0 w 127"/>
                  <a:gd name="T37" fmla="*/ 0 h 151"/>
                  <a:gd name="T38" fmla="*/ 0 w 127"/>
                  <a:gd name="T39" fmla="*/ 0 h 151"/>
                  <a:gd name="T40" fmla="*/ 0 w 127"/>
                  <a:gd name="T41" fmla="*/ 0 h 151"/>
                  <a:gd name="T42" fmla="*/ 0 w 127"/>
                  <a:gd name="T43" fmla="*/ 0 h 151"/>
                  <a:gd name="T44" fmla="*/ 0 w 127"/>
                  <a:gd name="T45" fmla="*/ 0 h 151"/>
                  <a:gd name="T46" fmla="*/ 0 w 127"/>
                  <a:gd name="T47" fmla="*/ 0 h 151"/>
                  <a:gd name="T48" fmla="*/ 0 w 127"/>
                  <a:gd name="T49" fmla="*/ 0 h 151"/>
                  <a:gd name="T50" fmla="*/ 0 w 127"/>
                  <a:gd name="T51" fmla="*/ 0 h 151"/>
                  <a:gd name="T52" fmla="*/ 0 w 127"/>
                  <a:gd name="T53" fmla="*/ 0 h 151"/>
                  <a:gd name="T54" fmla="*/ 0 w 127"/>
                  <a:gd name="T55" fmla="*/ 0 h 151"/>
                  <a:gd name="T56" fmla="*/ 0 w 127"/>
                  <a:gd name="T57" fmla="*/ 0 h 151"/>
                  <a:gd name="T58" fmla="*/ 0 w 127"/>
                  <a:gd name="T59" fmla="*/ 0 h 151"/>
                  <a:gd name="T60" fmla="*/ 0 w 127"/>
                  <a:gd name="T61" fmla="*/ 0 h 151"/>
                  <a:gd name="T62" fmla="*/ 0 w 127"/>
                  <a:gd name="T63" fmla="*/ 0 h 151"/>
                  <a:gd name="T64" fmla="*/ 0 w 127"/>
                  <a:gd name="T65" fmla="*/ 0 h 151"/>
                  <a:gd name="T66" fmla="*/ 0 w 127"/>
                  <a:gd name="T67" fmla="*/ 0 h 151"/>
                  <a:gd name="T68" fmla="*/ 0 w 127"/>
                  <a:gd name="T69" fmla="*/ 0 h 151"/>
                  <a:gd name="T70" fmla="*/ 0 w 127"/>
                  <a:gd name="T71" fmla="*/ 0 h 151"/>
                  <a:gd name="T72" fmla="*/ 0 w 127"/>
                  <a:gd name="T73" fmla="*/ 0 h 151"/>
                  <a:gd name="T74" fmla="*/ 0 w 127"/>
                  <a:gd name="T75" fmla="*/ 0 h 151"/>
                  <a:gd name="T76" fmla="*/ 0 w 127"/>
                  <a:gd name="T77" fmla="*/ 0 h 151"/>
                  <a:gd name="T78" fmla="*/ 0 w 127"/>
                  <a:gd name="T79" fmla="*/ 0 h 151"/>
                  <a:gd name="T80" fmla="*/ 0 w 127"/>
                  <a:gd name="T81" fmla="*/ 0 h 151"/>
                  <a:gd name="T82" fmla="*/ 0 w 127"/>
                  <a:gd name="T83" fmla="*/ 0 h 151"/>
                  <a:gd name="T84" fmla="*/ 0 w 127"/>
                  <a:gd name="T85" fmla="*/ 0 h 151"/>
                  <a:gd name="T86" fmla="*/ 0 w 127"/>
                  <a:gd name="T87" fmla="*/ 0 h 151"/>
                  <a:gd name="T88" fmla="*/ 0 w 127"/>
                  <a:gd name="T89" fmla="*/ 0 h 151"/>
                  <a:gd name="T90" fmla="*/ 0 w 127"/>
                  <a:gd name="T91" fmla="*/ 0 h 151"/>
                  <a:gd name="T92" fmla="*/ 0 w 127"/>
                  <a:gd name="T93" fmla="*/ 0 h 151"/>
                  <a:gd name="T94" fmla="*/ 0 w 127"/>
                  <a:gd name="T95" fmla="*/ 0 h 151"/>
                  <a:gd name="T96" fmla="*/ 0 w 127"/>
                  <a:gd name="T97" fmla="*/ 0 h 151"/>
                  <a:gd name="T98" fmla="*/ 0 w 127"/>
                  <a:gd name="T99" fmla="*/ 0 h 151"/>
                  <a:gd name="T100" fmla="*/ 0 w 127"/>
                  <a:gd name="T101" fmla="*/ 0 h 151"/>
                  <a:gd name="T102" fmla="*/ 0 w 127"/>
                  <a:gd name="T103" fmla="*/ 0 h 151"/>
                  <a:gd name="T104" fmla="*/ 0 w 127"/>
                  <a:gd name="T105" fmla="*/ 0 h 151"/>
                  <a:gd name="T106" fmla="*/ 0 w 127"/>
                  <a:gd name="T107" fmla="*/ 0 h 151"/>
                  <a:gd name="T108" fmla="*/ 0 w 127"/>
                  <a:gd name="T109" fmla="*/ 0 h 151"/>
                  <a:gd name="T110" fmla="*/ 0 w 127"/>
                  <a:gd name="T111" fmla="*/ 0 h 151"/>
                  <a:gd name="T112" fmla="*/ 0 w 127"/>
                  <a:gd name="T113" fmla="*/ 0 h 151"/>
                  <a:gd name="T114" fmla="*/ 0 w 127"/>
                  <a:gd name="T115" fmla="*/ 0 h 151"/>
                  <a:gd name="T116" fmla="*/ 0 w 127"/>
                  <a:gd name="T117" fmla="*/ 0 h 1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27"/>
                  <a:gd name="T178" fmla="*/ 0 h 151"/>
                  <a:gd name="T179" fmla="*/ 127 w 127"/>
                  <a:gd name="T180" fmla="*/ 151 h 151"/>
                </a:gd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27" h="151">
                    <a:moveTo>
                      <a:pt x="127" y="76"/>
                    </a:moveTo>
                    <a:lnTo>
                      <a:pt x="127" y="69"/>
                    </a:lnTo>
                    <a:lnTo>
                      <a:pt x="126" y="60"/>
                    </a:lnTo>
                    <a:lnTo>
                      <a:pt x="124" y="53"/>
                    </a:lnTo>
                    <a:lnTo>
                      <a:pt x="122" y="46"/>
                    </a:lnTo>
                    <a:lnTo>
                      <a:pt x="119" y="40"/>
                    </a:lnTo>
                    <a:lnTo>
                      <a:pt x="116" y="34"/>
                    </a:lnTo>
                    <a:lnTo>
                      <a:pt x="113" y="28"/>
                    </a:lnTo>
                    <a:lnTo>
                      <a:pt x="109" y="22"/>
                    </a:lnTo>
                    <a:lnTo>
                      <a:pt x="104" y="17"/>
                    </a:lnTo>
                    <a:lnTo>
                      <a:pt x="99" y="13"/>
                    </a:lnTo>
                    <a:lnTo>
                      <a:pt x="94" y="10"/>
                    </a:lnTo>
                    <a:lnTo>
                      <a:pt x="89" y="6"/>
                    </a:lnTo>
                    <a:lnTo>
                      <a:pt x="83" y="4"/>
                    </a:lnTo>
                    <a:lnTo>
                      <a:pt x="77" y="1"/>
                    </a:lnTo>
                    <a:lnTo>
                      <a:pt x="71" y="0"/>
                    </a:lnTo>
                    <a:lnTo>
                      <a:pt x="64" y="0"/>
                    </a:lnTo>
                    <a:lnTo>
                      <a:pt x="58" y="0"/>
                    </a:lnTo>
                    <a:lnTo>
                      <a:pt x="51" y="1"/>
                    </a:lnTo>
                    <a:lnTo>
                      <a:pt x="45" y="4"/>
                    </a:lnTo>
                    <a:lnTo>
                      <a:pt x="40" y="6"/>
                    </a:lnTo>
                    <a:lnTo>
                      <a:pt x="33" y="10"/>
                    </a:lnTo>
                    <a:lnTo>
                      <a:pt x="28" y="13"/>
                    </a:lnTo>
                    <a:lnTo>
                      <a:pt x="23" y="17"/>
                    </a:lnTo>
                    <a:lnTo>
                      <a:pt x="19" y="22"/>
                    </a:lnTo>
                    <a:lnTo>
                      <a:pt x="15" y="28"/>
                    </a:lnTo>
                    <a:lnTo>
                      <a:pt x="11" y="34"/>
                    </a:lnTo>
                    <a:lnTo>
                      <a:pt x="8" y="40"/>
                    </a:lnTo>
                    <a:lnTo>
                      <a:pt x="5" y="46"/>
                    </a:lnTo>
                    <a:lnTo>
                      <a:pt x="3" y="53"/>
                    </a:lnTo>
                    <a:lnTo>
                      <a:pt x="1" y="60"/>
                    </a:lnTo>
                    <a:lnTo>
                      <a:pt x="0" y="69"/>
                    </a:lnTo>
                    <a:lnTo>
                      <a:pt x="0" y="76"/>
                    </a:lnTo>
                    <a:lnTo>
                      <a:pt x="0" y="83"/>
                    </a:lnTo>
                    <a:lnTo>
                      <a:pt x="1" y="91"/>
                    </a:lnTo>
                    <a:lnTo>
                      <a:pt x="3" y="99"/>
                    </a:lnTo>
                    <a:lnTo>
                      <a:pt x="5" y="105"/>
                    </a:lnTo>
                    <a:lnTo>
                      <a:pt x="8" y="112"/>
                    </a:lnTo>
                    <a:lnTo>
                      <a:pt x="11" y="118"/>
                    </a:lnTo>
                    <a:lnTo>
                      <a:pt x="15" y="124"/>
                    </a:lnTo>
                    <a:lnTo>
                      <a:pt x="19" y="130"/>
                    </a:lnTo>
                    <a:lnTo>
                      <a:pt x="23" y="135"/>
                    </a:lnTo>
                    <a:lnTo>
                      <a:pt x="28" y="138"/>
                    </a:lnTo>
                    <a:lnTo>
                      <a:pt x="33" y="142"/>
                    </a:lnTo>
                    <a:lnTo>
                      <a:pt x="40" y="145"/>
                    </a:lnTo>
                    <a:lnTo>
                      <a:pt x="45" y="148"/>
                    </a:lnTo>
                    <a:lnTo>
                      <a:pt x="51" y="150"/>
                    </a:lnTo>
                    <a:lnTo>
                      <a:pt x="58" y="151"/>
                    </a:lnTo>
                    <a:lnTo>
                      <a:pt x="64" y="151"/>
                    </a:lnTo>
                    <a:lnTo>
                      <a:pt x="71" y="151"/>
                    </a:lnTo>
                    <a:lnTo>
                      <a:pt x="77" y="150"/>
                    </a:lnTo>
                    <a:lnTo>
                      <a:pt x="83" y="148"/>
                    </a:lnTo>
                    <a:lnTo>
                      <a:pt x="89" y="145"/>
                    </a:lnTo>
                    <a:lnTo>
                      <a:pt x="94" y="142"/>
                    </a:lnTo>
                    <a:lnTo>
                      <a:pt x="99" y="138"/>
                    </a:lnTo>
                    <a:lnTo>
                      <a:pt x="104" y="135"/>
                    </a:lnTo>
                    <a:lnTo>
                      <a:pt x="109" y="130"/>
                    </a:lnTo>
                    <a:lnTo>
                      <a:pt x="113" y="124"/>
                    </a:lnTo>
                    <a:lnTo>
                      <a:pt x="116" y="118"/>
                    </a:lnTo>
                    <a:lnTo>
                      <a:pt x="119" y="112"/>
                    </a:lnTo>
                    <a:lnTo>
                      <a:pt x="122" y="105"/>
                    </a:lnTo>
                    <a:lnTo>
                      <a:pt x="124" y="99"/>
                    </a:lnTo>
                    <a:lnTo>
                      <a:pt x="126" y="91"/>
                    </a:lnTo>
                    <a:lnTo>
                      <a:pt x="127" y="83"/>
                    </a:lnTo>
                    <a:lnTo>
                      <a:pt x="127" y="76"/>
                    </a:lnTo>
                    <a:close/>
                    <a:moveTo>
                      <a:pt x="118" y="76"/>
                    </a:moveTo>
                    <a:lnTo>
                      <a:pt x="118" y="82"/>
                    </a:lnTo>
                    <a:lnTo>
                      <a:pt x="117" y="89"/>
                    </a:lnTo>
                    <a:lnTo>
                      <a:pt x="116" y="95"/>
                    </a:lnTo>
                    <a:lnTo>
                      <a:pt x="114" y="101"/>
                    </a:lnTo>
                    <a:lnTo>
                      <a:pt x="109" y="112"/>
                    </a:lnTo>
                    <a:lnTo>
                      <a:pt x="102" y="121"/>
                    </a:lnTo>
                    <a:lnTo>
                      <a:pt x="94" y="130"/>
                    </a:lnTo>
                    <a:lnTo>
                      <a:pt x="85" y="136"/>
                    </a:lnTo>
                    <a:lnTo>
                      <a:pt x="80" y="138"/>
                    </a:lnTo>
                    <a:lnTo>
                      <a:pt x="75" y="139"/>
                    </a:lnTo>
                    <a:lnTo>
                      <a:pt x="70" y="141"/>
                    </a:lnTo>
                    <a:lnTo>
                      <a:pt x="64" y="141"/>
                    </a:lnTo>
                    <a:lnTo>
                      <a:pt x="59" y="141"/>
                    </a:lnTo>
                    <a:lnTo>
                      <a:pt x="53" y="139"/>
                    </a:lnTo>
                    <a:lnTo>
                      <a:pt x="48" y="138"/>
                    </a:lnTo>
                    <a:lnTo>
                      <a:pt x="43" y="136"/>
                    </a:lnTo>
                    <a:lnTo>
                      <a:pt x="38" y="132"/>
                    </a:lnTo>
                    <a:lnTo>
                      <a:pt x="33" y="130"/>
                    </a:lnTo>
                    <a:lnTo>
                      <a:pt x="29" y="126"/>
                    </a:lnTo>
                    <a:lnTo>
                      <a:pt x="25" y="121"/>
                    </a:lnTo>
                    <a:lnTo>
                      <a:pt x="21" y="117"/>
                    </a:lnTo>
                    <a:lnTo>
                      <a:pt x="18" y="112"/>
                    </a:lnTo>
                    <a:lnTo>
                      <a:pt x="16" y="107"/>
                    </a:lnTo>
                    <a:lnTo>
                      <a:pt x="13" y="101"/>
                    </a:lnTo>
                    <a:lnTo>
                      <a:pt x="12" y="95"/>
                    </a:lnTo>
                    <a:lnTo>
                      <a:pt x="10" y="89"/>
                    </a:lnTo>
                    <a:lnTo>
                      <a:pt x="9" y="82"/>
                    </a:lnTo>
                    <a:lnTo>
                      <a:pt x="9" y="76"/>
                    </a:lnTo>
                    <a:lnTo>
                      <a:pt x="9" y="69"/>
                    </a:lnTo>
                    <a:lnTo>
                      <a:pt x="10" y="63"/>
                    </a:lnTo>
                    <a:lnTo>
                      <a:pt x="12" y="57"/>
                    </a:lnTo>
                    <a:lnTo>
                      <a:pt x="13" y="51"/>
                    </a:lnTo>
                    <a:lnTo>
                      <a:pt x="18" y="40"/>
                    </a:lnTo>
                    <a:lnTo>
                      <a:pt x="25" y="30"/>
                    </a:lnTo>
                    <a:lnTo>
                      <a:pt x="33" y="22"/>
                    </a:lnTo>
                    <a:lnTo>
                      <a:pt x="43" y="16"/>
                    </a:lnTo>
                    <a:lnTo>
                      <a:pt x="48" y="13"/>
                    </a:lnTo>
                    <a:lnTo>
                      <a:pt x="53" y="12"/>
                    </a:lnTo>
                    <a:lnTo>
                      <a:pt x="59" y="11"/>
                    </a:lnTo>
                    <a:lnTo>
                      <a:pt x="64" y="11"/>
                    </a:lnTo>
                    <a:lnTo>
                      <a:pt x="70" y="11"/>
                    </a:lnTo>
                    <a:lnTo>
                      <a:pt x="75" y="12"/>
                    </a:lnTo>
                    <a:lnTo>
                      <a:pt x="80" y="13"/>
                    </a:lnTo>
                    <a:lnTo>
                      <a:pt x="85" y="16"/>
                    </a:lnTo>
                    <a:lnTo>
                      <a:pt x="94" y="22"/>
                    </a:lnTo>
                    <a:lnTo>
                      <a:pt x="102" y="30"/>
                    </a:lnTo>
                    <a:lnTo>
                      <a:pt x="109" y="40"/>
                    </a:lnTo>
                    <a:lnTo>
                      <a:pt x="114" y="51"/>
                    </a:lnTo>
                    <a:lnTo>
                      <a:pt x="116" y="57"/>
                    </a:lnTo>
                    <a:lnTo>
                      <a:pt x="117" y="63"/>
                    </a:lnTo>
                    <a:lnTo>
                      <a:pt x="118" y="69"/>
                    </a:lnTo>
                    <a:lnTo>
                      <a:pt x="118" y="76"/>
                    </a:lnTo>
                    <a:close/>
                  </a:path>
                </a:pathLst>
              </a:custGeom>
              <a:solidFill>
                <a:srgbClr val="F9DDB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3" name="Freeform 34"/>
              <p:cNvSpPr>
                <a:spLocks noEditPoints="1"/>
              </p:cNvSpPr>
              <p:nvPr>
                <p:custDataLst>
                  <p:tags r:id="rId35"/>
                </p:custDataLst>
              </p:nvPr>
            </p:nvSpPr>
            <p:spPr bwMode="auto">
              <a:xfrm>
                <a:off x="1150" y="2648"/>
                <a:ext cx="23" cy="23"/>
              </a:xfrm>
              <a:custGeom>
                <a:gdLst>
                  <a:gd name="T0" fmla="*/ 0 w 118"/>
                  <a:gd name="T1" fmla="*/ 0 h 140"/>
                  <a:gd name="T2" fmla="*/ 0 w 118"/>
                  <a:gd name="T3" fmla="*/ 0 h 140"/>
                  <a:gd name="T4" fmla="*/ 0 w 118"/>
                  <a:gd name="T5" fmla="*/ 0 h 140"/>
                  <a:gd name="T6" fmla="*/ 0 w 118"/>
                  <a:gd name="T7" fmla="*/ 0 h 140"/>
                  <a:gd name="T8" fmla="*/ 0 w 118"/>
                  <a:gd name="T9" fmla="*/ 0 h 140"/>
                  <a:gd name="T10" fmla="*/ 0 w 118"/>
                  <a:gd name="T11" fmla="*/ 0 h 140"/>
                  <a:gd name="T12" fmla="*/ 0 w 118"/>
                  <a:gd name="T13" fmla="*/ 0 h 140"/>
                  <a:gd name="T14" fmla="*/ 0 w 118"/>
                  <a:gd name="T15" fmla="*/ 0 h 140"/>
                  <a:gd name="T16" fmla="*/ 0 w 118"/>
                  <a:gd name="T17" fmla="*/ 0 h 140"/>
                  <a:gd name="T18" fmla="*/ 0 w 118"/>
                  <a:gd name="T19" fmla="*/ 0 h 140"/>
                  <a:gd name="T20" fmla="*/ 0 w 118"/>
                  <a:gd name="T21" fmla="*/ 0 h 140"/>
                  <a:gd name="T22" fmla="*/ 0 w 118"/>
                  <a:gd name="T23" fmla="*/ 0 h 140"/>
                  <a:gd name="T24" fmla="*/ 0 w 118"/>
                  <a:gd name="T25" fmla="*/ 0 h 140"/>
                  <a:gd name="T26" fmla="*/ 0 w 118"/>
                  <a:gd name="T27" fmla="*/ 0 h 140"/>
                  <a:gd name="T28" fmla="*/ 0 w 118"/>
                  <a:gd name="T29" fmla="*/ 0 h 140"/>
                  <a:gd name="T30" fmla="*/ 0 w 118"/>
                  <a:gd name="T31" fmla="*/ 0 h 140"/>
                  <a:gd name="T32" fmla="*/ 0 w 118"/>
                  <a:gd name="T33" fmla="*/ 0 h 140"/>
                  <a:gd name="T34" fmla="*/ 0 w 118"/>
                  <a:gd name="T35" fmla="*/ 0 h 140"/>
                  <a:gd name="T36" fmla="*/ 0 w 118"/>
                  <a:gd name="T37" fmla="*/ 0 h 140"/>
                  <a:gd name="T38" fmla="*/ 0 w 118"/>
                  <a:gd name="T39" fmla="*/ 0 h 140"/>
                  <a:gd name="T40" fmla="*/ 0 w 118"/>
                  <a:gd name="T41" fmla="*/ 0 h 140"/>
                  <a:gd name="T42" fmla="*/ 0 w 118"/>
                  <a:gd name="T43" fmla="*/ 0 h 140"/>
                  <a:gd name="T44" fmla="*/ 0 w 118"/>
                  <a:gd name="T45" fmla="*/ 0 h 140"/>
                  <a:gd name="T46" fmla="*/ 0 w 118"/>
                  <a:gd name="T47" fmla="*/ 0 h 140"/>
                  <a:gd name="T48" fmla="*/ 0 w 118"/>
                  <a:gd name="T49" fmla="*/ 0 h 140"/>
                  <a:gd name="T50" fmla="*/ 0 w 118"/>
                  <a:gd name="T51" fmla="*/ 0 h 140"/>
                  <a:gd name="T52" fmla="*/ 0 w 118"/>
                  <a:gd name="T53" fmla="*/ 0 h 140"/>
                  <a:gd name="T54" fmla="*/ 0 w 118"/>
                  <a:gd name="T55" fmla="*/ 0 h 140"/>
                  <a:gd name="T56" fmla="*/ 0 w 118"/>
                  <a:gd name="T57" fmla="*/ 0 h 140"/>
                  <a:gd name="T58" fmla="*/ 0 w 118"/>
                  <a:gd name="T59" fmla="*/ 0 h 140"/>
                  <a:gd name="T60" fmla="*/ 0 w 118"/>
                  <a:gd name="T61" fmla="*/ 0 h 140"/>
                  <a:gd name="T62" fmla="*/ 0 w 118"/>
                  <a:gd name="T63" fmla="*/ 0 h 140"/>
                  <a:gd name="T64" fmla="*/ 0 w 118"/>
                  <a:gd name="T65" fmla="*/ 0 h 140"/>
                  <a:gd name="T66" fmla="*/ 0 w 118"/>
                  <a:gd name="T67" fmla="*/ 0 h 140"/>
                  <a:gd name="T68" fmla="*/ 0 w 118"/>
                  <a:gd name="T69" fmla="*/ 0 h 140"/>
                  <a:gd name="T70" fmla="*/ 0 w 118"/>
                  <a:gd name="T71" fmla="*/ 0 h 140"/>
                  <a:gd name="T72" fmla="*/ 0 w 118"/>
                  <a:gd name="T73" fmla="*/ 0 h 140"/>
                  <a:gd name="T74" fmla="*/ 0 w 118"/>
                  <a:gd name="T75" fmla="*/ 0 h 140"/>
                  <a:gd name="T76" fmla="*/ 0 w 118"/>
                  <a:gd name="T77" fmla="*/ 0 h 140"/>
                  <a:gd name="T78" fmla="*/ 0 w 118"/>
                  <a:gd name="T79" fmla="*/ 0 h 140"/>
                  <a:gd name="T80" fmla="*/ 0 w 118"/>
                  <a:gd name="T81" fmla="*/ 0 h 140"/>
                  <a:gd name="T82" fmla="*/ 0 w 118"/>
                  <a:gd name="T83" fmla="*/ 0 h 140"/>
                  <a:gd name="T84" fmla="*/ 0 w 118"/>
                  <a:gd name="T85" fmla="*/ 0 h 140"/>
                  <a:gd name="T86" fmla="*/ 0 w 118"/>
                  <a:gd name="T87" fmla="*/ 0 h 140"/>
                  <a:gd name="T88" fmla="*/ 0 w 118"/>
                  <a:gd name="T89" fmla="*/ 0 h 140"/>
                  <a:gd name="T90" fmla="*/ 0 w 118"/>
                  <a:gd name="T91" fmla="*/ 0 h 140"/>
                  <a:gd name="T92" fmla="*/ 0 w 118"/>
                  <a:gd name="T93" fmla="*/ 0 h 140"/>
                  <a:gd name="T94" fmla="*/ 0 w 118"/>
                  <a:gd name="T95" fmla="*/ 0 h 140"/>
                  <a:gd name="T96" fmla="*/ 0 w 118"/>
                  <a:gd name="T97" fmla="*/ 0 h 14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8"/>
                  <a:gd name="T148" fmla="*/ 0 h 140"/>
                  <a:gd name="T149" fmla="*/ 118 w 118"/>
                  <a:gd name="T150" fmla="*/ 140 h 140"/>
                </a:gd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8" h="140">
                    <a:moveTo>
                      <a:pt x="118" y="71"/>
                    </a:moveTo>
                    <a:lnTo>
                      <a:pt x="117" y="64"/>
                    </a:lnTo>
                    <a:lnTo>
                      <a:pt x="116" y="56"/>
                    </a:lnTo>
                    <a:lnTo>
                      <a:pt x="115" y="50"/>
                    </a:lnTo>
                    <a:lnTo>
                      <a:pt x="113" y="43"/>
                    </a:lnTo>
                    <a:lnTo>
                      <a:pt x="110" y="37"/>
                    </a:lnTo>
                    <a:lnTo>
                      <a:pt x="108" y="31"/>
                    </a:lnTo>
                    <a:lnTo>
                      <a:pt x="104" y="26"/>
                    </a:lnTo>
                    <a:lnTo>
                      <a:pt x="100" y="22"/>
                    </a:lnTo>
                    <a:lnTo>
                      <a:pt x="96" y="17"/>
                    </a:lnTo>
                    <a:lnTo>
                      <a:pt x="92" y="12"/>
                    </a:lnTo>
                    <a:lnTo>
                      <a:pt x="87" y="10"/>
                    </a:lnTo>
                    <a:lnTo>
                      <a:pt x="82" y="6"/>
                    </a:lnTo>
                    <a:lnTo>
                      <a:pt x="76" y="4"/>
                    </a:lnTo>
                    <a:lnTo>
                      <a:pt x="71" y="2"/>
                    </a:lnTo>
                    <a:lnTo>
                      <a:pt x="65" y="1"/>
                    </a:lnTo>
                    <a:lnTo>
                      <a:pt x="59" y="0"/>
                    </a:lnTo>
                    <a:lnTo>
                      <a:pt x="53" y="1"/>
                    </a:lnTo>
                    <a:lnTo>
                      <a:pt x="47" y="2"/>
                    </a:lnTo>
                    <a:lnTo>
                      <a:pt x="42" y="4"/>
                    </a:lnTo>
                    <a:lnTo>
                      <a:pt x="36" y="6"/>
                    </a:lnTo>
                    <a:lnTo>
                      <a:pt x="31" y="10"/>
                    </a:lnTo>
                    <a:lnTo>
                      <a:pt x="25" y="12"/>
                    </a:lnTo>
                    <a:lnTo>
                      <a:pt x="21" y="17"/>
                    </a:lnTo>
                    <a:lnTo>
                      <a:pt x="17" y="22"/>
                    </a:lnTo>
                    <a:lnTo>
                      <a:pt x="13" y="26"/>
                    </a:lnTo>
                    <a:lnTo>
                      <a:pt x="10" y="31"/>
                    </a:lnTo>
                    <a:lnTo>
                      <a:pt x="7" y="37"/>
                    </a:lnTo>
                    <a:lnTo>
                      <a:pt x="4" y="43"/>
                    </a:lnTo>
                    <a:lnTo>
                      <a:pt x="2" y="50"/>
                    </a:lnTo>
                    <a:lnTo>
                      <a:pt x="1" y="56"/>
                    </a:lnTo>
                    <a:lnTo>
                      <a:pt x="0" y="64"/>
                    </a:lnTo>
                    <a:lnTo>
                      <a:pt x="0" y="71"/>
                    </a:lnTo>
                    <a:lnTo>
                      <a:pt x="0" y="78"/>
                    </a:lnTo>
                    <a:lnTo>
                      <a:pt x="1" y="85"/>
                    </a:lnTo>
                    <a:lnTo>
                      <a:pt x="2" y="91"/>
                    </a:lnTo>
                    <a:lnTo>
                      <a:pt x="4" y="98"/>
                    </a:lnTo>
                    <a:lnTo>
                      <a:pt x="7" y="104"/>
                    </a:lnTo>
                    <a:lnTo>
                      <a:pt x="10" y="110"/>
                    </a:lnTo>
                    <a:lnTo>
                      <a:pt x="13" y="115"/>
                    </a:lnTo>
                    <a:lnTo>
                      <a:pt x="17" y="120"/>
                    </a:lnTo>
                    <a:lnTo>
                      <a:pt x="21" y="125"/>
                    </a:lnTo>
                    <a:lnTo>
                      <a:pt x="25" y="128"/>
                    </a:lnTo>
                    <a:lnTo>
                      <a:pt x="31" y="132"/>
                    </a:lnTo>
                    <a:lnTo>
                      <a:pt x="36" y="136"/>
                    </a:lnTo>
                    <a:lnTo>
                      <a:pt x="42" y="138"/>
                    </a:lnTo>
                    <a:lnTo>
                      <a:pt x="47" y="139"/>
                    </a:lnTo>
                    <a:lnTo>
                      <a:pt x="53" y="140"/>
                    </a:lnTo>
                    <a:lnTo>
                      <a:pt x="59" y="140"/>
                    </a:lnTo>
                    <a:lnTo>
                      <a:pt x="65" y="140"/>
                    </a:lnTo>
                    <a:lnTo>
                      <a:pt x="71" y="139"/>
                    </a:lnTo>
                    <a:lnTo>
                      <a:pt x="76" y="138"/>
                    </a:lnTo>
                    <a:lnTo>
                      <a:pt x="82" y="136"/>
                    </a:lnTo>
                    <a:lnTo>
                      <a:pt x="87" y="132"/>
                    </a:lnTo>
                    <a:lnTo>
                      <a:pt x="92" y="128"/>
                    </a:lnTo>
                    <a:lnTo>
                      <a:pt x="96" y="125"/>
                    </a:lnTo>
                    <a:lnTo>
                      <a:pt x="100" y="120"/>
                    </a:lnTo>
                    <a:lnTo>
                      <a:pt x="104" y="115"/>
                    </a:lnTo>
                    <a:lnTo>
                      <a:pt x="108" y="110"/>
                    </a:lnTo>
                    <a:lnTo>
                      <a:pt x="110" y="104"/>
                    </a:lnTo>
                    <a:lnTo>
                      <a:pt x="113" y="98"/>
                    </a:lnTo>
                    <a:lnTo>
                      <a:pt x="115" y="91"/>
                    </a:lnTo>
                    <a:lnTo>
                      <a:pt x="116" y="85"/>
                    </a:lnTo>
                    <a:lnTo>
                      <a:pt x="117" y="78"/>
                    </a:lnTo>
                    <a:lnTo>
                      <a:pt x="118" y="71"/>
                    </a:lnTo>
                    <a:close/>
                    <a:moveTo>
                      <a:pt x="109" y="71"/>
                    </a:moveTo>
                    <a:lnTo>
                      <a:pt x="108" y="83"/>
                    </a:lnTo>
                    <a:lnTo>
                      <a:pt x="105" y="94"/>
                    </a:lnTo>
                    <a:lnTo>
                      <a:pt x="100" y="104"/>
                    </a:lnTo>
                    <a:lnTo>
                      <a:pt x="94" y="113"/>
                    </a:lnTo>
                    <a:lnTo>
                      <a:pt x="87" y="120"/>
                    </a:lnTo>
                    <a:lnTo>
                      <a:pt x="78" y="126"/>
                    </a:lnTo>
                    <a:lnTo>
                      <a:pt x="69" y="128"/>
                    </a:lnTo>
                    <a:lnTo>
                      <a:pt x="59" y="130"/>
                    </a:lnTo>
                    <a:lnTo>
                      <a:pt x="49" y="128"/>
                    </a:lnTo>
                    <a:lnTo>
                      <a:pt x="40" y="126"/>
                    </a:lnTo>
                    <a:lnTo>
                      <a:pt x="31" y="120"/>
                    </a:lnTo>
                    <a:lnTo>
                      <a:pt x="23" y="113"/>
                    </a:lnTo>
                    <a:lnTo>
                      <a:pt x="17" y="104"/>
                    </a:lnTo>
                    <a:lnTo>
                      <a:pt x="13" y="94"/>
                    </a:lnTo>
                    <a:lnTo>
                      <a:pt x="10" y="83"/>
                    </a:lnTo>
                    <a:lnTo>
                      <a:pt x="9" y="71"/>
                    </a:lnTo>
                    <a:lnTo>
                      <a:pt x="10" y="59"/>
                    </a:lnTo>
                    <a:lnTo>
                      <a:pt x="13" y="48"/>
                    </a:lnTo>
                    <a:lnTo>
                      <a:pt x="17" y="37"/>
                    </a:lnTo>
                    <a:lnTo>
                      <a:pt x="23" y="29"/>
                    </a:lnTo>
                    <a:lnTo>
                      <a:pt x="31" y="22"/>
                    </a:lnTo>
                    <a:lnTo>
                      <a:pt x="40" y="16"/>
                    </a:lnTo>
                    <a:lnTo>
                      <a:pt x="49" y="12"/>
                    </a:lnTo>
                    <a:lnTo>
                      <a:pt x="59" y="11"/>
                    </a:lnTo>
                    <a:lnTo>
                      <a:pt x="69" y="12"/>
                    </a:lnTo>
                    <a:lnTo>
                      <a:pt x="78" y="16"/>
                    </a:lnTo>
                    <a:lnTo>
                      <a:pt x="87" y="22"/>
                    </a:lnTo>
                    <a:lnTo>
                      <a:pt x="94" y="29"/>
                    </a:lnTo>
                    <a:lnTo>
                      <a:pt x="100" y="37"/>
                    </a:lnTo>
                    <a:lnTo>
                      <a:pt x="105" y="48"/>
                    </a:lnTo>
                    <a:lnTo>
                      <a:pt x="108" y="59"/>
                    </a:lnTo>
                    <a:lnTo>
                      <a:pt x="109" y="71"/>
                    </a:lnTo>
                    <a:close/>
                  </a:path>
                </a:pathLst>
              </a:custGeom>
              <a:solidFill>
                <a:srgbClr val="F9E0B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4" name="Freeform 35"/>
              <p:cNvSpPr>
                <a:spLocks noEditPoints="1"/>
              </p:cNvSpPr>
              <p:nvPr>
                <p:custDataLst>
                  <p:tags r:id="rId36"/>
                </p:custDataLst>
              </p:nvPr>
            </p:nvSpPr>
            <p:spPr bwMode="auto">
              <a:xfrm>
                <a:off x="1151" y="2649"/>
                <a:ext cx="21" cy="21"/>
              </a:xfrm>
              <a:custGeom>
                <a:gdLst>
                  <a:gd name="T0" fmla="*/ 0 w 109"/>
                  <a:gd name="T1" fmla="*/ 0 h 130"/>
                  <a:gd name="T2" fmla="*/ 0 w 109"/>
                  <a:gd name="T3" fmla="*/ 0 h 130"/>
                  <a:gd name="T4" fmla="*/ 0 w 109"/>
                  <a:gd name="T5" fmla="*/ 0 h 130"/>
                  <a:gd name="T6" fmla="*/ 0 w 109"/>
                  <a:gd name="T7" fmla="*/ 0 h 130"/>
                  <a:gd name="T8" fmla="*/ 0 w 109"/>
                  <a:gd name="T9" fmla="*/ 0 h 130"/>
                  <a:gd name="T10" fmla="*/ 0 w 109"/>
                  <a:gd name="T11" fmla="*/ 0 h 130"/>
                  <a:gd name="T12" fmla="*/ 0 w 109"/>
                  <a:gd name="T13" fmla="*/ 0 h 130"/>
                  <a:gd name="T14" fmla="*/ 0 w 109"/>
                  <a:gd name="T15" fmla="*/ 0 h 130"/>
                  <a:gd name="T16" fmla="*/ 0 w 109"/>
                  <a:gd name="T17" fmla="*/ 0 h 130"/>
                  <a:gd name="T18" fmla="*/ 0 w 109"/>
                  <a:gd name="T19" fmla="*/ 0 h 130"/>
                  <a:gd name="T20" fmla="*/ 0 w 109"/>
                  <a:gd name="T21" fmla="*/ 0 h 130"/>
                  <a:gd name="T22" fmla="*/ 0 w 109"/>
                  <a:gd name="T23" fmla="*/ 0 h 130"/>
                  <a:gd name="T24" fmla="*/ 0 w 109"/>
                  <a:gd name="T25" fmla="*/ 0 h 130"/>
                  <a:gd name="T26" fmla="*/ 0 w 109"/>
                  <a:gd name="T27" fmla="*/ 0 h 130"/>
                  <a:gd name="T28" fmla="*/ 0 w 109"/>
                  <a:gd name="T29" fmla="*/ 0 h 130"/>
                  <a:gd name="T30" fmla="*/ 0 w 109"/>
                  <a:gd name="T31" fmla="*/ 0 h 130"/>
                  <a:gd name="T32" fmla="*/ 0 w 109"/>
                  <a:gd name="T33" fmla="*/ 0 h 130"/>
                  <a:gd name="T34" fmla="*/ 0 w 109"/>
                  <a:gd name="T35" fmla="*/ 0 h 130"/>
                  <a:gd name="T36" fmla="*/ 0 w 109"/>
                  <a:gd name="T37" fmla="*/ 0 h 130"/>
                  <a:gd name="T38" fmla="*/ 0 w 109"/>
                  <a:gd name="T39" fmla="*/ 0 h 130"/>
                  <a:gd name="T40" fmla="*/ 0 w 109"/>
                  <a:gd name="T41" fmla="*/ 0 h 130"/>
                  <a:gd name="T42" fmla="*/ 0 w 109"/>
                  <a:gd name="T43" fmla="*/ 0 h 130"/>
                  <a:gd name="T44" fmla="*/ 0 w 109"/>
                  <a:gd name="T45" fmla="*/ 0 h 130"/>
                  <a:gd name="T46" fmla="*/ 0 w 109"/>
                  <a:gd name="T47" fmla="*/ 0 h 130"/>
                  <a:gd name="T48" fmla="*/ 0 w 109"/>
                  <a:gd name="T49" fmla="*/ 0 h 130"/>
                  <a:gd name="T50" fmla="*/ 0 w 109"/>
                  <a:gd name="T51" fmla="*/ 0 h 130"/>
                  <a:gd name="T52" fmla="*/ 0 w 109"/>
                  <a:gd name="T53" fmla="*/ 0 h 130"/>
                  <a:gd name="T54" fmla="*/ 0 w 109"/>
                  <a:gd name="T55" fmla="*/ 0 h 130"/>
                  <a:gd name="T56" fmla="*/ 0 w 109"/>
                  <a:gd name="T57" fmla="*/ 0 h 130"/>
                  <a:gd name="T58" fmla="*/ 0 w 109"/>
                  <a:gd name="T59" fmla="*/ 0 h 130"/>
                  <a:gd name="T60" fmla="*/ 0 w 109"/>
                  <a:gd name="T61" fmla="*/ 0 h 130"/>
                  <a:gd name="T62" fmla="*/ 0 w 109"/>
                  <a:gd name="T63" fmla="*/ 0 h 130"/>
                  <a:gd name="T64" fmla="*/ 0 w 109"/>
                  <a:gd name="T65" fmla="*/ 0 h 130"/>
                  <a:gd name="T66" fmla="*/ 0 w 109"/>
                  <a:gd name="T67" fmla="*/ 0 h 130"/>
                  <a:gd name="T68" fmla="*/ 0 w 109"/>
                  <a:gd name="T69" fmla="*/ 0 h 130"/>
                  <a:gd name="T70" fmla="*/ 0 w 109"/>
                  <a:gd name="T71" fmla="*/ 0 h 130"/>
                  <a:gd name="T72" fmla="*/ 0 w 109"/>
                  <a:gd name="T73" fmla="*/ 0 h 130"/>
                  <a:gd name="T74" fmla="*/ 0 w 109"/>
                  <a:gd name="T75" fmla="*/ 0 h 130"/>
                  <a:gd name="T76" fmla="*/ 0 w 109"/>
                  <a:gd name="T77" fmla="*/ 0 h 130"/>
                  <a:gd name="T78" fmla="*/ 0 w 109"/>
                  <a:gd name="T79" fmla="*/ 0 h 130"/>
                  <a:gd name="T80" fmla="*/ 0 w 109"/>
                  <a:gd name="T81" fmla="*/ 0 h 130"/>
                  <a:gd name="T82" fmla="*/ 0 w 109"/>
                  <a:gd name="T83" fmla="*/ 0 h 130"/>
                  <a:gd name="T84" fmla="*/ 0 w 109"/>
                  <a:gd name="T85" fmla="*/ 0 h 13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9"/>
                  <a:gd name="T130" fmla="*/ 0 h 130"/>
                  <a:gd name="T131" fmla="*/ 109 w 109"/>
                  <a:gd name="T132" fmla="*/ 130 h 130"/>
                </a:gd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9" h="130">
                    <a:moveTo>
                      <a:pt x="109" y="65"/>
                    </a:moveTo>
                    <a:lnTo>
                      <a:pt x="109" y="58"/>
                    </a:lnTo>
                    <a:lnTo>
                      <a:pt x="108" y="52"/>
                    </a:lnTo>
                    <a:lnTo>
                      <a:pt x="107" y="46"/>
                    </a:lnTo>
                    <a:lnTo>
                      <a:pt x="105" y="40"/>
                    </a:lnTo>
                    <a:lnTo>
                      <a:pt x="100" y="29"/>
                    </a:lnTo>
                    <a:lnTo>
                      <a:pt x="93" y="19"/>
                    </a:lnTo>
                    <a:lnTo>
                      <a:pt x="85" y="11"/>
                    </a:lnTo>
                    <a:lnTo>
                      <a:pt x="76" y="5"/>
                    </a:lnTo>
                    <a:lnTo>
                      <a:pt x="71" y="2"/>
                    </a:lnTo>
                    <a:lnTo>
                      <a:pt x="66" y="1"/>
                    </a:lnTo>
                    <a:lnTo>
                      <a:pt x="61" y="0"/>
                    </a:lnTo>
                    <a:lnTo>
                      <a:pt x="55" y="0"/>
                    </a:lnTo>
                    <a:lnTo>
                      <a:pt x="50" y="0"/>
                    </a:lnTo>
                    <a:lnTo>
                      <a:pt x="44" y="1"/>
                    </a:lnTo>
                    <a:lnTo>
                      <a:pt x="39" y="2"/>
                    </a:lnTo>
                    <a:lnTo>
                      <a:pt x="34" y="5"/>
                    </a:lnTo>
                    <a:lnTo>
                      <a:pt x="24" y="11"/>
                    </a:lnTo>
                    <a:lnTo>
                      <a:pt x="16" y="19"/>
                    </a:lnTo>
                    <a:lnTo>
                      <a:pt x="9" y="29"/>
                    </a:lnTo>
                    <a:lnTo>
                      <a:pt x="4" y="40"/>
                    </a:lnTo>
                    <a:lnTo>
                      <a:pt x="3" y="46"/>
                    </a:lnTo>
                    <a:lnTo>
                      <a:pt x="1" y="52"/>
                    </a:lnTo>
                    <a:lnTo>
                      <a:pt x="0" y="58"/>
                    </a:lnTo>
                    <a:lnTo>
                      <a:pt x="0" y="65"/>
                    </a:lnTo>
                    <a:lnTo>
                      <a:pt x="0" y="71"/>
                    </a:lnTo>
                    <a:lnTo>
                      <a:pt x="1" y="78"/>
                    </a:lnTo>
                    <a:lnTo>
                      <a:pt x="3" y="84"/>
                    </a:lnTo>
                    <a:lnTo>
                      <a:pt x="4" y="90"/>
                    </a:lnTo>
                    <a:lnTo>
                      <a:pt x="7" y="96"/>
                    </a:lnTo>
                    <a:lnTo>
                      <a:pt x="9" y="101"/>
                    </a:lnTo>
                    <a:lnTo>
                      <a:pt x="12" y="106"/>
                    </a:lnTo>
                    <a:lnTo>
                      <a:pt x="16" y="110"/>
                    </a:lnTo>
                    <a:lnTo>
                      <a:pt x="20" y="115"/>
                    </a:lnTo>
                    <a:lnTo>
                      <a:pt x="24" y="119"/>
                    </a:lnTo>
                    <a:lnTo>
                      <a:pt x="29" y="121"/>
                    </a:lnTo>
                    <a:lnTo>
                      <a:pt x="34" y="125"/>
                    </a:lnTo>
                    <a:lnTo>
                      <a:pt x="39" y="127"/>
                    </a:lnTo>
                    <a:lnTo>
                      <a:pt x="44" y="128"/>
                    </a:lnTo>
                    <a:lnTo>
                      <a:pt x="50" y="130"/>
                    </a:lnTo>
                    <a:lnTo>
                      <a:pt x="55" y="130"/>
                    </a:lnTo>
                    <a:lnTo>
                      <a:pt x="61" y="130"/>
                    </a:lnTo>
                    <a:lnTo>
                      <a:pt x="66" y="128"/>
                    </a:lnTo>
                    <a:lnTo>
                      <a:pt x="71" y="127"/>
                    </a:lnTo>
                    <a:lnTo>
                      <a:pt x="76" y="125"/>
                    </a:lnTo>
                    <a:lnTo>
                      <a:pt x="85" y="119"/>
                    </a:lnTo>
                    <a:lnTo>
                      <a:pt x="93" y="110"/>
                    </a:lnTo>
                    <a:lnTo>
                      <a:pt x="100" y="101"/>
                    </a:lnTo>
                    <a:lnTo>
                      <a:pt x="105" y="90"/>
                    </a:lnTo>
                    <a:lnTo>
                      <a:pt x="107" y="84"/>
                    </a:lnTo>
                    <a:lnTo>
                      <a:pt x="108" y="78"/>
                    </a:lnTo>
                    <a:lnTo>
                      <a:pt x="109" y="71"/>
                    </a:lnTo>
                    <a:lnTo>
                      <a:pt x="109" y="65"/>
                    </a:lnTo>
                    <a:close/>
                    <a:moveTo>
                      <a:pt x="100" y="65"/>
                    </a:moveTo>
                    <a:lnTo>
                      <a:pt x="99" y="76"/>
                    </a:lnTo>
                    <a:lnTo>
                      <a:pt x="97" y="85"/>
                    </a:lnTo>
                    <a:lnTo>
                      <a:pt x="92" y="95"/>
                    </a:lnTo>
                    <a:lnTo>
                      <a:pt x="87" y="103"/>
                    </a:lnTo>
                    <a:lnTo>
                      <a:pt x="80" y="109"/>
                    </a:lnTo>
                    <a:lnTo>
                      <a:pt x="73" y="114"/>
                    </a:lnTo>
                    <a:lnTo>
                      <a:pt x="64" y="118"/>
                    </a:lnTo>
                    <a:lnTo>
                      <a:pt x="55" y="119"/>
                    </a:lnTo>
                    <a:lnTo>
                      <a:pt x="46" y="118"/>
                    </a:lnTo>
                    <a:lnTo>
                      <a:pt x="38" y="114"/>
                    </a:lnTo>
                    <a:lnTo>
                      <a:pt x="30" y="109"/>
                    </a:lnTo>
                    <a:lnTo>
                      <a:pt x="22" y="103"/>
                    </a:lnTo>
                    <a:lnTo>
                      <a:pt x="17" y="95"/>
                    </a:lnTo>
                    <a:lnTo>
                      <a:pt x="13" y="85"/>
                    </a:lnTo>
                    <a:lnTo>
                      <a:pt x="10" y="76"/>
                    </a:lnTo>
                    <a:lnTo>
                      <a:pt x="9" y="65"/>
                    </a:lnTo>
                    <a:lnTo>
                      <a:pt x="10" y="54"/>
                    </a:lnTo>
                    <a:lnTo>
                      <a:pt x="13" y="43"/>
                    </a:lnTo>
                    <a:lnTo>
                      <a:pt x="17" y="35"/>
                    </a:lnTo>
                    <a:lnTo>
                      <a:pt x="22" y="26"/>
                    </a:lnTo>
                    <a:lnTo>
                      <a:pt x="30" y="20"/>
                    </a:lnTo>
                    <a:lnTo>
                      <a:pt x="38" y="16"/>
                    </a:lnTo>
                    <a:lnTo>
                      <a:pt x="46" y="12"/>
                    </a:lnTo>
                    <a:lnTo>
                      <a:pt x="55" y="11"/>
                    </a:lnTo>
                    <a:lnTo>
                      <a:pt x="64" y="12"/>
                    </a:lnTo>
                    <a:lnTo>
                      <a:pt x="73" y="16"/>
                    </a:lnTo>
                    <a:lnTo>
                      <a:pt x="80" y="20"/>
                    </a:lnTo>
                    <a:lnTo>
                      <a:pt x="87" y="26"/>
                    </a:lnTo>
                    <a:lnTo>
                      <a:pt x="92" y="35"/>
                    </a:lnTo>
                    <a:lnTo>
                      <a:pt x="97" y="43"/>
                    </a:lnTo>
                    <a:lnTo>
                      <a:pt x="99" y="54"/>
                    </a:lnTo>
                    <a:lnTo>
                      <a:pt x="100" y="65"/>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5" name="Freeform 36"/>
              <p:cNvSpPr>
                <a:spLocks noEditPoints="1"/>
              </p:cNvSpPr>
              <p:nvPr>
                <p:custDataLst>
                  <p:tags r:id="rId37"/>
                </p:custDataLst>
              </p:nvPr>
            </p:nvSpPr>
            <p:spPr bwMode="auto">
              <a:xfrm>
                <a:off x="1152" y="2649"/>
                <a:ext cx="20" cy="20"/>
              </a:xfrm>
              <a:custGeom>
                <a:gdLst>
                  <a:gd name="T0" fmla="*/ 0 w 100"/>
                  <a:gd name="T1" fmla="*/ 0 h 119"/>
                  <a:gd name="T2" fmla="*/ 0 w 100"/>
                  <a:gd name="T3" fmla="*/ 0 h 119"/>
                  <a:gd name="T4" fmla="*/ 0 w 100"/>
                  <a:gd name="T5" fmla="*/ 0 h 119"/>
                  <a:gd name="T6" fmla="*/ 0 w 100"/>
                  <a:gd name="T7" fmla="*/ 0 h 119"/>
                  <a:gd name="T8" fmla="*/ 0 w 100"/>
                  <a:gd name="T9" fmla="*/ 0 h 119"/>
                  <a:gd name="T10" fmla="*/ 0 w 100"/>
                  <a:gd name="T11" fmla="*/ 0 h 119"/>
                  <a:gd name="T12" fmla="*/ 0 w 100"/>
                  <a:gd name="T13" fmla="*/ 0 h 119"/>
                  <a:gd name="T14" fmla="*/ 0 w 100"/>
                  <a:gd name="T15" fmla="*/ 0 h 119"/>
                  <a:gd name="T16" fmla="*/ 0 w 100"/>
                  <a:gd name="T17" fmla="*/ 0 h 119"/>
                  <a:gd name="T18" fmla="*/ 0 w 100"/>
                  <a:gd name="T19" fmla="*/ 0 h 119"/>
                  <a:gd name="T20" fmla="*/ 0 w 100"/>
                  <a:gd name="T21" fmla="*/ 0 h 119"/>
                  <a:gd name="T22" fmla="*/ 0 w 100"/>
                  <a:gd name="T23" fmla="*/ 0 h 119"/>
                  <a:gd name="T24" fmla="*/ 0 w 100"/>
                  <a:gd name="T25" fmla="*/ 0 h 119"/>
                  <a:gd name="T26" fmla="*/ 0 w 100"/>
                  <a:gd name="T27" fmla="*/ 0 h 119"/>
                  <a:gd name="T28" fmla="*/ 0 w 100"/>
                  <a:gd name="T29" fmla="*/ 0 h 119"/>
                  <a:gd name="T30" fmla="*/ 0 w 100"/>
                  <a:gd name="T31" fmla="*/ 0 h 119"/>
                  <a:gd name="T32" fmla="*/ 0 w 100"/>
                  <a:gd name="T33" fmla="*/ 0 h 119"/>
                  <a:gd name="T34" fmla="*/ 0 w 100"/>
                  <a:gd name="T35" fmla="*/ 0 h 119"/>
                  <a:gd name="T36" fmla="*/ 0 w 100"/>
                  <a:gd name="T37" fmla="*/ 0 h 119"/>
                  <a:gd name="T38" fmla="*/ 0 w 100"/>
                  <a:gd name="T39" fmla="*/ 0 h 119"/>
                  <a:gd name="T40" fmla="*/ 0 w 100"/>
                  <a:gd name="T41" fmla="*/ 0 h 119"/>
                  <a:gd name="T42" fmla="*/ 0 w 100"/>
                  <a:gd name="T43" fmla="*/ 0 h 119"/>
                  <a:gd name="T44" fmla="*/ 0 w 100"/>
                  <a:gd name="T45" fmla="*/ 0 h 119"/>
                  <a:gd name="T46" fmla="*/ 0 w 100"/>
                  <a:gd name="T47" fmla="*/ 0 h 119"/>
                  <a:gd name="T48" fmla="*/ 0 w 100"/>
                  <a:gd name="T49" fmla="*/ 0 h 119"/>
                  <a:gd name="T50" fmla="*/ 0 w 100"/>
                  <a:gd name="T51" fmla="*/ 0 h 119"/>
                  <a:gd name="T52" fmla="*/ 0 w 100"/>
                  <a:gd name="T53" fmla="*/ 0 h 119"/>
                  <a:gd name="T54" fmla="*/ 0 w 100"/>
                  <a:gd name="T55" fmla="*/ 0 h 119"/>
                  <a:gd name="T56" fmla="*/ 0 w 100"/>
                  <a:gd name="T57" fmla="*/ 0 h 119"/>
                  <a:gd name="T58" fmla="*/ 0 w 100"/>
                  <a:gd name="T59" fmla="*/ 0 h 119"/>
                  <a:gd name="T60" fmla="*/ 0 w 100"/>
                  <a:gd name="T61" fmla="*/ 0 h 119"/>
                  <a:gd name="T62" fmla="*/ 0 w 100"/>
                  <a:gd name="T63" fmla="*/ 0 h 119"/>
                  <a:gd name="T64" fmla="*/ 0 w 100"/>
                  <a:gd name="T65" fmla="*/ 0 h 11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00"/>
                  <a:gd name="T100" fmla="*/ 0 h 119"/>
                  <a:gd name="T101" fmla="*/ 100 w 100"/>
                  <a:gd name="T102" fmla="*/ 119 h 119"/>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00" h="119">
                    <a:moveTo>
                      <a:pt x="100" y="60"/>
                    </a:moveTo>
                    <a:lnTo>
                      <a:pt x="99" y="48"/>
                    </a:lnTo>
                    <a:lnTo>
                      <a:pt x="96" y="37"/>
                    </a:lnTo>
                    <a:lnTo>
                      <a:pt x="91" y="26"/>
                    </a:lnTo>
                    <a:lnTo>
                      <a:pt x="85" y="18"/>
                    </a:lnTo>
                    <a:lnTo>
                      <a:pt x="78" y="11"/>
                    </a:lnTo>
                    <a:lnTo>
                      <a:pt x="69" y="5"/>
                    </a:lnTo>
                    <a:lnTo>
                      <a:pt x="60" y="1"/>
                    </a:lnTo>
                    <a:lnTo>
                      <a:pt x="50" y="0"/>
                    </a:lnTo>
                    <a:lnTo>
                      <a:pt x="40" y="1"/>
                    </a:lnTo>
                    <a:lnTo>
                      <a:pt x="31" y="5"/>
                    </a:lnTo>
                    <a:lnTo>
                      <a:pt x="22" y="11"/>
                    </a:lnTo>
                    <a:lnTo>
                      <a:pt x="14" y="18"/>
                    </a:lnTo>
                    <a:lnTo>
                      <a:pt x="8" y="26"/>
                    </a:lnTo>
                    <a:lnTo>
                      <a:pt x="4" y="37"/>
                    </a:lnTo>
                    <a:lnTo>
                      <a:pt x="1" y="48"/>
                    </a:lnTo>
                    <a:lnTo>
                      <a:pt x="0" y="60"/>
                    </a:lnTo>
                    <a:lnTo>
                      <a:pt x="1" y="72"/>
                    </a:lnTo>
                    <a:lnTo>
                      <a:pt x="4" y="83"/>
                    </a:lnTo>
                    <a:lnTo>
                      <a:pt x="8" y="93"/>
                    </a:lnTo>
                    <a:lnTo>
                      <a:pt x="14" y="102"/>
                    </a:lnTo>
                    <a:lnTo>
                      <a:pt x="22" y="109"/>
                    </a:lnTo>
                    <a:lnTo>
                      <a:pt x="31" y="115"/>
                    </a:lnTo>
                    <a:lnTo>
                      <a:pt x="40" y="117"/>
                    </a:lnTo>
                    <a:lnTo>
                      <a:pt x="50" y="119"/>
                    </a:lnTo>
                    <a:lnTo>
                      <a:pt x="60" y="117"/>
                    </a:lnTo>
                    <a:lnTo>
                      <a:pt x="69" y="115"/>
                    </a:lnTo>
                    <a:lnTo>
                      <a:pt x="78" y="109"/>
                    </a:lnTo>
                    <a:lnTo>
                      <a:pt x="85" y="102"/>
                    </a:lnTo>
                    <a:lnTo>
                      <a:pt x="91" y="93"/>
                    </a:lnTo>
                    <a:lnTo>
                      <a:pt x="96" y="83"/>
                    </a:lnTo>
                    <a:lnTo>
                      <a:pt x="99" y="72"/>
                    </a:lnTo>
                    <a:lnTo>
                      <a:pt x="100" y="60"/>
                    </a:lnTo>
                    <a:close/>
                    <a:moveTo>
                      <a:pt x="91" y="60"/>
                    </a:moveTo>
                    <a:lnTo>
                      <a:pt x="90" y="69"/>
                    </a:lnTo>
                    <a:lnTo>
                      <a:pt x="87" y="79"/>
                    </a:lnTo>
                    <a:lnTo>
                      <a:pt x="84" y="87"/>
                    </a:lnTo>
                    <a:lnTo>
                      <a:pt x="79" y="95"/>
                    </a:lnTo>
                    <a:lnTo>
                      <a:pt x="73" y="101"/>
                    </a:lnTo>
                    <a:lnTo>
                      <a:pt x="66" y="104"/>
                    </a:lnTo>
                    <a:lnTo>
                      <a:pt x="58" y="108"/>
                    </a:lnTo>
                    <a:lnTo>
                      <a:pt x="50" y="108"/>
                    </a:lnTo>
                    <a:lnTo>
                      <a:pt x="42" y="108"/>
                    </a:lnTo>
                    <a:lnTo>
                      <a:pt x="34" y="104"/>
                    </a:lnTo>
                    <a:lnTo>
                      <a:pt x="27" y="101"/>
                    </a:lnTo>
                    <a:lnTo>
                      <a:pt x="20" y="95"/>
                    </a:lnTo>
                    <a:lnTo>
                      <a:pt x="16" y="87"/>
                    </a:lnTo>
                    <a:lnTo>
                      <a:pt x="12" y="79"/>
                    </a:lnTo>
                    <a:lnTo>
                      <a:pt x="9" y="69"/>
                    </a:lnTo>
                    <a:lnTo>
                      <a:pt x="9" y="60"/>
                    </a:lnTo>
                    <a:lnTo>
                      <a:pt x="9" y="50"/>
                    </a:lnTo>
                    <a:lnTo>
                      <a:pt x="12" y="41"/>
                    </a:lnTo>
                    <a:lnTo>
                      <a:pt x="16" y="32"/>
                    </a:lnTo>
                    <a:lnTo>
                      <a:pt x="20" y="25"/>
                    </a:lnTo>
                    <a:lnTo>
                      <a:pt x="27" y="19"/>
                    </a:lnTo>
                    <a:lnTo>
                      <a:pt x="34" y="15"/>
                    </a:lnTo>
                    <a:lnTo>
                      <a:pt x="42" y="12"/>
                    </a:lnTo>
                    <a:lnTo>
                      <a:pt x="50" y="11"/>
                    </a:lnTo>
                    <a:lnTo>
                      <a:pt x="58" y="12"/>
                    </a:lnTo>
                    <a:lnTo>
                      <a:pt x="66" y="15"/>
                    </a:lnTo>
                    <a:lnTo>
                      <a:pt x="73" y="19"/>
                    </a:lnTo>
                    <a:lnTo>
                      <a:pt x="79" y="25"/>
                    </a:lnTo>
                    <a:lnTo>
                      <a:pt x="84" y="32"/>
                    </a:lnTo>
                    <a:lnTo>
                      <a:pt x="87" y="41"/>
                    </a:lnTo>
                    <a:lnTo>
                      <a:pt x="90" y="50"/>
                    </a:lnTo>
                    <a:lnTo>
                      <a:pt x="91" y="60"/>
                    </a:lnTo>
                    <a:close/>
                  </a:path>
                </a:pathLst>
              </a:custGeom>
              <a:solidFill>
                <a:srgbClr val="FAE3B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6" name="Freeform 37"/>
              <p:cNvSpPr>
                <a:spLocks noEditPoints="1"/>
              </p:cNvSpPr>
              <p:nvPr>
                <p:custDataLst>
                  <p:tags r:id="rId38"/>
                </p:custDataLst>
              </p:nvPr>
            </p:nvSpPr>
            <p:spPr bwMode="auto">
              <a:xfrm>
                <a:off x="1152" y="2650"/>
                <a:ext cx="19" cy="18"/>
              </a:xfrm>
              <a:custGeom>
                <a:gdLst>
                  <a:gd name="T0" fmla="*/ 0 w 91"/>
                  <a:gd name="T1" fmla="*/ 0 h 108"/>
                  <a:gd name="T2" fmla="*/ 0 w 91"/>
                  <a:gd name="T3" fmla="*/ 0 h 108"/>
                  <a:gd name="T4" fmla="*/ 0 w 91"/>
                  <a:gd name="T5" fmla="*/ 0 h 108"/>
                  <a:gd name="T6" fmla="*/ 0 w 91"/>
                  <a:gd name="T7" fmla="*/ 0 h 108"/>
                  <a:gd name="T8" fmla="*/ 0 w 91"/>
                  <a:gd name="T9" fmla="*/ 0 h 108"/>
                  <a:gd name="T10" fmla="*/ 0 w 91"/>
                  <a:gd name="T11" fmla="*/ 0 h 108"/>
                  <a:gd name="T12" fmla="*/ 0 w 91"/>
                  <a:gd name="T13" fmla="*/ 0 h 108"/>
                  <a:gd name="T14" fmla="*/ 0 w 91"/>
                  <a:gd name="T15" fmla="*/ 0 h 108"/>
                  <a:gd name="T16" fmla="*/ 0 w 91"/>
                  <a:gd name="T17" fmla="*/ 0 h 108"/>
                  <a:gd name="T18" fmla="*/ 0 w 91"/>
                  <a:gd name="T19" fmla="*/ 0 h 108"/>
                  <a:gd name="T20" fmla="*/ 0 w 91"/>
                  <a:gd name="T21" fmla="*/ 0 h 108"/>
                  <a:gd name="T22" fmla="*/ 0 w 91"/>
                  <a:gd name="T23" fmla="*/ 0 h 108"/>
                  <a:gd name="T24" fmla="*/ 0 w 91"/>
                  <a:gd name="T25" fmla="*/ 0 h 108"/>
                  <a:gd name="T26" fmla="*/ 0 w 91"/>
                  <a:gd name="T27" fmla="*/ 0 h 108"/>
                  <a:gd name="T28" fmla="*/ 0 w 91"/>
                  <a:gd name="T29" fmla="*/ 0 h 108"/>
                  <a:gd name="T30" fmla="*/ 0 w 91"/>
                  <a:gd name="T31" fmla="*/ 0 h 108"/>
                  <a:gd name="T32" fmla="*/ 0 w 91"/>
                  <a:gd name="T33" fmla="*/ 0 h 108"/>
                  <a:gd name="T34" fmla="*/ 0 w 91"/>
                  <a:gd name="T35" fmla="*/ 0 h 108"/>
                  <a:gd name="T36" fmla="*/ 0 w 91"/>
                  <a:gd name="T37" fmla="*/ 0 h 108"/>
                  <a:gd name="T38" fmla="*/ 0 w 91"/>
                  <a:gd name="T39" fmla="*/ 0 h 108"/>
                  <a:gd name="T40" fmla="*/ 0 w 91"/>
                  <a:gd name="T41" fmla="*/ 0 h 108"/>
                  <a:gd name="T42" fmla="*/ 0 w 91"/>
                  <a:gd name="T43" fmla="*/ 0 h 108"/>
                  <a:gd name="T44" fmla="*/ 0 w 91"/>
                  <a:gd name="T45" fmla="*/ 0 h 108"/>
                  <a:gd name="T46" fmla="*/ 0 w 91"/>
                  <a:gd name="T47" fmla="*/ 0 h 108"/>
                  <a:gd name="T48" fmla="*/ 0 w 91"/>
                  <a:gd name="T49" fmla="*/ 0 h 108"/>
                  <a:gd name="T50" fmla="*/ 0 w 91"/>
                  <a:gd name="T51" fmla="*/ 0 h 108"/>
                  <a:gd name="T52" fmla="*/ 0 w 91"/>
                  <a:gd name="T53" fmla="*/ 0 h 108"/>
                  <a:gd name="T54" fmla="*/ 0 w 91"/>
                  <a:gd name="T55" fmla="*/ 0 h 108"/>
                  <a:gd name="T56" fmla="*/ 0 w 91"/>
                  <a:gd name="T57" fmla="*/ 0 h 108"/>
                  <a:gd name="T58" fmla="*/ 0 w 91"/>
                  <a:gd name="T59" fmla="*/ 0 h 108"/>
                  <a:gd name="T60" fmla="*/ 0 w 91"/>
                  <a:gd name="T61" fmla="*/ 0 h 108"/>
                  <a:gd name="T62" fmla="*/ 0 w 91"/>
                  <a:gd name="T63" fmla="*/ 0 h 108"/>
                  <a:gd name="T64" fmla="*/ 0 w 91"/>
                  <a:gd name="T65" fmla="*/ 0 h 1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1"/>
                  <a:gd name="T100" fmla="*/ 0 h 108"/>
                  <a:gd name="T101" fmla="*/ 91 w 91"/>
                  <a:gd name="T102" fmla="*/ 108 h 108"/>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1" h="108">
                    <a:moveTo>
                      <a:pt x="91" y="54"/>
                    </a:moveTo>
                    <a:lnTo>
                      <a:pt x="90" y="43"/>
                    </a:lnTo>
                    <a:lnTo>
                      <a:pt x="88" y="32"/>
                    </a:lnTo>
                    <a:lnTo>
                      <a:pt x="83" y="24"/>
                    </a:lnTo>
                    <a:lnTo>
                      <a:pt x="78" y="15"/>
                    </a:lnTo>
                    <a:lnTo>
                      <a:pt x="71" y="9"/>
                    </a:lnTo>
                    <a:lnTo>
                      <a:pt x="64" y="3"/>
                    </a:lnTo>
                    <a:lnTo>
                      <a:pt x="55" y="1"/>
                    </a:lnTo>
                    <a:lnTo>
                      <a:pt x="46" y="0"/>
                    </a:lnTo>
                    <a:lnTo>
                      <a:pt x="37" y="1"/>
                    </a:lnTo>
                    <a:lnTo>
                      <a:pt x="29" y="3"/>
                    </a:lnTo>
                    <a:lnTo>
                      <a:pt x="21" y="9"/>
                    </a:lnTo>
                    <a:lnTo>
                      <a:pt x="13" y="15"/>
                    </a:lnTo>
                    <a:lnTo>
                      <a:pt x="8" y="24"/>
                    </a:lnTo>
                    <a:lnTo>
                      <a:pt x="4" y="32"/>
                    </a:lnTo>
                    <a:lnTo>
                      <a:pt x="1" y="43"/>
                    </a:lnTo>
                    <a:lnTo>
                      <a:pt x="0" y="54"/>
                    </a:lnTo>
                    <a:lnTo>
                      <a:pt x="1" y="65"/>
                    </a:lnTo>
                    <a:lnTo>
                      <a:pt x="4" y="74"/>
                    </a:lnTo>
                    <a:lnTo>
                      <a:pt x="8" y="84"/>
                    </a:lnTo>
                    <a:lnTo>
                      <a:pt x="13" y="92"/>
                    </a:lnTo>
                    <a:lnTo>
                      <a:pt x="21" y="98"/>
                    </a:lnTo>
                    <a:lnTo>
                      <a:pt x="29" y="103"/>
                    </a:lnTo>
                    <a:lnTo>
                      <a:pt x="37" y="107"/>
                    </a:lnTo>
                    <a:lnTo>
                      <a:pt x="46" y="108"/>
                    </a:lnTo>
                    <a:lnTo>
                      <a:pt x="55" y="107"/>
                    </a:lnTo>
                    <a:lnTo>
                      <a:pt x="64" y="103"/>
                    </a:lnTo>
                    <a:lnTo>
                      <a:pt x="71" y="98"/>
                    </a:lnTo>
                    <a:lnTo>
                      <a:pt x="78" y="92"/>
                    </a:lnTo>
                    <a:lnTo>
                      <a:pt x="83" y="84"/>
                    </a:lnTo>
                    <a:lnTo>
                      <a:pt x="88" y="74"/>
                    </a:lnTo>
                    <a:lnTo>
                      <a:pt x="90" y="65"/>
                    </a:lnTo>
                    <a:lnTo>
                      <a:pt x="91" y="54"/>
                    </a:lnTo>
                    <a:close/>
                    <a:moveTo>
                      <a:pt x="82" y="54"/>
                    </a:moveTo>
                    <a:lnTo>
                      <a:pt x="81" y="62"/>
                    </a:lnTo>
                    <a:lnTo>
                      <a:pt x="79" y="71"/>
                    </a:lnTo>
                    <a:lnTo>
                      <a:pt x="76" y="78"/>
                    </a:lnTo>
                    <a:lnTo>
                      <a:pt x="72" y="84"/>
                    </a:lnTo>
                    <a:lnTo>
                      <a:pt x="66" y="90"/>
                    </a:lnTo>
                    <a:lnTo>
                      <a:pt x="60" y="93"/>
                    </a:lnTo>
                    <a:lnTo>
                      <a:pt x="53" y="96"/>
                    </a:lnTo>
                    <a:lnTo>
                      <a:pt x="46" y="97"/>
                    </a:lnTo>
                    <a:lnTo>
                      <a:pt x="39" y="96"/>
                    </a:lnTo>
                    <a:lnTo>
                      <a:pt x="32" y="93"/>
                    </a:lnTo>
                    <a:lnTo>
                      <a:pt x="26" y="90"/>
                    </a:lnTo>
                    <a:lnTo>
                      <a:pt x="21" y="84"/>
                    </a:lnTo>
                    <a:lnTo>
                      <a:pt x="15" y="78"/>
                    </a:lnTo>
                    <a:lnTo>
                      <a:pt x="12" y="71"/>
                    </a:lnTo>
                    <a:lnTo>
                      <a:pt x="10" y="62"/>
                    </a:lnTo>
                    <a:lnTo>
                      <a:pt x="9" y="54"/>
                    </a:lnTo>
                    <a:lnTo>
                      <a:pt x="10" y="45"/>
                    </a:lnTo>
                    <a:lnTo>
                      <a:pt x="12" y="37"/>
                    </a:lnTo>
                    <a:lnTo>
                      <a:pt x="15" y="30"/>
                    </a:lnTo>
                    <a:lnTo>
                      <a:pt x="21" y="24"/>
                    </a:lnTo>
                    <a:lnTo>
                      <a:pt x="26" y="18"/>
                    </a:lnTo>
                    <a:lnTo>
                      <a:pt x="32" y="14"/>
                    </a:lnTo>
                    <a:lnTo>
                      <a:pt x="39" y="12"/>
                    </a:lnTo>
                    <a:lnTo>
                      <a:pt x="46" y="11"/>
                    </a:lnTo>
                    <a:lnTo>
                      <a:pt x="53" y="12"/>
                    </a:lnTo>
                    <a:lnTo>
                      <a:pt x="60" y="14"/>
                    </a:lnTo>
                    <a:lnTo>
                      <a:pt x="66" y="18"/>
                    </a:lnTo>
                    <a:lnTo>
                      <a:pt x="72" y="24"/>
                    </a:lnTo>
                    <a:lnTo>
                      <a:pt x="76" y="30"/>
                    </a:lnTo>
                    <a:lnTo>
                      <a:pt x="79" y="37"/>
                    </a:lnTo>
                    <a:lnTo>
                      <a:pt x="81" y="45"/>
                    </a:lnTo>
                    <a:lnTo>
                      <a:pt x="82" y="54"/>
                    </a:lnTo>
                    <a:close/>
                  </a:path>
                </a:pathLst>
              </a:custGeom>
              <a:solidFill>
                <a:srgbClr val="FAE6B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7" name="Freeform 38"/>
              <p:cNvSpPr>
                <a:spLocks noEditPoints="1"/>
              </p:cNvSpPr>
              <p:nvPr>
                <p:custDataLst>
                  <p:tags r:id="rId39"/>
                </p:custDataLst>
              </p:nvPr>
            </p:nvSpPr>
            <p:spPr bwMode="auto">
              <a:xfrm>
                <a:off x="1153" y="2651"/>
                <a:ext cx="17" cy="16"/>
              </a:xfrm>
              <a:custGeom>
                <a:gdLst>
                  <a:gd name="T0" fmla="*/ 0 w 82"/>
                  <a:gd name="T1" fmla="*/ 0 h 97"/>
                  <a:gd name="T2" fmla="*/ 0 w 82"/>
                  <a:gd name="T3" fmla="*/ 0 h 97"/>
                  <a:gd name="T4" fmla="*/ 0 w 82"/>
                  <a:gd name="T5" fmla="*/ 0 h 97"/>
                  <a:gd name="T6" fmla="*/ 0 w 82"/>
                  <a:gd name="T7" fmla="*/ 0 h 97"/>
                  <a:gd name="T8" fmla="*/ 0 w 82"/>
                  <a:gd name="T9" fmla="*/ 0 h 97"/>
                  <a:gd name="T10" fmla="*/ 0 w 82"/>
                  <a:gd name="T11" fmla="*/ 0 h 97"/>
                  <a:gd name="T12" fmla="*/ 0 w 82"/>
                  <a:gd name="T13" fmla="*/ 0 h 97"/>
                  <a:gd name="T14" fmla="*/ 0 w 82"/>
                  <a:gd name="T15" fmla="*/ 0 h 97"/>
                  <a:gd name="T16" fmla="*/ 0 w 82"/>
                  <a:gd name="T17" fmla="*/ 0 h 97"/>
                  <a:gd name="T18" fmla="*/ 0 w 82"/>
                  <a:gd name="T19" fmla="*/ 0 h 97"/>
                  <a:gd name="T20" fmla="*/ 0 w 82"/>
                  <a:gd name="T21" fmla="*/ 0 h 97"/>
                  <a:gd name="T22" fmla="*/ 0 w 82"/>
                  <a:gd name="T23" fmla="*/ 0 h 97"/>
                  <a:gd name="T24" fmla="*/ 0 w 82"/>
                  <a:gd name="T25" fmla="*/ 0 h 97"/>
                  <a:gd name="T26" fmla="*/ 0 w 82"/>
                  <a:gd name="T27" fmla="*/ 0 h 97"/>
                  <a:gd name="T28" fmla="*/ 0 w 82"/>
                  <a:gd name="T29" fmla="*/ 0 h 97"/>
                  <a:gd name="T30" fmla="*/ 0 w 82"/>
                  <a:gd name="T31" fmla="*/ 0 h 97"/>
                  <a:gd name="T32" fmla="*/ 0 w 82"/>
                  <a:gd name="T33" fmla="*/ 0 h 97"/>
                  <a:gd name="T34" fmla="*/ 0 w 82"/>
                  <a:gd name="T35" fmla="*/ 0 h 97"/>
                  <a:gd name="T36" fmla="*/ 0 w 82"/>
                  <a:gd name="T37" fmla="*/ 0 h 97"/>
                  <a:gd name="T38" fmla="*/ 0 w 82"/>
                  <a:gd name="T39" fmla="*/ 0 h 97"/>
                  <a:gd name="T40" fmla="*/ 0 w 82"/>
                  <a:gd name="T41" fmla="*/ 0 h 97"/>
                  <a:gd name="T42" fmla="*/ 0 w 82"/>
                  <a:gd name="T43" fmla="*/ 0 h 97"/>
                  <a:gd name="T44" fmla="*/ 0 w 82"/>
                  <a:gd name="T45" fmla="*/ 0 h 97"/>
                  <a:gd name="T46" fmla="*/ 0 w 82"/>
                  <a:gd name="T47" fmla="*/ 0 h 97"/>
                  <a:gd name="T48" fmla="*/ 0 w 82"/>
                  <a:gd name="T49" fmla="*/ 0 h 97"/>
                  <a:gd name="T50" fmla="*/ 0 w 82"/>
                  <a:gd name="T51" fmla="*/ 0 h 97"/>
                  <a:gd name="T52" fmla="*/ 0 w 82"/>
                  <a:gd name="T53" fmla="*/ 0 h 97"/>
                  <a:gd name="T54" fmla="*/ 0 w 82"/>
                  <a:gd name="T55" fmla="*/ 0 h 97"/>
                  <a:gd name="T56" fmla="*/ 0 w 82"/>
                  <a:gd name="T57" fmla="*/ 0 h 97"/>
                  <a:gd name="T58" fmla="*/ 0 w 82"/>
                  <a:gd name="T59" fmla="*/ 0 h 97"/>
                  <a:gd name="T60" fmla="*/ 0 w 82"/>
                  <a:gd name="T61" fmla="*/ 0 h 97"/>
                  <a:gd name="T62" fmla="*/ 0 w 82"/>
                  <a:gd name="T63" fmla="*/ 0 h 97"/>
                  <a:gd name="T64" fmla="*/ 0 w 82"/>
                  <a:gd name="T65" fmla="*/ 0 h 9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2"/>
                  <a:gd name="T100" fmla="*/ 0 h 97"/>
                  <a:gd name="T101" fmla="*/ 82 w 82"/>
                  <a:gd name="T102" fmla="*/ 97 h 97"/>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2" h="97">
                    <a:moveTo>
                      <a:pt x="82" y="49"/>
                    </a:moveTo>
                    <a:lnTo>
                      <a:pt x="81" y="39"/>
                    </a:lnTo>
                    <a:lnTo>
                      <a:pt x="78" y="30"/>
                    </a:lnTo>
                    <a:lnTo>
                      <a:pt x="75" y="21"/>
                    </a:lnTo>
                    <a:lnTo>
                      <a:pt x="70" y="14"/>
                    </a:lnTo>
                    <a:lnTo>
                      <a:pt x="64" y="8"/>
                    </a:lnTo>
                    <a:lnTo>
                      <a:pt x="57" y="4"/>
                    </a:lnTo>
                    <a:lnTo>
                      <a:pt x="49" y="1"/>
                    </a:lnTo>
                    <a:lnTo>
                      <a:pt x="41" y="0"/>
                    </a:lnTo>
                    <a:lnTo>
                      <a:pt x="33" y="1"/>
                    </a:lnTo>
                    <a:lnTo>
                      <a:pt x="25" y="4"/>
                    </a:lnTo>
                    <a:lnTo>
                      <a:pt x="18" y="8"/>
                    </a:lnTo>
                    <a:lnTo>
                      <a:pt x="11" y="14"/>
                    </a:lnTo>
                    <a:lnTo>
                      <a:pt x="7" y="21"/>
                    </a:lnTo>
                    <a:lnTo>
                      <a:pt x="3" y="30"/>
                    </a:lnTo>
                    <a:lnTo>
                      <a:pt x="0" y="39"/>
                    </a:lnTo>
                    <a:lnTo>
                      <a:pt x="0" y="49"/>
                    </a:lnTo>
                    <a:lnTo>
                      <a:pt x="0" y="58"/>
                    </a:lnTo>
                    <a:lnTo>
                      <a:pt x="3" y="68"/>
                    </a:lnTo>
                    <a:lnTo>
                      <a:pt x="7" y="76"/>
                    </a:lnTo>
                    <a:lnTo>
                      <a:pt x="11" y="84"/>
                    </a:lnTo>
                    <a:lnTo>
                      <a:pt x="18" y="90"/>
                    </a:lnTo>
                    <a:lnTo>
                      <a:pt x="25" y="93"/>
                    </a:lnTo>
                    <a:lnTo>
                      <a:pt x="33" y="97"/>
                    </a:lnTo>
                    <a:lnTo>
                      <a:pt x="41" y="97"/>
                    </a:lnTo>
                    <a:lnTo>
                      <a:pt x="49" y="97"/>
                    </a:lnTo>
                    <a:lnTo>
                      <a:pt x="57" y="93"/>
                    </a:lnTo>
                    <a:lnTo>
                      <a:pt x="64" y="90"/>
                    </a:lnTo>
                    <a:lnTo>
                      <a:pt x="70" y="84"/>
                    </a:lnTo>
                    <a:lnTo>
                      <a:pt x="75" y="76"/>
                    </a:lnTo>
                    <a:lnTo>
                      <a:pt x="78" y="68"/>
                    </a:lnTo>
                    <a:lnTo>
                      <a:pt x="81" y="58"/>
                    </a:lnTo>
                    <a:lnTo>
                      <a:pt x="82" y="49"/>
                    </a:lnTo>
                    <a:close/>
                    <a:moveTo>
                      <a:pt x="73" y="49"/>
                    </a:moveTo>
                    <a:lnTo>
                      <a:pt x="72" y="56"/>
                    </a:lnTo>
                    <a:lnTo>
                      <a:pt x="70" y="63"/>
                    </a:lnTo>
                    <a:lnTo>
                      <a:pt x="67" y="70"/>
                    </a:lnTo>
                    <a:lnTo>
                      <a:pt x="63" y="75"/>
                    </a:lnTo>
                    <a:lnTo>
                      <a:pt x="59" y="80"/>
                    </a:lnTo>
                    <a:lnTo>
                      <a:pt x="53" y="84"/>
                    </a:lnTo>
                    <a:lnTo>
                      <a:pt x="47" y="86"/>
                    </a:lnTo>
                    <a:lnTo>
                      <a:pt x="41" y="86"/>
                    </a:lnTo>
                    <a:lnTo>
                      <a:pt x="35" y="86"/>
                    </a:lnTo>
                    <a:lnTo>
                      <a:pt x="29" y="84"/>
                    </a:lnTo>
                    <a:lnTo>
                      <a:pt x="24" y="80"/>
                    </a:lnTo>
                    <a:lnTo>
                      <a:pt x="19" y="75"/>
                    </a:lnTo>
                    <a:lnTo>
                      <a:pt x="15" y="70"/>
                    </a:lnTo>
                    <a:lnTo>
                      <a:pt x="11" y="63"/>
                    </a:lnTo>
                    <a:lnTo>
                      <a:pt x="9" y="56"/>
                    </a:lnTo>
                    <a:lnTo>
                      <a:pt x="9" y="49"/>
                    </a:lnTo>
                    <a:lnTo>
                      <a:pt x="9" y="42"/>
                    </a:lnTo>
                    <a:lnTo>
                      <a:pt x="11" y="34"/>
                    </a:lnTo>
                    <a:lnTo>
                      <a:pt x="15" y="27"/>
                    </a:lnTo>
                    <a:lnTo>
                      <a:pt x="19" y="22"/>
                    </a:lnTo>
                    <a:lnTo>
                      <a:pt x="24" y="18"/>
                    </a:lnTo>
                    <a:lnTo>
                      <a:pt x="29" y="14"/>
                    </a:lnTo>
                    <a:lnTo>
                      <a:pt x="35" y="12"/>
                    </a:lnTo>
                    <a:lnTo>
                      <a:pt x="41" y="10"/>
                    </a:lnTo>
                    <a:lnTo>
                      <a:pt x="47" y="12"/>
                    </a:lnTo>
                    <a:lnTo>
                      <a:pt x="53" y="14"/>
                    </a:lnTo>
                    <a:lnTo>
                      <a:pt x="59" y="18"/>
                    </a:lnTo>
                    <a:lnTo>
                      <a:pt x="63" y="22"/>
                    </a:lnTo>
                    <a:lnTo>
                      <a:pt x="67" y="27"/>
                    </a:lnTo>
                    <a:lnTo>
                      <a:pt x="70" y="34"/>
                    </a:lnTo>
                    <a:lnTo>
                      <a:pt x="72" y="42"/>
                    </a:lnTo>
                    <a:lnTo>
                      <a:pt x="73" y="49"/>
                    </a:lnTo>
                    <a:close/>
                  </a:path>
                </a:pathLst>
              </a:custGeom>
              <a:solidFill>
                <a:srgbClr val="FBE9B9"/>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8" name="Freeform 39"/>
              <p:cNvSpPr>
                <a:spLocks noEditPoints="1"/>
              </p:cNvSpPr>
              <p:nvPr>
                <p:custDataLst>
                  <p:tags r:id="rId40"/>
                </p:custDataLst>
              </p:nvPr>
            </p:nvSpPr>
            <p:spPr bwMode="auto">
              <a:xfrm>
                <a:off x="1154" y="2652"/>
                <a:ext cx="15" cy="14"/>
              </a:xfrm>
              <a:custGeom>
                <a:gdLst>
                  <a:gd name="T0" fmla="*/ 0 w 73"/>
                  <a:gd name="T1" fmla="*/ 0 h 86"/>
                  <a:gd name="T2" fmla="*/ 0 w 73"/>
                  <a:gd name="T3" fmla="*/ 0 h 86"/>
                  <a:gd name="T4" fmla="*/ 0 w 73"/>
                  <a:gd name="T5" fmla="*/ 0 h 86"/>
                  <a:gd name="T6" fmla="*/ 0 w 73"/>
                  <a:gd name="T7" fmla="*/ 0 h 86"/>
                  <a:gd name="T8" fmla="*/ 0 w 73"/>
                  <a:gd name="T9" fmla="*/ 0 h 86"/>
                  <a:gd name="T10" fmla="*/ 0 w 73"/>
                  <a:gd name="T11" fmla="*/ 0 h 86"/>
                  <a:gd name="T12" fmla="*/ 0 w 73"/>
                  <a:gd name="T13" fmla="*/ 0 h 86"/>
                  <a:gd name="T14" fmla="*/ 0 w 73"/>
                  <a:gd name="T15" fmla="*/ 0 h 86"/>
                  <a:gd name="T16" fmla="*/ 0 w 73"/>
                  <a:gd name="T17" fmla="*/ 0 h 86"/>
                  <a:gd name="T18" fmla="*/ 0 w 73"/>
                  <a:gd name="T19" fmla="*/ 0 h 86"/>
                  <a:gd name="T20" fmla="*/ 0 w 73"/>
                  <a:gd name="T21" fmla="*/ 0 h 86"/>
                  <a:gd name="T22" fmla="*/ 0 w 73"/>
                  <a:gd name="T23" fmla="*/ 0 h 86"/>
                  <a:gd name="T24" fmla="*/ 0 w 73"/>
                  <a:gd name="T25" fmla="*/ 0 h 86"/>
                  <a:gd name="T26" fmla="*/ 0 w 73"/>
                  <a:gd name="T27" fmla="*/ 0 h 86"/>
                  <a:gd name="T28" fmla="*/ 0 w 73"/>
                  <a:gd name="T29" fmla="*/ 0 h 86"/>
                  <a:gd name="T30" fmla="*/ 0 w 73"/>
                  <a:gd name="T31" fmla="*/ 0 h 86"/>
                  <a:gd name="T32" fmla="*/ 0 w 73"/>
                  <a:gd name="T33" fmla="*/ 0 h 86"/>
                  <a:gd name="T34" fmla="*/ 0 w 73"/>
                  <a:gd name="T35" fmla="*/ 0 h 86"/>
                  <a:gd name="T36" fmla="*/ 0 w 73"/>
                  <a:gd name="T37" fmla="*/ 0 h 86"/>
                  <a:gd name="T38" fmla="*/ 0 w 73"/>
                  <a:gd name="T39" fmla="*/ 0 h 86"/>
                  <a:gd name="T40" fmla="*/ 0 w 73"/>
                  <a:gd name="T41" fmla="*/ 0 h 86"/>
                  <a:gd name="T42" fmla="*/ 0 w 73"/>
                  <a:gd name="T43" fmla="*/ 0 h 86"/>
                  <a:gd name="T44" fmla="*/ 0 w 73"/>
                  <a:gd name="T45" fmla="*/ 0 h 86"/>
                  <a:gd name="T46" fmla="*/ 0 w 73"/>
                  <a:gd name="T47" fmla="*/ 0 h 86"/>
                  <a:gd name="T48" fmla="*/ 0 w 73"/>
                  <a:gd name="T49" fmla="*/ 0 h 86"/>
                  <a:gd name="T50" fmla="*/ 0 w 73"/>
                  <a:gd name="T51" fmla="*/ 0 h 86"/>
                  <a:gd name="T52" fmla="*/ 0 w 73"/>
                  <a:gd name="T53" fmla="*/ 0 h 86"/>
                  <a:gd name="T54" fmla="*/ 0 w 73"/>
                  <a:gd name="T55" fmla="*/ 0 h 86"/>
                  <a:gd name="T56" fmla="*/ 0 w 73"/>
                  <a:gd name="T57" fmla="*/ 0 h 86"/>
                  <a:gd name="T58" fmla="*/ 0 w 73"/>
                  <a:gd name="T59" fmla="*/ 0 h 86"/>
                  <a:gd name="T60" fmla="*/ 0 w 73"/>
                  <a:gd name="T61" fmla="*/ 0 h 86"/>
                  <a:gd name="T62" fmla="*/ 0 w 73"/>
                  <a:gd name="T63" fmla="*/ 0 h 86"/>
                  <a:gd name="T64" fmla="*/ 0 w 73"/>
                  <a:gd name="T65" fmla="*/ 0 h 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3"/>
                  <a:gd name="T100" fmla="*/ 0 h 86"/>
                  <a:gd name="T101" fmla="*/ 73 w 73"/>
                  <a:gd name="T102" fmla="*/ 86 h 8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3" h="86">
                    <a:moveTo>
                      <a:pt x="73" y="43"/>
                    </a:moveTo>
                    <a:lnTo>
                      <a:pt x="72" y="34"/>
                    </a:lnTo>
                    <a:lnTo>
                      <a:pt x="70" y="26"/>
                    </a:lnTo>
                    <a:lnTo>
                      <a:pt x="67" y="19"/>
                    </a:lnTo>
                    <a:lnTo>
                      <a:pt x="63" y="13"/>
                    </a:lnTo>
                    <a:lnTo>
                      <a:pt x="57" y="7"/>
                    </a:lnTo>
                    <a:lnTo>
                      <a:pt x="51" y="3"/>
                    </a:lnTo>
                    <a:lnTo>
                      <a:pt x="44" y="1"/>
                    </a:lnTo>
                    <a:lnTo>
                      <a:pt x="37" y="0"/>
                    </a:lnTo>
                    <a:lnTo>
                      <a:pt x="30" y="1"/>
                    </a:lnTo>
                    <a:lnTo>
                      <a:pt x="23" y="3"/>
                    </a:lnTo>
                    <a:lnTo>
                      <a:pt x="17" y="7"/>
                    </a:lnTo>
                    <a:lnTo>
                      <a:pt x="12" y="13"/>
                    </a:lnTo>
                    <a:lnTo>
                      <a:pt x="6" y="19"/>
                    </a:lnTo>
                    <a:lnTo>
                      <a:pt x="3" y="26"/>
                    </a:lnTo>
                    <a:lnTo>
                      <a:pt x="1" y="34"/>
                    </a:lnTo>
                    <a:lnTo>
                      <a:pt x="0" y="43"/>
                    </a:lnTo>
                    <a:lnTo>
                      <a:pt x="1" y="51"/>
                    </a:lnTo>
                    <a:lnTo>
                      <a:pt x="3" y="60"/>
                    </a:lnTo>
                    <a:lnTo>
                      <a:pt x="6" y="67"/>
                    </a:lnTo>
                    <a:lnTo>
                      <a:pt x="12" y="73"/>
                    </a:lnTo>
                    <a:lnTo>
                      <a:pt x="17" y="79"/>
                    </a:lnTo>
                    <a:lnTo>
                      <a:pt x="23" y="82"/>
                    </a:lnTo>
                    <a:lnTo>
                      <a:pt x="30" y="85"/>
                    </a:lnTo>
                    <a:lnTo>
                      <a:pt x="37" y="86"/>
                    </a:lnTo>
                    <a:lnTo>
                      <a:pt x="44" y="85"/>
                    </a:lnTo>
                    <a:lnTo>
                      <a:pt x="51" y="82"/>
                    </a:lnTo>
                    <a:lnTo>
                      <a:pt x="57" y="79"/>
                    </a:lnTo>
                    <a:lnTo>
                      <a:pt x="63" y="73"/>
                    </a:lnTo>
                    <a:lnTo>
                      <a:pt x="67" y="67"/>
                    </a:lnTo>
                    <a:lnTo>
                      <a:pt x="70" y="60"/>
                    </a:lnTo>
                    <a:lnTo>
                      <a:pt x="72" y="51"/>
                    </a:lnTo>
                    <a:lnTo>
                      <a:pt x="73" y="43"/>
                    </a:lnTo>
                    <a:close/>
                    <a:moveTo>
                      <a:pt x="64" y="43"/>
                    </a:moveTo>
                    <a:lnTo>
                      <a:pt x="64" y="49"/>
                    </a:lnTo>
                    <a:lnTo>
                      <a:pt x="62" y="55"/>
                    </a:lnTo>
                    <a:lnTo>
                      <a:pt x="59" y="61"/>
                    </a:lnTo>
                    <a:lnTo>
                      <a:pt x="56" y="66"/>
                    </a:lnTo>
                    <a:lnTo>
                      <a:pt x="52" y="69"/>
                    </a:lnTo>
                    <a:lnTo>
                      <a:pt x="48" y="73"/>
                    </a:lnTo>
                    <a:lnTo>
                      <a:pt x="43" y="74"/>
                    </a:lnTo>
                    <a:lnTo>
                      <a:pt x="37" y="75"/>
                    </a:lnTo>
                    <a:lnTo>
                      <a:pt x="32" y="74"/>
                    </a:lnTo>
                    <a:lnTo>
                      <a:pt x="27" y="73"/>
                    </a:lnTo>
                    <a:lnTo>
                      <a:pt x="22" y="69"/>
                    </a:lnTo>
                    <a:lnTo>
                      <a:pt x="18" y="66"/>
                    </a:lnTo>
                    <a:lnTo>
                      <a:pt x="15" y="61"/>
                    </a:lnTo>
                    <a:lnTo>
                      <a:pt x="12" y="55"/>
                    </a:lnTo>
                    <a:lnTo>
                      <a:pt x="11" y="49"/>
                    </a:lnTo>
                    <a:lnTo>
                      <a:pt x="10" y="43"/>
                    </a:lnTo>
                    <a:lnTo>
                      <a:pt x="11" y="37"/>
                    </a:lnTo>
                    <a:lnTo>
                      <a:pt x="12" y="30"/>
                    </a:lnTo>
                    <a:lnTo>
                      <a:pt x="15" y="25"/>
                    </a:lnTo>
                    <a:lnTo>
                      <a:pt x="18" y="20"/>
                    </a:lnTo>
                    <a:lnTo>
                      <a:pt x="22" y="16"/>
                    </a:lnTo>
                    <a:lnTo>
                      <a:pt x="27" y="13"/>
                    </a:lnTo>
                    <a:lnTo>
                      <a:pt x="32" y="12"/>
                    </a:lnTo>
                    <a:lnTo>
                      <a:pt x="37" y="10"/>
                    </a:lnTo>
                    <a:lnTo>
                      <a:pt x="43" y="12"/>
                    </a:lnTo>
                    <a:lnTo>
                      <a:pt x="48" y="13"/>
                    </a:lnTo>
                    <a:lnTo>
                      <a:pt x="52" y="16"/>
                    </a:lnTo>
                    <a:lnTo>
                      <a:pt x="56" y="20"/>
                    </a:lnTo>
                    <a:lnTo>
                      <a:pt x="59" y="25"/>
                    </a:lnTo>
                    <a:lnTo>
                      <a:pt x="62" y="30"/>
                    </a:lnTo>
                    <a:lnTo>
                      <a:pt x="64" y="37"/>
                    </a:lnTo>
                    <a:lnTo>
                      <a:pt x="64" y="43"/>
                    </a:lnTo>
                    <a:close/>
                  </a:path>
                </a:pathLst>
              </a:custGeom>
              <a:solidFill>
                <a:srgbClr val="FBEC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9" name="Freeform 40"/>
              <p:cNvSpPr>
                <a:spLocks noEditPoints="1"/>
              </p:cNvSpPr>
              <p:nvPr>
                <p:custDataLst>
                  <p:tags r:id="rId41"/>
                </p:custDataLst>
              </p:nvPr>
            </p:nvSpPr>
            <p:spPr bwMode="auto">
              <a:xfrm>
                <a:off x="1155" y="2653"/>
                <a:ext cx="13" cy="12"/>
              </a:xfrm>
              <a:custGeom>
                <a:gdLst>
                  <a:gd name="T0" fmla="*/ 0 w 64"/>
                  <a:gd name="T1" fmla="*/ 0 h 76"/>
                  <a:gd name="T2" fmla="*/ 0 w 64"/>
                  <a:gd name="T3" fmla="*/ 0 h 76"/>
                  <a:gd name="T4" fmla="*/ 0 w 64"/>
                  <a:gd name="T5" fmla="*/ 0 h 76"/>
                  <a:gd name="T6" fmla="*/ 0 w 64"/>
                  <a:gd name="T7" fmla="*/ 0 h 76"/>
                  <a:gd name="T8" fmla="*/ 0 w 64"/>
                  <a:gd name="T9" fmla="*/ 0 h 76"/>
                  <a:gd name="T10" fmla="*/ 0 w 64"/>
                  <a:gd name="T11" fmla="*/ 0 h 76"/>
                  <a:gd name="T12" fmla="*/ 0 w 64"/>
                  <a:gd name="T13" fmla="*/ 0 h 76"/>
                  <a:gd name="T14" fmla="*/ 0 w 64"/>
                  <a:gd name="T15" fmla="*/ 0 h 76"/>
                  <a:gd name="T16" fmla="*/ 0 w 64"/>
                  <a:gd name="T17" fmla="*/ 0 h 76"/>
                  <a:gd name="T18" fmla="*/ 0 w 64"/>
                  <a:gd name="T19" fmla="*/ 0 h 76"/>
                  <a:gd name="T20" fmla="*/ 0 w 64"/>
                  <a:gd name="T21" fmla="*/ 0 h 76"/>
                  <a:gd name="T22" fmla="*/ 0 w 64"/>
                  <a:gd name="T23" fmla="*/ 0 h 76"/>
                  <a:gd name="T24" fmla="*/ 0 w 64"/>
                  <a:gd name="T25" fmla="*/ 0 h 76"/>
                  <a:gd name="T26" fmla="*/ 0 w 64"/>
                  <a:gd name="T27" fmla="*/ 0 h 76"/>
                  <a:gd name="T28" fmla="*/ 0 w 64"/>
                  <a:gd name="T29" fmla="*/ 0 h 76"/>
                  <a:gd name="T30" fmla="*/ 0 w 64"/>
                  <a:gd name="T31" fmla="*/ 0 h 76"/>
                  <a:gd name="T32" fmla="*/ 0 w 64"/>
                  <a:gd name="T33" fmla="*/ 0 h 76"/>
                  <a:gd name="T34" fmla="*/ 0 w 64"/>
                  <a:gd name="T35" fmla="*/ 0 h 76"/>
                  <a:gd name="T36" fmla="*/ 0 w 64"/>
                  <a:gd name="T37" fmla="*/ 0 h 76"/>
                  <a:gd name="T38" fmla="*/ 0 w 64"/>
                  <a:gd name="T39" fmla="*/ 0 h 76"/>
                  <a:gd name="T40" fmla="*/ 0 w 64"/>
                  <a:gd name="T41" fmla="*/ 0 h 76"/>
                  <a:gd name="T42" fmla="*/ 0 w 64"/>
                  <a:gd name="T43" fmla="*/ 0 h 76"/>
                  <a:gd name="T44" fmla="*/ 0 w 64"/>
                  <a:gd name="T45" fmla="*/ 0 h 76"/>
                  <a:gd name="T46" fmla="*/ 0 w 64"/>
                  <a:gd name="T47" fmla="*/ 0 h 76"/>
                  <a:gd name="T48" fmla="*/ 0 w 64"/>
                  <a:gd name="T49" fmla="*/ 0 h 76"/>
                  <a:gd name="T50" fmla="*/ 0 w 64"/>
                  <a:gd name="T51" fmla="*/ 0 h 76"/>
                  <a:gd name="T52" fmla="*/ 0 w 64"/>
                  <a:gd name="T53" fmla="*/ 0 h 76"/>
                  <a:gd name="T54" fmla="*/ 0 w 64"/>
                  <a:gd name="T55" fmla="*/ 0 h 76"/>
                  <a:gd name="T56" fmla="*/ 0 w 64"/>
                  <a:gd name="T57" fmla="*/ 0 h 76"/>
                  <a:gd name="T58" fmla="*/ 0 w 64"/>
                  <a:gd name="T59" fmla="*/ 0 h 76"/>
                  <a:gd name="T60" fmla="*/ 0 w 64"/>
                  <a:gd name="T61" fmla="*/ 0 h 76"/>
                  <a:gd name="T62" fmla="*/ 0 w 64"/>
                  <a:gd name="T63" fmla="*/ 0 h 76"/>
                  <a:gd name="T64" fmla="*/ 0 w 64"/>
                  <a:gd name="T65" fmla="*/ 0 h 7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76"/>
                  <a:gd name="T101" fmla="*/ 64 w 64"/>
                  <a:gd name="T102" fmla="*/ 76 h 76"/>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76">
                    <a:moveTo>
                      <a:pt x="64" y="39"/>
                    </a:moveTo>
                    <a:lnTo>
                      <a:pt x="63" y="32"/>
                    </a:lnTo>
                    <a:lnTo>
                      <a:pt x="61" y="24"/>
                    </a:lnTo>
                    <a:lnTo>
                      <a:pt x="58" y="17"/>
                    </a:lnTo>
                    <a:lnTo>
                      <a:pt x="54" y="12"/>
                    </a:lnTo>
                    <a:lnTo>
                      <a:pt x="50" y="8"/>
                    </a:lnTo>
                    <a:lnTo>
                      <a:pt x="44" y="4"/>
                    </a:lnTo>
                    <a:lnTo>
                      <a:pt x="38" y="2"/>
                    </a:lnTo>
                    <a:lnTo>
                      <a:pt x="32" y="0"/>
                    </a:lnTo>
                    <a:lnTo>
                      <a:pt x="26" y="2"/>
                    </a:lnTo>
                    <a:lnTo>
                      <a:pt x="20" y="4"/>
                    </a:lnTo>
                    <a:lnTo>
                      <a:pt x="15" y="8"/>
                    </a:lnTo>
                    <a:lnTo>
                      <a:pt x="10" y="12"/>
                    </a:lnTo>
                    <a:lnTo>
                      <a:pt x="6" y="17"/>
                    </a:lnTo>
                    <a:lnTo>
                      <a:pt x="2" y="24"/>
                    </a:lnTo>
                    <a:lnTo>
                      <a:pt x="0" y="32"/>
                    </a:lnTo>
                    <a:lnTo>
                      <a:pt x="0" y="39"/>
                    </a:lnTo>
                    <a:lnTo>
                      <a:pt x="0" y="46"/>
                    </a:lnTo>
                    <a:lnTo>
                      <a:pt x="2" y="53"/>
                    </a:lnTo>
                    <a:lnTo>
                      <a:pt x="6" y="60"/>
                    </a:lnTo>
                    <a:lnTo>
                      <a:pt x="10" y="65"/>
                    </a:lnTo>
                    <a:lnTo>
                      <a:pt x="15" y="70"/>
                    </a:lnTo>
                    <a:lnTo>
                      <a:pt x="20" y="74"/>
                    </a:lnTo>
                    <a:lnTo>
                      <a:pt x="26" y="76"/>
                    </a:lnTo>
                    <a:lnTo>
                      <a:pt x="32" y="76"/>
                    </a:lnTo>
                    <a:lnTo>
                      <a:pt x="38" y="76"/>
                    </a:lnTo>
                    <a:lnTo>
                      <a:pt x="44" y="74"/>
                    </a:lnTo>
                    <a:lnTo>
                      <a:pt x="50" y="70"/>
                    </a:lnTo>
                    <a:lnTo>
                      <a:pt x="54" y="65"/>
                    </a:lnTo>
                    <a:lnTo>
                      <a:pt x="58" y="60"/>
                    </a:lnTo>
                    <a:lnTo>
                      <a:pt x="61" y="53"/>
                    </a:lnTo>
                    <a:lnTo>
                      <a:pt x="63" y="46"/>
                    </a:lnTo>
                    <a:lnTo>
                      <a:pt x="64" y="39"/>
                    </a:lnTo>
                    <a:close/>
                    <a:moveTo>
                      <a:pt x="55" y="39"/>
                    </a:moveTo>
                    <a:lnTo>
                      <a:pt x="54" y="45"/>
                    </a:lnTo>
                    <a:lnTo>
                      <a:pt x="53" y="50"/>
                    </a:lnTo>
                    <a:lnTo>
                      <a:pt x="51" y="54"/>
                    </a:lnTo>
                    <a:lnTo>
                      <a:pt x="48" y="58"/>
                    </a:lnTo>
                    <a:lnTo>
                      <a:pt x="45" y="62"/>
                    </a:lnTo>
                    <a:lnTo>
                      <a:pt x="41" y="64"/>
                    </a:lnTo>
                    <a:lnTo>
                      <a:pt x="37" y="65"/>
                    </a:lnTo>
                    <a:lnTo>
                      <a:pt x="32" y="65"/>
                    </a:lnTo>
                    <a:lnTo>
                      <a:pt x="28" y="65"/>
                    </a:lnTo>
                    <a:lnTo>
                      <a:pt x="23" y="64"/>
                    </a:lnTo>
                    <a:lnTo>
                      <a:pt x="20" y="62"/>
                    </a:lnTo>
                    <a:lnTo>
                      <a:pt x="16" y="58"/>
                    </a:lnTo>
                    <a:lnTo>
                      <a:pt x="13" y="54"/>
                    </a:lnTo>
                    <a:lnTo>
                      <a:pt x="11" y="50"/>
                    </a:lnTo>
                    <a:lnTo>
                      <a:pt x="10" y="45"/>
                    </a:lnTo>
                    <a:lnTo>
                      <a:pt x="10" y="39"/>
                    </a:lnTo>
                    <a:lnTo>
                      <a:pt x="10" y="33"/>
                    </a:lnTo>
                    <a:lnTo>
                      <a:pt x="11" y="28"/>
                    </a:lnTo>
                    <a:lnTo>
                      <a:pt x="13" y="23"/>
                    </a:lnTo>
                    <a:lnTo>
                      <a:pt x="16" y="20"/>
                    </a:lnTo>
                    <a:lnTo>
                      <a:pt x="20" y="16"/>
                    </a:lnTo>
                    <a:lnTo>
                      <a:pt x="23" y="14"/>
                    </a:lnTo>
                    <a:lnTo>
                      <a:pt x="28" y="12"/>
                    </a:lnTo>
                    <a:lnTo>
                      <a:pt x="32" y="11"/>
                    </a:lnTo>
                    <a:lnTo>
                      <a:pt x="37" y="12"/>
                    </a:lnTo>
                    <a:lnTo>
                      <a:pt x="41" y="14"/>
                    </a:lnTo>
                    <a:lnTo>
                      <a:pt x="45" y="16"/>
                    </a:lnTo>
                    <a:lnTo>
                      <a:pt x="48" y="20"/>
                    </a:lnTo>
                    <a:lnTo>
                      <a:pt x="51" y="23"/>
                    </a:lnTo>
                    <a:lnTo>
                      <a:pt x="53" y="28"/>
                    </a:lnTo>
                    <a:lnTo>
                      <a:pt x="54" y="33"/>
                    </a:lnTo>
                    <a:lnTo>
                      <a:pt x="55" y="39"/>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0" name="Freeform 41"/>
              <p:cNvSpPr>
                <a:spLocks noEditPoints="1"/>
              </p:cNvSpPr>
              <p:nvPr>
                <p:custDataLst>
                  <p:tags r:id="rId42"/>
                </p:custDataLst>
              </p:nvPr>
            </p:nvSpPr>
            <p:spPr bwMode="auto">
              <a:xfrm>
                <a:off x="1156" y="2654"/>
                <a:ext cx="11" cy="11"/>
              </a:xfrm>
              <a:custGeom>
                <a:gdLst>
                  <a:gd name="T0" fmla="*/ 0 w 54"/>
                  <a:gd name="T1" fmla="*/ 0 h 65"/>
                  <a:gd name="T2" fmla="*/ 0 w 54"/>
                  <a:gd name="T3" fmla="*/ 0 h 65"/>
                  <a:gd name="T4" fmla="*/ 0 w 54"/>
                  <a:gd name="T5" fmla="*/ 0 h 65"/>
                  <a:gd name="T6" fmla="*/ 0 w 54"/>
                  <a:gd name="T7" fmla="*/ 0 h 65"/>
                  <a:gd name="T8" fmla="*/ 0 w 54"/>
                  <a:gd name="T9" fmla="*/ 0 h 65"/>
                  <a:gd name="T10" fmla="*/ 0 w 54"/>
                  <a:gd name="T11" fmla="*/ 0 h 65"/>
                  <a:gd name="T12" fmla="*/ 0 w 54"/>
                  <a:gd name="T13" fmla="*/ 0 h 65"/>
                  <a:gd name="T14" fmla="*/ 0 w 54"/>
                  <a:gd name="T15" fmla="*/ 0 h 65"/>
                  <a:gd name="T16" fmla="*/ 0 w 54"/>
                  <a:gd name="T17" fmla="*/ 0 h 65"/>
                  <a:gd name="T18" fmla="*/ 0 w 54"/>
                  <a:gd name="T19" fmla="*/ 0 h 65"/>
                  <a:gd name="T20" fmla="*/ 0 w 54"/>
                  <a:gd name="T21" fmla="*/ 0 h 65"/>
                  <a:gd name="T22" fmla="*/ 0 w 54"/>
                  <a:gd name="T23" fmla="*/ 0 h 65"/>
                  <a:gd name="T24" fmla="*/ 0 w 54"/>
                  <a:gd name="T25" fmla="*/ 0 h 65"/>
                  <a:gd name="T26" fmla="*/ 0 w 54"/>
                  <a:gd name="T27" fmla="*/ 0 h 65"/>
                  <a:gd name="T28" fmla="*/ 0 w 54"/>
                  <a:gd name="T29" fmla="*/ 0 h 65"/>
                  <a:gd name="T30" fmla="*/ 0 w 54"/>
                  <a:gd name="T31" fmla="*/ 0 h 65"/>
                  <a:gd name="T32" fmla="*/ 0 w 54"/>
                  <a:gd name="T33" fmla="*/ 0 h 65"/>
                  <a:gd name="T34" fmla="*/ 0 w 54"/>
                  <a:gd name="T35" fmla="*/ 0 h 65"/>
                  <a:gd name="T36" fmla="*/ 0 w 54"/>
                  <a:gd name="T37" fmla="*/ 0 h 65"/>
                  <a:gd name="T38" fmla="*/ 0 w 54"/>
                  <a:gd name="T39" fmla="*/ 0 h 65"/>
                  <a:gd name="T40" fmla="*/ 0 w 54"/>
                  <a:gd name="T41" fmla="*/ 0 h 65"/>
                  <a:gd name="T42" fmla="*/ 0 w 54"/>
                  <a:gd name="T43" fmla="*/ 0 h 65"/>
                  <a:gd name="T44" fmla="*/ 0 w 54"/>
                  <a:gd name="T45" fmla="*/ 0 h 65"/>
                  <a:gd name="T46" fmla="*/ 0 w 54"/>
                  <a:gd name="T47" fmla="*/ 0 h 65"/>
                  <a:gd name="T48" fmla="*/ 0 w 54"/>
                  <a:gd name="T49" fmla="*/ 0 h 65"/>
                  <a:gd name="T50" fmla="*/ 0 w 54"/>
                  <a:gd name="T51" fmla="*/ 0 h 65"/>
                  <a:gd name="T52" fmla="*/ 0 w 54"/>
                  <a:gd name="T53" fmla="*/ 0 h 65"/>
                  <a:gd name="T54" fmla="*/ 0 w 54"/>
                  <a:gd name="T55" fmla="*/ 0 h 65"/>
                  <a:gd name="T56" fmla="*/ 0 w 54"/>
                  <a:gd name="T57" fmla="*/ 0 h 65"/>
                  <a:gd name="T58" fmla="*/ 0 w 54"/>
                  <a:gd name="T59" fmla="*/ 0 h 65"/>
                  <a:gd name="T60" fmla="*/ 0 w 54"/>
                  <a:gd name="T61" fmla="*/ 0 h 65"/>
                  <a:gd name="T62" fmla="*/ 0 w 54"/>
                  <a:gd name="T63" fmla="*/ 0 h 65"/>
                  <a:gd name="T64" fmla="*/ 0 w 54"/>
                  <a:gd name="T65" fmla="*/ 0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4"/>
                  <a:gd name="T100" fmla="*/ 0 h 65"/>
                  <a:gd name="T101" fmla="*/ 54 w 54"/>
                  <a:gd name="T102" fmla="*/ 65 h 65"/>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4" h="65">
                    <a:moveTo>
                      <a:pt x="54" y="33"/>
                    </a:moveTo>
                    <a:lnTo>
                      <a:pt x="54" y="27"/>
                    </a:lnTo>
                    <a:lnTo>
                      <a:pt x="52" y="20"/>
                    </a:lnTo>
                    <a:lnTo>
                      <a:pt x="49" y="15"/>
                    </a:lnTo>
                    <a:lnTo>
                      <a:pt x="46" y="10"/>
                    </a:lnTo>
                    <a:lnTo>
                      <a:pt x="42" y="6"/>
                    </a:lnTo>
                    <a:lnTo>
                      <a:pt x="38" y="3"/>
                    </a:lnTo>
                    <a:lnTo>
                      <a:pt x="33" y="2"/>
                    </a:lnTo>
                    <a:lnTo>
                      <a:pt x="27" y="0"/>
                    </a:lnTo>
                    <a:lnTo>
                      <a:pt x="22" y="2"/>
                    </a:lnTo>
                    <a:lnTo>
                      <a:pt x="17" y="3"/>
                    </a:lnTo>
                    <a:lnTo>
                      <a:pt x="12" y="6"/>
                    </a:lnTo>
                    <a:lnTo>
                      <a:pt x="8" y="10"/>
                    </a:lnTo>
                    <a:lnTo>
                      <a:pt x="5" y="15"/>
                    </a:lnTo>
                    <a:lnTo>
                      <a:pt x="2" y="20"/>
                    </a:lnTo>
                    <a:lnTo>
                      <a:pt x="1" y="27"/>
                    </a:lnTo>
                    <a:lnTo>
                      <a:pt x="0" y="33"/>
                    </a:lnTo>
                    <a:lnTo>
                      <a:pt x="1" y="39"/>
                    </a:lnTo>
                    <a:lnTo>
                      <a:pt x="2" y="45"/>
                    </a:lnTo>
                    <a:lnTo>
                      <a:pt x="5" y="51"/>
                    </a:lnTo>
                    <a:lnTo>
                      <a:pt x="8" y="56"/>
                    </a:lnTo>
                    <a:lnTo>
                      <a:pt x="12" y="59"/>
                    </a:lnTo>
                    <a:lnTo>
                      <a:pt x="17" y="63"/>
                    </a:lnTo>
                    <a:lnTo>
                      <a:pt x="22" y="64"/>
                    </a:lnTo>
                    <a:lnTo>
                      <a:pt x="27" y="65"/>
                    </a:lnTo>
                    <a:lnTo>
                      <a:pt x="33" y="64"/>
                    </a:lnTo>
                    <a:lnTo>
                      <a:pt x="38" y="63"/>
                    </a:lnTo>
                    <a:lnTo>
                      <a:pt x="42" y="59"/>
                    </a:lnTo>
                    <a:lnTo>
                      <a:pt x="46" y="56"/>
                    </a:lnTo>
                    <a:lnTo>
                      <a:pt x="49" y="51"/>
                    </a:lnTo>
                    <a:lnTo>
                      <a:pt x="52" y="45"/>
                    </a:lnTo>
                    <a:lnTo>
                      <a:pt x="54" y="39"/>
                    </a:lnTo>
                    <a:lnTo>
                      <a:pt x="54" y="33"/>
                    </a:lnTo>
                    <a:close/>
                    <a:moveTo>
                      <a:pt x="45" y="33"/>
                    </a:moveTo>
                    <a:lnTo>
                      <a:pt x="45" y="38"/>
                    </a:lnTo>
                    <a:lnTo>
                      <a:pt x="44" y="41"/>
                    </a:lnTo>
                    <a:lnTo>
                      <a:pt x="42" y="45"/>
                    </a:lnTo>
                    <a:lnTo>
                      <a:pt x="40" y="48"/>
                    </a:lnTo>
                    <a:lnTo>
                      <a:pt x="37" y="51"/>
                    </a:lnTo>
                    <a:lnTo>
                      <a:pt x="34" y="53"/>
                    </a:lnTo>
                    <a:lnTo>
                      <a:pt x="31" y="54"/>
                    </a:lnTo>
                    <a:lnTo>
                      <a:pt x="27" y="54"/>
                    </a:lnTo>
                    <a:lnTo>
                      <a:pt x="23" y="54"/>
                    </a:lnTo>
                    <a:lnTo>
                      <a:pt x="20" y="53"/>
                    </a:lnTo>
                    <a:lnTo>
                      <a:pt x="17" y="51"/>
                    </a:lnTo>
                    <a:lnTo>
                      <a:pt x="14" y="48"/>
                    </a:lnTo>
                    <a:lnTo>
                      <a:pt x="12" y="45"/>
                    </a:lnTo>
                    <a:lnTo>
                      <a:pt x="11" y="41"/>
                    </a:lnTo>
                    <a:lnTo>
                      <a:pt x="9" y="38"/>
                    </a:lnTo>
                    <a:lnTo>
                      <a:pt x="9" y="33"/>
                    </a:lnTo>
                    <a:lnTo>
                      <a:pt x="9" y="28"/>
                    </a:lnTo>
                    <a:lnTo>
                      <a:pt x="11" y="24"/>
                    </a:lnTo>
                    <a:lnTo>
                      <a:pt x="12" y="21"/>
                    </a:lnTo>
                    <a:lnTo>
                      <a:pt x="14" y="17"/>
                    </a:lnTo>
                    <a:lnTo>
                      <a:pt x="17" y="15"/>
                    </a:lnTo>
                    <a:lnTo>
                      <a:pt x="20" y="12"/>
                    </a:lnTo>
                    <a:lnTo>
                      <a:pt x="23" y="11"/>
                    </a:lnTo>
                    <a:lnTo>
                      <a:pt x="27" y="11"/>
                    </a:lnTo>
                    <a:lnTo>
                      <a:pt x="31" y="11"/>
                    </a:lnTo>
                    <a:lnTo>
                      <a:pt x="34" y="12"/>
                    </a:lnTo>
                    <a:lnTo>
                      <a:pt x="37" y="15"/>
                    </a:lnTo>
                    <a:lnTo>
                      <a:pt x="40" y="17"/>
                    </a:lnTo>
                    <a:lnTo>
                      <a:pt x="42" y="21"/>
                    </a:lnTo>
                    <a:lnTo>
                      <a:pt x="44" y="24"/>
                    </a:lnTo>
                    <a:lnTo>
                      <a:pt x="45" y="28"/>
                    </a:lnTo>
                    <a:lnTo>
                      <a:pt x="45" y="33"/>
                    </a:lnTo>
                    <a:close/>
                  </a:path>
                </a:pathLst>
              </a:custGeom>
              <a:solidFill>
                <a:srgbClr val="FCEFB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1" name="Freeform 42"/>
              <p:cNvSpPr>
                <a:spLocks noEditPoints="1"/>
              </p:cNvSpPr>
              <p:nvPr>
                <p:custDataLst>
                  <p:tags r:id="rId43"/>
                </p:custDataLst>
              </p:nvPr>
            </p:nvSpPr>
            <p:spPr bwMode="auto">
              <a:xfrm>
                <a:off x="1157" y="2655"/>
                <a:ext cx="9" cy="9"/>
              </a:xfrm>
              <a:custGeom>
                <a:gdLst>
                  <a:gd name="T0" fmla="*/ 0 w 45"/>
                  <a:gd name="T1" fmla="*/ 0 h 54"/>
                  <a:gd name="T2" fmla="*/ 0 w 45"/>
                  <a:gd name="T3" fmla="*/ 0 h 54"/>
                  <a:gd name="T4" fmla="*/ 0 w 45"/>
                  <a:gd name="T5" fmla="*/ 0 h 54"/>
                  <a:gd name="T6" fmla="*/ 0 w 45"/>
                  <a:gd name="T7" fmla="*/ 0 h 54"/>
                  <a:gd name="T8" fmla="*/ 0 w 45"/>
                  <a:gd name="T9" fmla="*/ 0 h 54"/>
                  <a:gd name="T10" fmla="*/ 0 w 45"/>
                  <a:gd name="T11" fmla="*/ 0 h 54"/>
                  <a:gd name="T12" fmla="*/ 0 w 45"/>
                  <a:gd name="T13" fmla="*/ 0 h 54"/>
                  <a:gd name="T14" fmla="*/ 0 w 45"/>
                  <a:gd name="T15" fmla="*/ 0 h 54"/>
                  <a:gd name="T16" fmla="*/ 0 w 45"/>
                  <a:gd name="T17" fmla="*/ 0 h 54"/>
                  <a:gd name="T18" fmla="*/ 0 w 45"/>
                  <a:gd name="T19" fmla="*/ 0 h 54"/>
                  <a:gd name="T20" fmla="*/ 0 w 45"/>
                  <a:gd name="T21" fmla="*/ 0 h 54"/>
                  <a:gd name="T22" fmla="*/ 0 w 45"/>
                  <a:gd name="T23" fmla="*/ 0 h 54"/>
                  <a:gd name="T24" fmla="*/ 0 w 45"/>
                  <a:gd name="T25" fmla="*/ 0 h 54"/>
                  <a:gd name="T26" fmla="*/ 0 w 45"/>
                  <a:gd name="T27" fmla="*/ 0 h 54"/>
                  <a:gd name="T28" fmla="*/ 0 w 45"/>
                  <a:gd name="T29" fmla="*/ 0 h 54"/>
                  <a:gd name="T30" fmla="*/ 0 w 45"/>
                  <a:gd name="T31" fmla="*/ 0 h 54"/>
                  <a:gd name="T32" fmla="*/ 0 w 45"/>
                  <a:gd name="T33" fmla="*/ 0 h 54"/>
                  <a:gd name="T34" fmla="*/ 0 w 45"/>
                  <a:gd name="T35" fmla="*/ 0 h 54"/>
                  <a:gd name="T36" fmla="*/ 0 w 45"/>
                  <a:gd name="T37" fmla="*/ 0 h 54"/>
                  <a:gd name="T38" fmla="*/ 0 w 45"/>
                  <a:gd name="T39" fmla="*/ 0 h 54"/>
                  <a:gd name="T40" fmla="*/ 0 w 45"/>
                  <a:gd name="T41" fmla="*/ 0 h 54"/>
                  <a:gd name="T42" fmla="*/ 0 w 45"/>
                  <a:gd name="T43" fmla="*/ 0 h 54"/>
                  <a:gd name="T44" fmla="*/ 0 w 45"/>
                  <a:gd name="T45" fmla="*/ 0 h 54"/>
                  <a:gd name="T46" fmla="*/ 0 w 45"/>
                  <a:gd name="T47" fmla="*/ 0 h 54"/>
                  <a:gd name="T48" fmla="*/ 0 w 45"/>
                  <a:gd name="T49" fmla="*/ 0 h 54"/>
                  <a:gd name="T50" fmla="*/ 0 w 45"/>
                  <a:gd name="T51" fmla="*/ 0 h 54"/>
                  <a:gd name="T52" fmla="*/ 0 w 45"/>
                  <a:gd name="T53" fmla="*/ 0 h 54"/>
                  <a:gd name="T54" fmla="*/ 0 w 45"/>
                  <a:gd name="T55" fmla="*/ 0 h 54"/>
                  <a:gd name="T56" fmla="*/ 0 w 45"/>
                  <a:gd name="T57" fmla="*/ 0 h 54"/>
                  <a:gd name="T58" fmla="*/ 0 w 45"/>
                  <a:gd name="T59" fmla="*/ 0 h 54"/>
                  <a:gd name="T60" fmla="*/ 0 w 45"/>
                  <a:gd name="T61" fmla="*/ 0 h 54"/>
                  <a:gd name="T62" fmla="*/ 0 w 45"/>
                  <a:gd name="T63" fmla="*/ 0 h 54"/>
                  <a:gd name="T64" fmla="*/ 0 w 45"/>
                  <a:gd name="T65" fmla="*/ 0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5"/>
                  <a:gd name="T100" fmla="*/ 0 h 54"/>
                  <a:gd name="T101" fmla="*/ 45 w 45"/>
                  <a:gd name="T102" fmla="*/ 54 h 54"/>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5" h="54">
                    <a:moveTo>
                      <a:pt x="45" y="28"/>
                    </a:moveTo>
                    <a:lnTo>
                      <a:pt x="44" y="22"/>
                    </a:lnTo>
                    <a:lnTo>
                      <a:pt x="43" y="17"/>
                    </a:lnTo>
                    <a:lnTo>
                      <a:pt x="41" y="12"/>
                    </a:lnTo>
                    <a:lnTo>
                      <a:pt x="38" y="9"/>
                    </a:lnTo>
                    <a:lnTo>
                      <a:pt x="35" y="5"/>
                    </a:lnTo>
                    <a:lnTo>
                      <a:pt x="31" y="3"/>
                    </a:lnTo>
                    <a:lnTo>
                      <a:pt x="27" y="1"/>
                    </a:lnTo>
                    <a:lnTo>
                      <a:pt x="22" y="0"/>
                    </a:lnTo>
                    <a:lnTo>
                      <a:pt x="18" y="1"/>
                    </a:lnTo>
                    <a:lnTo>
                      <a:pt x="13" y="3"/>
                    </a:lnTo>
                    <a:lnTo>
                      <a:pt x="10" y="5"/>
                    </a:lnTo>
                    <a:lnTo>
                      <a:pt x="6" y="9"/>
                    </a:lnTo>
                    <a:lnTo>
                      <a:pt x="3" y="12"/>
                    </a:lnTo>
                    <a:lnTo>
                      <a:pt x="1" y="17"/>
                    </a:lnTo>
                    <a:lnTo>
                      <a:pt x="0" y="22"/>
                    </a:lnTo>
                    <a:lnTo>
                      <a:pt x="0" y="28"/>
                    </a:lnTo>
                    <a:lnTo>
                      <a:pt x="0" y="34"/>
                    </a:lnTo>
                    <a:lnTo>
                      <a:pt x="1" y="39"/>
                    </a:lnTo>
                    <a:lnTo>
                      <a:pt x="3" y="43"/>
                    </a:lnTo>
                    <a:lnTo>
                      <a:pt x="6" y="47"/>
                    </a:lnTo>
                    <a:lnTo>
                      <a:pt x="10" y="51"/>
                    </a:lnTo>
                    <a:lnTo>
                      <a:pt x="13" y="53"/>
                    </a:lnTo>
                    <a:lnTo>
                      <a:pt x="18" y="54"/>
                    </a:lnTo>
                    <a:lnTo>
                      <a:pt x="22" y="54"/>
                    </a:lnTo>
                    <a:lnTo>
                      <a:pt x="27" y="54"/>
                    </a:lnTo>
                    <a:lnTo>
                      <a:pt x="31" y="53"/>
                    </a:lnTo>
                    <a:lnTo>
                      <a:pt x="35" y="51"/>
                    </a:lnTo>
                    <a:lnTo>
                      <a:pt x="38" y="47"/>
                    </a:lnTo>
                    <a:lnTo>
                      <a:pt x="41" y="43"/>
                    </a:lnTo>
                    <a:lnTo>
                      <a:pt x="43" y="39"/>
                    </a:lnTo>
                    <a:lnTo>
                      <a:pt x="44" y="34"/>
                    </a:lnTo>
                    <a:lnTo>
                      <a:pt x="45" y="28"/>
                    </a:lnTo>
                    <a:close/>
                    <a:moveTo>
                      <a:pt x="36" y="28"/>
                    </a:moveTo>
                    <a:lnTo>
                      <a:pt x="35" y="31"/>
                    </a:lnTo>
                    <a:lnTo>
                      <a:pt x="35" y="34"/>
                    </a:lnTo>
                    <a:lnTo>
                      <a:pt x="33" y="37"/>
                    </a:lnTo>
                    <a:lnTo>
                      <a:pt x="32" y="40"/>
                    </a:lnTo>
                    <a:lnTo>
                      <a:pt x="30" y="41"/>
                    </a:lnTo>
                    <a:lnTo>
                      <a:pt x="27" y="42"/>
                    </a:lnTo>
                    <a:lnTo>
                      <a:pt x="25" y="43"/>
                    </a:lnTo>
                    <a:lnTo>
                      <a:pt x="22" y="43"/>
                    </a:lnTo>
                    <a:lnTo>
                      <a:pt x="19" y="43"/>
                    </a:lnTo>
                    <a:lnTo>
                      <a:pt x="17" y="42"/>
                    </a:lnTo>
                    <a:lnTo>
                      <a:pt x="15" y="41"/>
                    </a:lnTo>
                    <a:lnTo>
                      <a:pt x="13" y="40"/>
                    </a:lnTo>
                    <a:lnTo>
                      <a:pt x="11" y="37"/>
                    </a:lnTo>
                    <a:lnTo>
                      <a:pt x="10" y="34"/>
                    </a:lnTo>
                    <a:lnTo>
                      <a:pt x="9" y="31"/>
                    </a:lnTo>
                    <a:lnTo>
                      <a:pt x="9" y="28"/>
                    </a:lnTo>
                    <a:lnTo>
                      <a:pt x="9" y="24"/>
                    </a:lnTo>
                    <a:lnTo>
                      <a:pt x="10" y="22"/>
                    </a:lnTo>
                    <a:lnTo>
                      <a:pt x="11" y="18"/>
                    </a:lnTo>
                    <a:lnTo>
                      <a:pt x="13" y="16"/>
                    </a:lnTo>
                    <a:lnTo>
                      <a:pt x="15" y="15"/>
                    </a:lnTo>
                    <a:lnTo>
                      <a:pt x="17" y="13"/>
                    </a:lnTo>
                    <a:lnTo>
                      <a:pt x="19" y="12"/>
                    </a:lnTo>
                    <a:lnTo>
                      <a:pt x="22" y="11"/>
                    </a:lnTo>
                    <a:lnTo>
                      <a:pt x="25" y="12"/>
                    </a:lnTo>
                    <a:lnTo>
                      <a:pt x="27" y="13"/>
                    </a:lnTo>
                    <a:lnTo>
                      <a:pt x="30" y="15"/>
                    </a:lnTo>
                    <a:lnTo>
                      <a:pt x="32" y="16"/>
                    </a:lnTo>
                    <a:lnTo>
                      <a:pt x="33" y="18"/>
                    </a:lnTo>
                    <a:lnTo>
                      <a:pt x="35" y="22"/>
                    </a:lnTo>
                    <a:lnTo>
                      <a:pt x="35" y="24"/>
                    </a:lnTo>
                    <a:lnTo>
                      <a:pt x="36" y="28"/>
                    </a:lnTo>
                    <a:close/>
                  </a:path>
                </a:pathLst>
              </a:custGeom>
              <a:solidFill>
                <a:srgbClr val="FCF2C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2" name="Freeform 43"/>
              <p:cNvSpPr>
                <a:spLocks noEditPoints="1"/>
              </p:cNvSpPr>
              <p:nvPr>
                <p:custDataLst>
                  <p:tags r:id="rId44"/>
                </p:custDataLst>
              </p:nvPr>
            </p:nvSpPr>
            <p:spPr bwMode="auto">
              <a:xfrm>
                <a:off x="1158" y="2656"/>
                <a:ext cx="7" cy="7"/>
              </a:xfrm>
              <a:custGeom>
                <a:gdLst>
                  <a:gd name="T0" fmla="*/ 0 w 36"/>
                  <a:gd name="T1" fmla="*/ 0 h 43"/>
                  <a:gd name="T2" fmla="*/ 0 w 36"/>
                  <a:gd name="T3" fmla="*/ 0 h 43"/>
                  <a:gd name="T4" fmla="*/ 0 w 36"/>
                  <a:gd name="T5" fmla="*/ 0 h 43"/>
                  <a:gd name="T6" fmla="*/ 0 w 36"/>
                  <a:gd name="T7" fmla="*/ 0 h 43"/>
                  <a:gd name="T8" fmla="*/ 0 w 36"/>
                  <a:gd name="T9" fmla="*/ 0 h 43"/>
                  <a:gd name="T10" fmla="*/ 0 w 36"/>
                  <a:gd name="T11" fmla="*/ 0 h 43"/>
                  <a:gd name="T12" fmla="*/ 0 w 36"/>
                  <a:gd name="T13" fmla="*/ 0 h 43"/>
                  <a:gd name="T14" fmla="*/ 0 w 36"/>
                  <a:gd name="T15" fmla="*/ 0 h 43"/>
                  <a:gd name="T16" fmla="*/ 0 w 36"/>
                  <a:gd name="T17" fmla="*/ 0 h 43"/>
                  <a:gd name="T18" fmla="*/ 0 w 36"/>
                  <a:gd name="T19" fmla="*/ 0 h 43"/>
                  <a:gd name="T20" fmla="*/ 0 w 36"/>
                  <a:gd name="T21" fmla="*/ 0 h 43"/>
                  <a:gd name="T22" fmla="*/ 0 w 36"/>
                  <a:gd name="T23" fmla="*/ 0 h 43"/>
                  <a:gd name="T24" fmla="*/ 0 w 36"/>
                  <a:gd name="T25" fmla="*/ 0 h 43"/>
                  <a:gd name="T26" fmla="*/ 0 w 36"/>
                  <a:gd name="T27" fmla="*/ 0 h 43"/>
                  <a:gd name="T28" fmla="*/ 0 w 36"/>
                  <a:gd name="T29" fmla="*/ 0 h 43"/>
                  <a:gd name="T30" fmla="*/ 0 w 36"/>
                  <a:gd name="T31" fmla="*/ 0 h 43"/>
                  <a:gd name="T32" fmla="*/ 0 w 36"/>
                  <a:gd name="T33" fmla="*/ 0 h 43"/>
                  <a:gd name="T34" fmla="*/ 0 w 36"/>
                  <a:gd name="T35" fmla="*/ 0 h 43"/>
                  <a:gd name="T36" fmla="*/ 0 w 36"/>
                  <a:gd name="T37" fmla="*/ 0 h 43"/>
                  <a:gd name="T38" fmla="*/ 0 w 36"/>
                  <a:gd name="T39" fmla="*/ 0 h 43"/>
                  <a:gd name="T40" fmla="*/ 0 w 36"/>
                  <a:gd name="T41" fmla="*/ 0 h 43"/>
                  <a:gd name="T42" fmla="*/ 0 w 36"/>
                  <a:gd name="T43" fmla="*/ 0 h 43"/>
                  <a:gd name="T44" fmla="*/ 0 w 36"/>
                  <a:gd name="T45" fmla="*/ 0 h 43"/>
                  <a:gd name="T46" fmla="*/ 0 w 36"/>
                  <a:gd name="T47" fmla="*/ 0 h 43"/>
                  <a:gd name="T48" fmla="*/ 0 w 36"/>
                  <a:gd name="T49" fmla="*/ 0 h 43"/>
                  <a:gd name="T50" fmla="*/ 0 w 36"/>
                  <a:gd name="T51" fmla="*/ 0 h 43"/>
                  <a:gd name="T52" fmla="*/ 0 w 36"/>
                  <a:gd name="T53" fmla="*/ 0 h 43"/>
                  <a:gd name="T54" fmla="*/ 0 w 36"/>
                  <a:gd name="T55" fmla="*/ 0 h 43"/>
                  <a:gd name="T56" fmla="*/ 0 w 36"/>
                  <a:gd name="T57" fmla="*/ 0 h 43"/>
                  <a:gd name="T58" fmla="*/ 0 w 36"/>
                  <a:gd name="T59" fmla="*/ 0 h 43"/>
                  <a:gd name="T60" fmla="*/ 0 w 36"/>
                  <a:gd name="T61" fmla="*/ 0 h 43"/>
                  <a:gd name="T62" fmla="*/ 0 w 36"/>
                  <a:gd name="T63" fmla="*/ 0 h 43"/>
                  <a:gd name="T64" fmla="*/ 0 w 36"/>
                  <a:gd name="T65" fmla="*/ 0 h 4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
                  <a:gd name="T100" fmla="*/ 0 h 43"/>
                  <a:gd name="T101" fmla="*/ 36 w 36"/>
                  <a:gd name="T102" fmla="*/ 43 h 43"/>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 h="43">
                    <a:moveTo>
                      <a:pt x="36" y="22"/>
                    </a:moveTo>
                    <a:lnTo>
                      <a:pt x="36" y="17"/>
                    </a:lnTo>
                    <a:lnTo>
                      <a:pt x="35" y="13"/>
                    </a:lnTo>
                    <a:lnTo>
                      <a:pt x="33" y="10"/>
                    </a:lnTo>
                    <a:lnTo>
                      <a:pt x="31" y="6"/>
                    </a:lnTo>
                    <a:lnTo>
                      <a:pt x="28" y="4"/>
                    </a:lnTo>
                    <a:lnTo>
                      <a:pt x="25" y="1"/>
                    </a:lnTo>
                    <a:lnTo>
                      <a:pt x="22" y="0"/>
                    </a:lnTo>
                    <a:lnTo>
                      <a:pt x="18" y="0"/>
                    </a:lnTo>
                    <a:lnTo>
                      <a:pt x="14" y="0"/>
                    </a:lnTo>
                    <a:lnTo>
                      <a:pt x="11" y="1"/>
                    </a:lnTo>
                    <a:lnTo>
                      <a:pt x="8" y="4"/>
                    </a:lnTo>
                    <a:lnTo>
                      <a:pt x="5" y="6"/>
                    </a:lnTo>
                    <a:lnTo>
                      <a:pt x="3" y="10"/>
                    </a:lnTo>
                    <a:lnTo>
                      <a:pt x="2" y="13"/>
                    </a:lnTo>
                    <a:lnTo>
                      <a:pt x="0" y="17"/>
                    </a:lnTo>
                    <a:lnTo>
                      <a:pt x="0" y="22"/>
                    </a:lnTo>
                    <a:lnTo>
                      <a:pt x="0" y="27"/>
                    </a:lnTo>
                    <a:lnTo>
                      <a:pt x="2" y="30"/>
                    </a:lnTo>
                    <a:lnTo>
                      <a:pt x="3" y="34"/>
                    </a:lnTo>
                    <a:lnTo>
                      <a:pt x="5" y="37"/>
                    </a:lnTo>
                    <a:lnTo>
                      <a:pt x="8" y="40"/>
                    </a:lnTo>
                    <a:lnTo>
                      <a:pt x="11" y="42"/>
                    </a:lnTo>
                    <a:lnTo>
                      <a:pt x="14" y="43"/>
                    </a:lnTo>
                    <a:lnTo>
                      <a:pt x="18" y="43"/>
                    </a:lnTo>
                    <a:lnTo>
                      <a:pt x="22" y="43"/>
                    </a:lnTo>
                    <a:lnTo>
                      <a:pt x="25" y="42"/>
                    </a:lnTo>
                    <a:lnTo>
                      <a:pt x="28" y="40"/>
                    </a:lnTo>
                    <a:lnTo>
                      <a:pt x="31" y="37"/>
                    </a:lnTo>
                    <a:lnTo>
                      <a:pt x="33" y="34"/>
                    </a:lnTo>
                    <a:lnTo>
                      <a:pt x="35" y="30"/>
                    </a:lnTo>
                    <a:lnTo>
                      <a:pt x="36" y="27"/>
                    </a:lnTo>
                    <a:lnTo>
                      <a:pt x="36" y="22"/>
                    </a:lnTo>
                    <a:close/>
                    <a:moveTo>
                      <a:pt x="27" y="22"/>
                    </a:moveTo>
                    <a:lnTo>
                      <a:pt x="27" y="24"/>
                    </a:lnTo>
                    <a:lnTo>
                      <a:pt x="26" y="25"/>
                    </a:lnTo>
                    <a:lnTo>
                      <a:pt x="26" y="28"/>
                    </a:lnTo>
                    <a:lnTo>
                      <a:pt x="24" y="29"/>
                    </a:lnTo>
                    <a:lnTo>
                      <a:pt x="23" y="30"/>
                    </a:lnTo>
                    <a:lnTo>
                      <a:pt x="22" y="31"/>
                    </a:lnTo>
                    <a:lnTo>
                      <a:pt x="20" y="33"/>
                    </a:lnTo>
                    <a:lnTo>
                      <a:pt x="18" y="33"/>
                    </a:lnTo>
                    <a:lnTo>
                      <a:pt x="16" y="33"/>
                    </a:lnTo>
                    <a:lnTo>
                      <a:pt x="15" y="31"/>
                    </a:lnTo>
                    <a:lnTo>
                      <a:pt x="13" y="30"/>
                    </a:lnTo>
                    <a:lnTo>
                      <a:pt x="12" y="29"/>
                    </a:lnTo>
                    <a:lnTo>
                      <a:pt x="11" y="28"/>
                    </a:lnTo>
                    <a:lnTo>
                      <a:pt x="10" y="25"/>
                    </a:lnTo>
                    <a:lnTo>
                      <a:pt x="9" y="24"/>
                    </a:lnTo>
                    <a:lnTo>
                      <a:pt x="9" y="22"/>
                    </a:lnTo>
                    <a:lnTo>
                      <a:pt x="9" y="19"/>
                    </a:lnTo>
                    <a:lnTo>
                      <a:pt x="10" y="17"/>
                    </a:lnTo>
                    <a:lnTo>
                      <a:pt x="11" y="16"/>
                    </a:lnTo>
                    <a:lnTo>
                      <a:pt x="12" y="15"/>
                    </a:lnTo>
                    <a:lnTo>
                      <a:pt x="13" y="13"/>
                    </a:lnTo>
                    <a:lnTo>
                      <a:pt x="15" y="12"/>
                    </a:lnTo>
                    <a:lnTo>
                      <a:pt x="16" y="11"/>
                    </a:lnTo>
                    <a:lnTo>
                      <a:pt x="18" y="11"/>
                    </a:lnTo>
                    <a:lnTo>
                      <a:pt x="20" y="11"/>
                    </a:lnTo>
                    <a:lnTo>
                      <a:pt x="22" y="12"/>
                    </a:lnTo>
                    <a:lnTo>
                      <a:pt x="23" y="13"/>
                    </a:lnTo>
                    <a:lnTo>
                      <a:pt x="24" y="15"/>
                    </a:lnTo>
                    <a:lnTo>
                      <a:pt x="26" y="16"/>
                    </a:lnTo>
                    <a:lnTo>
                      <a:pt x="26" y="17"/>
                    </a:lnTo>
                    <a:lnTo>
                      <a:pt x="27" y="19"/>
                    </a:lnTo>
                    <a:lnTo>
                      <a:pt x="27" y="22"/>
                    </a:lnTo>
                    <a:close/>
                  </a:path>
                </a:pathLst>
              </a:custGeom>
              <a:solidFill>
                <a:srgbClr val="FDF4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3" name="Freeform 44"/>
              <p:cNvSpPr/>
              <p:nvPr>
                <p:custDataLst>
                  <p:tags r:id="rId45"/>
                </p:custDataLst>
              </p:nvPr>
            </p:nvSpPr>
            <p:spPr bwMode="auto">
              <a:xfrm>
                <a:off x="1159" y="2657"/>
                <a:ext cx="5" cy="5"/>
              </a:xfrm>
              <a:custGeom>
                <a:gdLst>
                  <a:gd name="T0" fmla="*/ 0 w 27"/>
                  <a:gd name="T1" fmla="*/ 0 h 32"/>
                  <a:gd name="T2" fmla="*/ 0 w 27"/>
                  <a:gd name="T3" fmla="*/ 0 h 32"/>
                  <a:gd name="T4" fmla="*/ 0 w 27"/>
                  <a:gd name="T5" fmla="*/ 0 h 32"/>
                  <a:gd name="T6" fmla="*/ 0 w 27"/>
                  <a:gd name="T7" fmla="*/ 0 h 32"/>
                  <a:gd name="T8" fmla="*/ 0 w 27"/>
                  <a:gd name="T9" fmla="*/ 0 h 32"/>
                  <a:gd name="T10" fmla="*/ 0 w 27"/>
                  <a:gd name="T11" fmla="*/ 0 h 32"/>
                  <a:gd name="T12" fmla="*/ 0 w 27"/>
                  <a:gd name="T13" fmla="*/ 0 h 32"/>
                  <a:gd name="T14" fmla="*/ 0 w 27"/>
                  <a:gd name="T15" fmla="*/ 0 h 32"/>
                  <a:gd name="T16" fmla="*/ 0 w 27"/>
                  <a:gd name="T17" fmla="*/ 0 h 32"/>
                  <a:gd name="T18" fmla="*/ 0 w 27"/>
                  <a:gd name="T19" fmla="*/ 0 h 32"/>
                  <a:gd name="T20" fmla="*/ 0 w 27"/>
                  <a:gd name="T21" fmla="*/ 0 h 32"/>
                  <a:gd name="T22" fmla="*/ 0 w 27"/>
                  <a:gd name="T23" fmla="*/ 0 h 32"/>
                  <a:gd name="T24" fmla="*/ 0 w 27"/>
                  <a:gd name="T25" fmla="*/ 0 h 32"/>
                  <a:gd name="T26" fmla="*/ 0 w 27"/>
                  <a:gd name="T27" fmla="*/ 0 h 32"/>
                  <a:gd name="T28" fmla="*/ 0 w 27"/>
                  <a:gd name="T29" fmla="*/ 0 h 32"/>
                  <a:gd name="T30" fmla="*/ 0 w 27"/>
                  <a:gd name="T31" fmla="*/ 0 h 32"/>
                  <a:gd name="T32" fmla="*/ 0 w 27"/>
                  <a:gd name="T33" fmla="*/ 0 h 32"/>
                  <a:gd name="T34" fmla="*/ 0 w 27"/>
                  <a:gd name="T35" fmla="*/ 0 h 32"/>
                  <a:gd name="T36" fmla="*/ 0 w 27"/>
                  <a:gd name="T37" fmla="*/ 0 h 32"/>
                  <a:gd name="T38" fmla="*/ 0 w 27"/>
                  <a:gd name="T39" fmla="*/ 0 h 32"/>
                  <a:gd name="T40" fmla="*/ 0 w 27"/>
                  <a:gd name="T41" fmla="*/ 0 h 32"/>
                  <a:gd name="T42" fmla="*/ 0 w 27"/>
                  <a:gd name="T43" fmla="*/ 0 h 32"/>
                  <a:gd name="T44" fmla="*/ 0 w 27"/>
                  <a:gd name="T45" fmla="*/ 0 h 32"/>
                  <a:gd name="T46" fmla="*/ 0 w 27"/>
                  <a:gd name="T47" fmla="*/ 0 h 32"/>
                  <a:gd name="T48" fmla="*/ 0 w 27"/>
                  <a:gd name="T49" fmla="*/ 0 h 32"/>
                  <a:gd name="T50" fmla="*/ 0 w 27"/>
                  <a:gd name="T51" fmla="*/ 0 h 32"/>
                  <a:gd name="T52" fmla="*/ 0 w 27"/>
                  <a:gd name="T53" fmla="*/ 0 h 32"/>
                  <a:gd name="T54" fmla="*/ 0 w 27"/>
                  <a:gd name="T55" fmla="*/ 0 h 32"/>
                  <a:gd name="T56" fmla="*/ 0 w 27"/>
                  <a:gd name="T57" fmla="*/ 0 h 32"/>
                  <a:gd name="T58" fmla="*/ 0 w 27"/>
                  <a:gd name="T59" fmla="*/ 0 h 32"/>
                  <a:gd name="T60" fmla="*/ 0 w 27"/>
                  <a:gd name="T61" fmla="*/ 0 h 32"/>
                  <a:gd name="T62" fmla="*/ 0 w 27"/>
                  <a:gd name="T63" fmla="*/ 0 h 32"/>
                  <a:gd name="T64" fmla="*/ 0 w 27"/>
                  <a:gd name="T65" fmla="*/ 0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32"/>
                  <a:gd name="T101" fmla="*/ 27 w 27"/>
                  <a:gd name="T102" fmla="*/ 32 h 3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32">
                    <a:moveTo>
                      <a:pt x="27" y="17"/>
                    </a:moveTo>
                    <a:lnTo>
                      <a:pt x="26" y="13"/>
                    </a:lnTo>
                    <a:lnTo>
                      <a:pt x="26" y="11"/>
                    </a:lnTo>
                    <a:lnTo>
                      <a:pt x="24" y="7"/>
                    </a:lnTo>
                    <a:lnTo>
                      <a:pt x="23" y="5"/>
                    </a:lnTo>
                    <a:lnTo>
                      <a:pt x="21" y="4"/>
                    </a:lnTo>
                    <a:lnTo>
                      <a:pt x="18" y="2"/>
                    </a:lnTo>
                    <a:lnTo>
                      <a:pt x="16" y="1"/>
                    </a:lnTo>
                    <a:lnTo>
                      <a:pt x="13" y="0"/>
                    </a:lnTo>
                    <a:lnTo>
                      <a:pt x="10" y="1"/>
                    </a:lnTo>
                    <a:lnTo>
                      <a:pt x="8" y="2"/>
                    </a:lnTo>
                    <a:lnTo>
                      <a:pt x="6" y="4"/>
                    </a:lnTo>
                    <a:lnTo>
                      <a:pt x="4" y="5"/>
                    </a:lnTo>
                    <a:lnTo>
                      <a:pt x="2" y="7"/>
                    </a:lnTo>
                    <a:lnTo>
                      <a:pt x="1" y="11"/>
                    </a:lnTo>
                    <a:lnTo>
                      <a:pt x="0" y="13"/>
                    </a:lnTo>
                    <a:lnTo>
                      <a:pt x="0" y="17"/>
                    </a:lnTo>
                    <a:lnTo>
                      <a:pt x="0" y="20"/>
                    </a:lnTo>
                    <a:lnTo>
                      <a:pt x="1" y="23"/>
                    </a:lnTo>
                    <a:lnTo>
                      <a:pt x="2" y="26"/>
                    </a:lnTo>
                    <a:lnTo>
                      <a:pt x="4" y="29"/>
                    </a:lnTo>
                    <a:lnTo>
                      <a:pt x="6" y="30"/>
                    </a:lnTo>
                    <a:lnTo>
                      <a:pt x="8" y="31"/>
                    </a:lnTo>
                    <a:lnTo>
                      <a:pt x="10" y="32"/>
                    </a:lnTo>
                    <a:lnTo>
                      <a:pt x="13" y="32"/>
                    </a:lnTo>
                    <a:lnTo>
                      <a:pt x="16" y="32"/>
                    </a:lnTo>
                    <a:lnTo>
                      <a:pt x="18" y="31"/>
                    </a:lnTo>
                    <a:lnTo>
                      <a:pt x="21" y="30"/>
                    </a:lnTo>
                    <a:lnTo>
                      <a:pt x="23" y="29"/>
                    </a:lnTo>
                    <a:lnTo>
                      <a:pt x="24" y="26"/>
                    </a:lnTo>
                    <a:lnTo>
                      <a:pt x="26" y="23"/>
                    </a:lnTo>
                    <a:lnTo>
                      <a:pt x="26" y="20"/>
                    </a:lnTo>
                    <a:lnTo>
                      <a:pt x="27" y="17"/>
                    </a:lnTo>
                    <a:close/>
                  </a:path>
                </a:pathLst>
              </a:custGeom>
              <a:solidFill>
                <a:srgbClr val="FDF8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4" name="Freeform 45"/>
              <p:cNvSpPr/>
              <p:nvPr>
                <p:custDataLst>
                  <p:tags r:id="rId46"/>
                </p:custDataLst>
              </p:nvPr>
            </p:nvSpPr>
            <p:spPr bwMode="auto">
              <a:xfrm>
                <a:off x="1160" y="2658"/>
                <a:ext cx="3" cy="3"/>
              </a:xfrm>
              <a:custGeom>
                <a:gdLst>
                  <a:gd name="T0" fmla="*/ 0 w 18"/>
                  <a:gd name="T1" fmla="*/ 0 h 22"/>
                  <a:gd name="T2" fmla="*/ 0 w 18"/>
                  <a:gd name="T3" fmla="*/ 0 h 22"/>
                  <a:gd name="T4" fmla="*/ 0 w 18"/>
                  <a:gd name="T5" fmla="*/ 0 h 22"/>
                  <a:gd name="T6" fmla="*/ 0 w 18"/>
                  <a:gd name="T7" fmla="*/ 0 h 22"/>
                  <a:gd name="T8" fmla="*/ 0 w 18"/>
                  <a:gd name="T9" fmla="*/ 0 h 22"/>
                  <a:gd name="T10" fmla="*/ 0 w 18"/>
                  <a:gd name="T11" fmla="*/ 0 h 22"/>
                  <a:gd name="T12" fmla="*/ 0 w 18"/>
                  <a:gd name="T13" fmla="*/ 0 h 22"/>
                  <a:gd name="T14" fmla="*/ 0 w 18"/>
                  <a:gd name="T15" fmla="*/ 0 h 22"/>
                  <a:gd name="T16" fmla="*/ 0 w 18"/>
                  <a:gd name="T17" fmla="*/ 0 h 22"/>
                  <a:gd name="T18" fmla="*/ 0 w 18"/>
                  <a:gd name="T19" fmla="*/ 0 h 22"/>
                  <a:gd name="T20" fmla="*/ 0 w 18"/>
                  <a:gd name="T21" fmla="*/ 0 h 22"/>
                  <a:gd name="T22" fmla="*/ 0 w 18"/>
                  <a:gd name="T23" fmla="*/ 0 h 22"/>
                  <a:gd name="T24" fmla="*/ 0 w 18"/>
                  <a:gd name="T25" fmla="*/ 0 h 22"/>
                  <a:gd name="T26" fmla="*/ 0 w 18"/>
                  <a:gd name="T27" fmla="*/ 0 h 22"/>
                  <a:gd name="T28" fmla="*/ 0 w 18"/>
                  <a:gd name="T29" fmla="*/ 0 h 22"/>
                  <a:gd name="T30" fmla="*/ 0 w 18"/>
                  <a:gd name="T31" fmla="*/ 0 h 22"/>
                  <a:gd name="T32" fmla="*/ 0 w 18"/>
                  <a:gd name="T33" fmla="*/ 0 h 22"/>
                  <a:gd name="T34" fmla="*/ 0 w 18"/>
                  <a:gd name="T35" fmla="*/ 0 h 22"/>
                  <a:gd name="T36" fmla="*/ 0 w 18"/>
                  <a:gd name="T37" fmla="*/ 0 h 22"/>
                  <a:gd name="T38" fmla="*/ 0 w 18"/>
                  <a:gd name="T39" fmla="*/ 0 h 22"/>
                  <a:gd name="T40" fmla="*/ 0 w 18"/>
                  <a:gd name="T41" fmla="*/ 0 h 22"/>
                  <a:gd name="T42" fmla="*/ 0 w 18"/>
                  <a:gd name="T43" fmla="*/ 0 h 22"/>
                  <a:gd name="T44" fmla="*/ 0 w 18"/>
                  <a:gd name="T45" fmla="*/ 0 h 22"/>
                  <a:gd name="T46" fmla="*/ 0 w 18"/>
                  <a:gd name="T47" fmla="*/ 0 h 22"/>
                  <a:gd name="T48" fmla="*/ 0 w 18"/>
                  <a:gd name="T49" fmla="*/ 0 h 22"/>
                  <a:gd name="T50" fmla="*/ 0 w 18"/>
                  <a:gd name="T51" fmla="*/ 0 h 22"/>
                  <a:gd name="T52" fmla="*/ 0 w 18"/>
                  <a:gd name="T53" fmla="*/ 0 h 22"/>
                  <a:gd name="T54" fmla="*/ 0 w 18"/>
                  <a:gd name="T55" fmla="*/ 0 h 22"/>
                  <a:gd name="T56" fmla="*/ 0 w 18"/>
                  <a:gd name="T57" fmla="*/ 0 h 22"/>
                  <a:gd name="T58" fmla="*/ 0 w 18"/>
                  <a:gd name="T59" fmla="*/ 0 h 22"/>
                  <a:gd name="T60" fmla="*/ 0 w 18"/>
                  <a:gd name="T61" fmla="*/ 0 h 22"/>
                  <a:gd name="T62" fmla="*/ 0 w 18"/>
                  <a:gd name="T63" fmla="*/ 0 h 22"/>
                  <a:gd name="T64" fmla="*/ 0 w 18"/>
                  <a:gd name="T65" fmla="*/ 0 h 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
                  <a:gd name="T100" fmla="*/ 0 h 22"/>
                  <a:gd name="T101" fmla="*/ 18 w 18"/>
                  <a:gd name="T102" fmla="*/ 22 h 22"/>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 h="22">
                    <a:moveTo>
                      <a:pt x="18" y="11"/>
                    </a:moveTo>
                    <a:lnTo>
                      <a:pt x="18" y="8"/>
                    </a:lnTo>
                    <a:lnTo>
                      <a:pt x="17" y="6"/>
                    </a:lnTo>
                    <a:lnTo>
                      <a:pt x="17" y="5"/>
                    </a:lnTo>
                    <a:lnTo>
                      <a:pt x="15" y="4"/>
                    </a:lnTo>
                    <a:lnTo>
                      <a:pt x="14" y="2"/>
                    </a:lnTo>
                    <a:lnTo>
                      <a:pt x="13" y="1"/>
                    </a:lnTo>
                    <a:lnTo>
                      <a:pt x="11" y="0"/>
                    </a:lnTo>
                    <a:lnTo>
                      <a:pt x="9" y="0"/>
                    </a:lnTo>
                    <a:lnTo>
                      <a:pt x="7" y="0"/>
                    </a:lnTo>
                    <a:lnTo>
                      <a:pt x="6" y="1"/>
                    </a:lnTo>
                    <a:lnTo>
                      <a:pt x="4" y="2"/>
                    </a:lnTo>
                    <a:lnTo>
                      <a:pt x="3" y="4"/>
                    </a:lnTo>
                    <a:lnTo>
                      <a:pt x="2" y="5"/>
                    </a:lnTo>
                    <a:lnTo>
                      <a:pt x="1" y="6"/>
                    </a:lnTo>
                    <a:lnTo>
                      <a:pt x="0" y="8"/>
                    </a:lnTo>
                    <a:lnTo>
                      <a:pt x="0" y="11"/>
                    </a:lnTo>
                    <a:lnTo>
                      <a:pt x="0" y="13"/>
                    </a:lnTo>
                    <a:lnTo>
                      <a:pt x="1" y="14"/>
                    </a:lnTo>
                    <a:lnTo>
                      <a:pt x="2" y="17"/>
                    </a:lnTo>
                    <a:lnTo>
                      <a:pt x="3" y="18"/>
                    </a:lnTo>
                    <a:lnTo>
                      <a:pt x="4" y="19"/>
                    </a:lnTo>
                    <a:lnTo>
                      <a:pt x="6" y="20"/>
                    </a:lnTo>
                    <a:lnTo>
                      <a:pt x="7" y="22"/>
                    </a:lnTo>
                    <a:lnTo>
                      <a:pt x="9" y="22"/>
                    </a:lnTo>
                    <a:lnTo>
                      <a:pt x="11" y="22"/>
                    </a:lnTo>
                    <a:lnTo>
                      <a:pt x="13" y="20"/>
                    </a:lnTo>
                    <a:lnTo>
                      <a:pt x="14" y="19"/>
                    </a:lnTo>
                    <a:lnTo>
                      <a:pt x="15" y="18"/>
                    </a:lnTo>
                    <a:lnTo>
                      <a:pt x="17" y="17"/>
                    </a:lnTo>
                    <a:lnTo>
                      <a:pt x="17" y="14"/>
                    </a:lnTo>
                    <a:lnTo>
                      <a:pt x="18" y="13"/>
                    </a:lnTo>
                    <a:lnTo>
                      <a:pt x="18" y="11"/>
                    </a:lnTo>
                    <a:close/>
                  </a:path>
                </a:pathLst>
              </a:custGeom>
              <a:solidFill>
                <a:srgbClr val="FDFAC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5" name="Freeform 46"/>
              <p:cNvSpPr/>
              <p:nvPr>
                <p:custDataLst>
                  <p:tags r:id="rId47"/>
                </p:custDataLst>
              </p:nvPr>
            </p:nvSpPr>
            <p:spPr bwMode="auto">
              <a:xfrm>
                <a:off x="1161" y="2658"/>
                <a:ext cx="2" cy="2"/>
              </a:xfrm>
              <a:custGeom>
                <a:gdLst>
                  <a:gd name="T0" fmla="*/ 0 w 9"/>
                  <a:gd name="T1" fmla="*/ 0 h 11"/>
                  <a:gd name="T2" fmla="*/ 0 w 9"/>
                  <a:gd name="T3" fmla="*/ 0 h 11"/>
                  <a:gd name="T4" fmla="*/ 0 w 9"/>
                  <a:gd name="T5" fmla="*/ 0 h 11"/>
                  <a:gd name="T6" fmla="*/ 0 w 9"/>
                  <a:gd name="T7" fmla="*/ 0 h 11"/>
                  <a:gd name="T8" fmla="*/ 0 w 9"/>
                  <a:gd name="T9" fmla="*/ 0 h 11"/>
                  <a:gd name="T10" fmla="*/ 0 w 9"/>
                  <a:gd name="T11" fmla="*/ 0 h 11"/>
                  <a:gd name="T12" fmla="*/ 0 w 9"/>
                  <a:gd name="T13" fmla="*/ 0 h 11"/>
                  <a:gd name="T14" fmla="*/ 0 w 9"/>
                  <a:gd name="T15" fmla="*/ 0 h 11"/>
                  <a:gd name="T16" fmla="*/ 0 w 9"/>
                  <a:gd name="T17" fmla="*/ 0 h 11"/>
                  <a:gd name="T18" fmla="*/ 0 w 9"/>
                  <a:gd name="T19" fmla="*/ 0 h 11"/>
                  <a:gd name="T20" fmla="*/ 0 w 9"/>
                  <a:gd name="T21" fmla="*/ 0 h 11"/>
                  <a:gd name="T22" fmla="*/ 0 w 9"/>
                  <a:gd name="T23" fmla="*/ 0 h 11"/>
                  <a:gd name="T24" fmla="*/ 0 w 9"/>
                  <a:gd name="T25" fmla="*/ 0 h 11"/>
                  <a:gd name="T26" fmla="*/ 0 w 9"/>
                  <a:gd name="T27" fmla="*/ 0 h 11"/>
                  <a:gd name="T28" fmla="*/ 0 w 9"/>
                  <a:gd name="T29" fmla="*/ 0 h 11"/>
                  <a:gd name="T30" fmla="*/ 0 w 9"/>
                  <a:gd name="T31" fmla="*/ 0 h 11"/>
                  <a:gd name="T32" fmla="*/ 0 w 9"/>
                  <a:gd name="T33" fmla="*/ 0 h 11"/>
                  <a:gd name="T34" fmla="*/ 0 w 9"/>
                  <a:gd name="T35" fmla="*/ 0 h 11"/>
                  <a:gd name="T36" fmla="*/ 0 w 9"/>
                  <a:gd name="T37" fmla="*/ 0 h 11"/>
                  <a:gd name="T38" fmla="*/ 0 w 9"/>
                  <a:gd name="T39" fmla="*/ 0 h 11"/>
                  <a:gd name="T40" fmla="*/ 0 w 9"/>
                  <a:gd name="T41" fmla="*/ 0 h 11"/>
                  <a:gd name="T42" fmla="*/ 0 w 9"/>
                  <a:gd name="T43" fmla="*/ 0 h 11"/>
                  <a:gd name="T44" fmla="*/ 0 w 9"/>
                  <a:gd name="T45" fmla="*/ 0 h 11"/>
                  <a:gd name="T46" fmla="*/ 0 w 9"/>
                  <a:gd name="T47" fmla="*/ 0 h 11"/>
                  <a:gd name="T48" fmla="*/ 0 w 9"/>
                  <a:gd name="T49" fmla="*/ 0 h 11"/>
                  <a:gd name="T50" fmla="*/ 0 w 9"/>
                  <a:gd name="T51" fmla="*/ 0 h 11"/>
                  <a:gd name="T52" fmla="*/ 0 w 9"/>
                  <a:gd name="T53" fmla="*/ 0 h 11"/>
                  <a:gd name="T54" fmla="*/ 0 w 9"/>
                  <a:gd name="T55" fmla="*/ 0 h 11"/>
                  <a:gd name="T56" fmla="*/ 0 w 9"/>
                  <a:gd name="T57" fmla="*/ 0 h 11"/>
                  <a:gd name="T58" fmla="*/ 0 w 9"/>
                  <a:gd name="T59" fmla="*/ 0 h 11"/>
                  <a:gd name="T60" fmla="*/ 0 w 9"/>
                  <a:gd name="T61" fmla="*/ 0 h 11"/>
                  <a:gd name="T62" fmla="*/ 0 w 9"/>
                  <a:gd name="T63" fmla="*/ 0 h 11"/>
                  <a:gd name="T64" fmla="*/ 0 w 9"/>
                  <a:gd name="T65" fmla="*/ 0 h 1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
                  <a:gd name="T100" fmla="*/ 0 h 11"/>
                  <a:gd name="T101" fmla="*/ 9 w 9"/>
                  <a:gd name="T102" fmla="*/ 11 h 11"/>
                </a:gd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 h="11">
                    <a:moveTo>
                      <a:pt x="9" y="6"/>
                    </a:moveTo>
                    <a:lnTo>
                      <a:pt x="9" y="5"/>
                    </a:lnTo>
                    <a:lnTo>
                      <a:pt x="8" y="3"/>
                    </a:lnTo>
                    <a:lnTo>
                      <a:pt x="8" y="2"/>
                    </a:lnTo>
                    <a:lnTo>
                      <a:pt x="7" y="2"/>
                    </a:lnTo>
                    <a:lnTo>
                      <a:pt x="7" y="1"/>
                    </a:lnTo>
                    <a:lnTo>
                      <a:pt x="6" y="1"/>
                    </a:lnTo>
                    <a:lnTo>
                      <a:pt x="5" y="1"/>
                    </a:lnTo>
                    <a:lnTo>
                      <a:pt x="4" y="0"/>
                    </a:lnTo>
                    <a:lnTo>
                      <a:pt x="3" y="1"/>
                    </a:lnTo>
                    <a:lnTo>
                      <a:pt x="2" y="1"/>
                    </a:lnTo>
                    <a:lnTo>
                      <a:pt x="1" y="2"/>
                    </a:lnTo>
                    <a:lnTo>
                      <a:pt x="0" y="2"/>
                    </a:lnTo>
                    <a:lnTo>
                      <a:pt x="0" y="3"/>
                    </a:lnTo>
                    <a:lnTo>
                      <a:pt x="0" y="5"/>
                    </a:lnTo>
                    <a:lnTo>
                      <a:pt x="0" y="6"/>
                    </a:lnTo>
                    <a:lnTo>
                      <a:pt x="0" y="7"/>
                    </a:lnTo>
                    <a:lnTo>
                      <a:pt x="0" y="8"/>
                    </a:lnTo>
                    <a:lnTo>
                      <a:pt x="1" y="9"/>
                    </a:lnTo>
                    <a:lnTo>
                      <a:pt x="2" y="11"/>
                    </a:lnTo>
                    <a:lnTo>
                      <a:pt x="3" y="11"/>
                    </a:lnTo>
                    <a:lnTo>
                      <a:pt x="4" y="11"/>
                    </a:lnTo>
                    <a:lnTo>
                      <a:pt x="5" y="11"/>
                    </a:lnTo>
                    <a:lnTo>
                      <a:pt x="6" y="11"/>
                    </a:lnTo>
                    <a:lnTo>
                      <a:pt x="7" y="11"/>
                    </a:lnTo>
                    <a:lnTo>
                      <a:pt x="7" y="9"/>
                    </a:lnTo>
                    <a:lnTo>
                      <a:pt x="8" y="8"/>
                    </a:lnTo>
                    <a:lnTo>
                      <a:pt x="9" y="7"/>
                    </a:lnTo>
                    <a:lnTo>
                      <a:pt x="9" y="6"/>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6" name="Freeform 47"/>
              <p:cNvSpPr/>
              <p:nvPr>
                <p:custDataLst>
                  <p:tags r:id="rId48"/>
                </p:custDataLst>
              </p:nvPr>
            </p:nvSpPr>
            <p:spPr bwMode="auto">
              <a:xfrm>
                <a:off x="1043" y="2596"/>
                <a:ext cx="44" cy="47"/>
              </a:xfrm>
              <a:custGeom>
                <a:gdLst>
                  <a:gd name="T0" fmla="*/ 0 w 220"/>
                  <a:gd name="T1" fmla="*/ 0 h 284"/>
                  <a:gd name="T2" fmla="*/ 0 w 220"/>
                  <a:gd name="T3" fmla="*/ 0 h 284"/>
                  <a:gd name="T4" fmla="*/ 0 w 220"/>
                  <a:gd name="T5" fmla="*/ 0 h 284"/>
                  <a:gd name="T6" fmla="*/ 0 w 220"/>
                  <a:gd name="T7" fmla="*/ 0 h 284"/>
                  <a:gd name="T8" fmla="*/ 0 w 220"/>
                  <a:gd name="T9" fmla="*/ 0 h 284"/>
                  <a:gd name="T10" fmla="*/ 0 w 220"/>
                  <a:gd name="T11" fmla="*/ 0 h 284"/>
                  <a:gd name="T12" fmla="*/ 0 60000 65536"/>
                  <a:gd name="T13" fmla="*/ 0 60000 65536"/>
                  <a:gd name="T14" fmla="*/ 0 60000 65536"/>
                  <a:gd name="T15" fmla="*/ 0 60000 65536"/>
                  <a:gd name="T16" fmla="*/ 0 60000 65536"/>
                  <a:gd name="T17" fmla="*/ 0 60000 65536"/>
                  <a:gd name="T18" fmla="*/ 0 w 220"/>
                  <a:gd name="T19" fmla="*/ 0 h 284"/>
                  <a:gd name="T20" fmla="*/ 220 w 220"/>
                  <a:gd name="T21" fmla="*/ 284 h 284"/>
                </a:gdLst>
                <a:cxnLst>
                  <a:cxn ang="T12">
                    <a:pos x="T0" y="T1"/>
                  </a:cxn>
                  <a:cxn ang="T13">
                    <a:pos x="T2" y="T3"/>
                  </a:cxn>
                  <a:cxn ang="T14">
                    <a:pos x="T4" y="T5"/>
                  </a:cxn>
                  <a:cxn ang="T15">
                    <a:pos x="T6" y="T7"/>
                  </a:cxn>
                  <a:cxn ang="T16">
                    <a:pos x="T8" y="T9"/>
                  </a:cxn>
                  <a:cxn ang="T17">
                    <a:pos x="T10" y="T11"/>
                  </a:cxn>
                </a:cxnLst>
                <a:rect l="T18" t="T19" r="T20" b="T21"/>
                <a:pathLst>
                  <a:path w="220" h="284">
                    <a:moveTo>
                      <a:pt x="185" y="0"/>
                    </a:moveTo>
                    <a:lnTo>
                      <a:pt x="0" y="48"/>
                    </a:lnTo>
                    <a:lnTo>
                      <a:pt x="58" y="260"/>
                    </a:lnTo>
                    <a:lnTo>
                      <a:pt x="94" y="284"/>
                    </a:lnTo>
                    <a:lnTo>
                      <a:pt x="220" y="23"/>
                    </a:lnTo>
                    <a:lnTo>
                      <a:pt x="185" y="0"/>
                    </a:lnTo>
                    <a:close/>
                  </a:path>
                </a:pathLst>
              </a:custGeom>
              <a:solidFill>
                <a:srgbClr val="C2C2C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7" name="Freeform 48"/>
              <p:cNvSpPr/>
              <p:nvPr>
                <p:custDataLst>
                  <p:tags r:id="rId49"/>
                </p:custDataLst>
              </p:nvPr>
            </p:nvSpPr>
            <p:spPr bwMode="auto">
              <a:xfrm>
                <a:off x="1043" y="2596"/>
                <a:ext cx="44" cy="26"/>
              </a:xfrm>
              <a:custGeom>
                <a:gdLst>
                  <a:gd name="T0" fmla="*/ 0 w 222"/>
                  <a:gd name="T1" fmla="*/ 0 h 157"/>
                  <a:gd name="T2" fmla="*/ 0 w 222"/>
                  <a:gd name="T3" fmla="*/ 0 h 157"/>
                  <a:gd name="T4" fmla="*/ 0 w 222"/>
                  <a:gd name="T5" fmla="*/ 0 h 157"/>
                  <a:gd name="T6" fmla="*/ 0 w 222"/>
                  <a:gd name="T7" fmla="*/ 0 h 157"/>
                  <a:gd name="T8" fmla="*/ 0 w 222"/>
                  <a:gd name="T9" fmla="*/ 0 h 157"/>
                  <a:gd name="T10" fmla="*/ 0 60000 65536"/>
                  <a:gd name="T11" fmla="*/ 0 60000 65536"/>
                  <a:gd name="T12" fmla="*/ 0 60000 65536"/>
                  <a:gd name="T13" fmla="*/ 0 60000 65536"/>
                  <a:gd name="T14" fmla="*/ 0 60000 65536"/>
                  <a:gd name="T15" fmla="*/ 0 w 222"/>
                  <a:gd name="T16" fmla="*/ 0 h 157"/>
                  <a:gd name="T17" fmla="*/ 222 w 222"/>
                  <a:gd name="T18" fmla="*/ 157 h 157"/>
                </a:gdLst>
                <a:cxnLst>
                  <a:cxn ang="T10">
                    <a:pos x="T0" y="T1"/>
                  </a:cxn>
                  <a:cxn ang="T11">
                    <a:pos x="T2" y="T3"/>
                  </a:cxn>
                  <a:cxn ang="T12">
                    <a:pos x="T4" y="T5"/>
                  </a:cxn>
                  <a:cxn ang="T13">
                    <a:pos x="T6" y="T7"/>
                  </a:cxn>
                  <a:cxn ang="T14">
                    <a:pos x="T8" y="T9"/>
                  </a:cxn>
                </a:cxnLst>
                <a:rect l="T15" t="T16" r="T17" b="T18"/>
                <a:pathLst>
                  <a:path w="221" h="157">
                    <a:moveTo>
                      <a:pt x="186" y="0"/>
                    </a:moveTo>
                    <a:lnTo>
                      <a:pt x="0" y="48"/>
                    </a:lnTo>
                    <a:lnTo>
                      <a:pt x="157" y="157"/>
                    </a:lnTo>
                    <a:lnTo>
                      <a:pt x="222" y="24"/>
                    </a:lnTo>
                    <a:lnTo>
                      <a:pt x="186" y="0"/>
                    </a:lnTo>
                    <a:close/>
                  </a:path>
                </a:pathLst>
              </a:custGeom>
              <a:solidFill>
                <a:srgbClr val="EBECE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8" name="Freeform 49"/>
              <p:cNvSpPr/>
              <p:nvPr>
                <p:custDataLst>
                  <p:tags r:id="rId50"/>
                </p:custDataLst>
              </p:nvPr>
            </p:nvSpPr>
            <p:spPr bwMode="auto">
              <a:xfrm>
                <a:off x="1043" y="2601"/>
                <a:ext cx="13" cy="15"/>
              </a:xfrm>
              <a:custGeom>
                <a:gdLst>
                  <a:gd name="T0" fmla="*/ 0 w 63"/>
                  <a:gd name="T1" fmla="*/ 0 h 89"/>
                  <a:gd name="T2" fmla="*/ 0 w 63"/>
                  <a:gd name="T3" fmla="*/ 0 h 89"/>
                  <a:gd name="T4" fmla="*/ 0 w 63"/>
                  <a:gd name="T5" fmla="*/ 0 h 89"/>
                  <a:gd name="T6" fmla="*/ 0 w 63"/>
                  <a:gd name="T7" fmla="*/ 0 h 89"/>
                  <a:gd name="T8" fmla="*/ 0 60000 65536"/>
                  <a:gd name="T9" fmla="*/ 0 60000 65536"/>
                  <a:gd name="T10" fmla="*/ 0 60000 65536"/>
                  <a:gd name="T11" fmla="*/ 0 60000 65536"/>
                  <a:gd name="T12" fmla="*/ 0 w 63"/>
                  <a:gd name="T13" fmla="*/ 0 h 89"/>
                  <a:gd name="T14" fmla="*/ 63 w 63"/>
                  <a:gd name="T15" fmla="*/ 89 h 89"/>
                </a:gdLst>
                <a:cxnLst>
                  <a:cxn ang="T8">
                    <a:pos x="T0" y="T1"/>
                  </a:cxn>
                  <a:cxn ang="T9">
                    <a:pos x="T2" y="T3"/>
                  </a:cxn>
                  <a:cxn ang="T10">
                    <a:pos x="T4" y="T5"/>
                  </a:cxn>
                  <a:cxn ang="T11">
                    <a:pos x="T6" y="T7"/>
                  </a:cxn>
                </a:cxnLst>
                <a:rect l="T12" t="T13" r="T14" b="T15"/>
                <a:pathLst>
                  <a:path w="62" h="89">
                    <a:moveTo>
                      <a:pt x="63" y="0"/>
                    </a:moveTo>
                    <a:lnTo>
                      <a:pt x="0" y="16"/>
                    </a:lnTo>
                    <a:lnTo>
                      <a:pt x="20" y="89"/>
                    </a:lnTo>
                    <a:lnTo>
                      <a:pt x="63" y="0"/>
                    </a:lnTo>
                    <a:close/>
                  </a:path>
                </a:pathLst>
              </a:custGeom>
              <a:solidFill>
                <a:srgbClr val="A9A9A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9" name="Freeform 50"/>
              <p:cNvSpPr/>
              <p:nvPr>
                <p:custDataLst>
                  <p:tags r:id="rId51"/>
                </p:custDataLst>
              </p:nvPr>
            </p:nvSpPr>
            <p:spPr bwMode="auto">
              <a:xfrm>
                <a:off x="1043" y="2601"/>
                <a:ext cx="13" cy="8"/>
              </a:xfrm>
              <a:custGeom>
                <a:gdLst>
                  <a:gd name="T0" fmla="*/ 0 w 63"/>
                  <a:gd name="T1" fmla="*/ 0 h 46"/>
                  <a:gd name="T2" fmla="*/ 0 w 63"/>
                  <a:gd name="T3" fmla="*/ 0 h 46"/>
                  <a:gd name="T4" fmla="*/ 0 w 63"/>
                  <a:gd name="T5" fmla="*/ 0 h 46"/>
                  <a:gd name="T6" fmla="*/ 0 w 63"/>
                  <a:gd name="T7" fmla="*/ 0 h 46"/>
                  <a:gd name="T8" fmla="*/ 0 60000 65536"/>
                  <a:gd name="T9" fmla="*/ 0 60000 65536"/>
                  <a:gd name="T10" fmla="*/ 0 60000 65536"/>
                  <a:gd name="T11" fmla="*/ 0 60000 65536"/>
                  <a:gd name="T12" fmla="*/ 0 w 63"/>
                  <a:gd name="T13" fmla="*/ 0 h 46"/>
                  <a:gd name="T14" fmla="*/ 63 w 63"/>
                  <a:gd name="T15" fmla="*/ 46 h 46"/>
                </a:gdLst>
                <a:cxnLst>
                  <a:cxn ang="T8">
                    <a:pos x="T0" y="T1"/>
                  </a:cxn>
                  <a:cxn ang="T9">
                    <a:pos x="T2" y="T3"/>
                  </a:cxn>
                  <a:cxn ang="T10">
                    <a:pos x="T4" y="T5"/>
                  </a:cxn>
                  <a:cxn ang="T11">
                    <a:pos x="T6" y="T7"/>
                  </a:cxn>
                </a:cxnLst>
                <a:rect l="T12" t="T13" r="T14" b="T15"/>
                <a:pathLst>
                  <a:path w="62" h="46">
                    <a:moveTo>
                      <a:pt x="63" y="0"/>
                    </a:moveTo>
                    <a:lnTo>
                      <a:pt x="0" y="16"/>
                    </a:lnTo>
                    <a:lnTo>
                      <a:pt x="41" y="46"/>
                    </a:lnTo>
                    <a:lnTo>
                      <a:pt x="63" y="0"/>
                    </a:lnTo>
                    <a:close/>
                  </a:path>
                </a:pathLst>
              </a:custGeom>
              <a:solidFill>
                <a:srgbClr val="DEDDD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0" name="Freeform 51"/>
              <p:cNvSpPr/>
              <p:nvPr>
                <p:custDataLst>
                  <p:tags r:id="rId52"/>
                </p:custDataLst>
              </p:nvPr>
            </p:nvSpPr>
            <p:spPr bwMode="auto">
              <a:xfrm>
                <a:off x="1078" y="2596"/>
                <a:ext cx="93" cy="63"/>
              </a:xfrm>
              <a:custGeom>
                <a:gdLst>
                  <a:gd name="T0" fmla="*/ 0 w 463"/>
                  <a:gd name="T1" fmla="*/ 0 h 376"/>
                  <a:gd name="T2" fmla="*/ 0 w 463"/>
                  <a:gd name="T3" fmla="*/ 0 h 376"/>
                  <a:gd name="T4" fmla="*/ 0 w 463"/>
                  <a:gd name="T5" fmla="*/ 0 h 376"/>
                  <a:gd name="T6" fmla="*/ 0 w 463"/>
                  <a:gd name="T7" fmla="*/ 0 h 376"/>
                  <a:gd name="T8" fmla="*/ 0 w 463"/>
                  <a:gd name="T9" fmla="*/ 0 h 376"/>
                  <a:gd name="T10" fmla="*/ 0 60000 65536"/>
                  <a:gd name="T11" fmla="*/ 0 60000 65536"/>
                  <a:gd name="T12" fmla="*/ 0 60000 65536"/>
                  <a:gd name="T13" fmla="*/ 0 60000 65536"/>
                  <a:gd name="T14" fmla="*/ 0 60000 65536"/>
                  <a:gd name="T15" fmla="*/ 0 w 463"/>
                  <a:gd name="T16" fmla="*/ 0 h 376"/>
                  <a:gd name="T17" fmla="*/ 463 w 463"/>
                  <a:gd name="T18" fmla="*/ 376 h 376"/>
                </a:gdLst>
                <a:cxnLst>
                  <a:cxn ang="T10">
                    <a:pos x="T0" y="T1"/>
                  </a:cxn>
                  <a:cxn ang="T11">
                    <a:pos x="T2" y="T3"/>
                  </a:cxn>
                  <a:cxn ang="T12">
                    <a:pos x="T4" y="T5"/>
                  </a:cxn>
                  <a:cxn ang="T13">
                    <a:pos x="T6" y="T7"/>
                  </a:cxn>
                  <a:cxn ang="T14">
                    <a:pos x="T8" y="T9"/>
                  </a:cxn>
                </a:cxnLst>
                <a:rect l="T15" t="T16" r="T17" b="T18"/>
                <a:pathLst>
                  <a:path w="462" h="376">
                    <a:moveTo>
                      <a:pt x="8" y="0"/>
                    </a:moveTo>
                    <a:lnTo>
                      <a:pt x="0" y="79"/>
                    </a:lnTo>
                    <a:lnTo>
                      <a:pt x="432" y="376"/>
                    </a:lnTo>
                    <a:lnTo>
                      <a:pt x="463" y="311"/>
                    </a:lnTo>
                    <a:lnTo>
                      <a:pt x="8" y="0"/>
                    </a:lnTo>
                    <a:close/>
                  </a:path>
                </a:pathLst>
              </a:custGeom>
              <a:solidFill>
                <a:srgbClr val="B5DC7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1" name="Freeform 52"/>
              <p:cNvSpPr/>
              <p:nvPr>
                <p:custDataLst>
                  <p:tags r:id="rId53"/>
                </p:custDataLst>
              </p:nvPr>
            </p:nvSpPr>
            <p:spPr bwMode="auto">
              <a:xfrm>
                <a:off x="1065" y="2609"/>
                <a:ext cx="100" cy="72"/>
              </a:xfrm>
              <a:custGeom>
                <a:gdLst>
                  <a:gd name="T0" fmla="*/ 0 w 501"/>
                  <a:gd name="T1" fmla="*/ 0 h 430"/>
                  <a:gd name="T2" fmla="*/ 0 w 501"/>
                  <a:gd name="T3" fmla="*/ 0 h 430"/>
                  <a:gd name="T4" fmla="*/ 0 w 501"/>
                  <a:gd name="T5" fmla="*/ 0 h 430"/>
                  <a:gd name="T6" fmla="*/ 0 w 501"/>
                  <a:gd name="T7" fmla="*/ 0 h 430"/>
                  <a:gd name="T8" fmla="*/ 0 w 501"/>
                  <a:gd name="T9" fmla="*/ 0 h 430"/>
                  <a:gd name="T10" fmla="*/ 0 w 501"/>
                  <a:gd name="T11" fmla="*/ 0 h 430"/>
                  <a:gd name="T12" fmla="*/ 0 60000 65536"/>
                  <a:gd name="T13" fmla="*/ 0 60000 65536"/>
                  <a:gd name="T14" fmla="*/ 0 60000 65536"/>
                  <a:gd name="T15" fmla="*/ 0 60000 65536"/>
                  <a:gd name="T16" fmla="*/ 0 60000 65536"/>
                  <a:gd name="T17" fmla="*/ 0 60000 65536"/>
                  <a:gd name="T18" fmla="*/ 0 w 501"/>
                  <a:gd name="T19" fmla="*/ 0 h 430"/>
                  <a:gd name="T20" fmla="*/ 501 w 501"/>
                  <a:gd name="T21" fmla="*/ 430 h 430"/>
                </a:gdLst>
                <a:cxnLst>
                  <a:cxn ang="T12">
                    <a:pos x="T0" y="T1"/>
                  </a:cxn>
                  <a:cxn ang="T13">
                    <a:pos x="T2" y="T3"/>
                  </a:cxn>
                  <a:cxn ang="T14">
                    <a:pos x="T4" y="T5"/>
                  </a:cxn>
                  <a:cxn ang="T15">
                    <a:pos x="T6" y="T7"/>
                  </a:cxn>
                  <a:cxn ang="T16">
                    <a:pos x="T8" y="T9"/>
                  </a:cxn>
                  <a:cxn ang="T17">
                    <a:pos x="T10" y="T11"/>
                  </a:cxn>
                </a:cxnLst>
                <a:rect l="T18" t="T19" r="T20" b="T21"/>
                <a:pathLst>
                  <a:path w="501" h="430">
                    <a:moveTo>
                      <a:pt x="69" y="0"/>
                    </a:moveTo>
                    <a:lnTo>
                      <a:pt x="14" y="52"/>
                    </a:lnTo>
                    <a:lnTo>
                      <a:pt x="0" y="131"/>
                    </a:lnTo>
                    <a:lnTo>
                      <a:pt x="436" y="430"/>
                    </a:lnTo>
                    <a:lnTo>
                      <a:pt x="501" y="297"/>
                    </a:lnTo>
                    <a:lnTo>
                      <a:pt x="69" y="0"/>
                    </a:lnTo>
                    <a:close/>
                  </a:path>
                </a:pathLst>
              </a:custGeom>
              <a:solidFill>
                <a:srgbClr val="8DC63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2" name="Freeform 53"/>
              <p:cNvSpPr/>
              <p:nvPr>
                <p:custDataLst>
                  <p:tags r:id="rId54"/>
                </p:custDataLst>
              </p:nvPr>
            </p:nvSpPr>
            <p:spPr bwMode="auto">
              <a:xfrm>
                <a:off x="1055" y="2630"/>
                <a:ext cx="97" cy="61"/>
              </a:xfrm>
              <a:custGeom>
                <a:gdLst>
                  <a:gd name="T0" fmla="*/ 0 w 487"/>
                  <a:gd name="T1" fmla="*/ 0 h 367"/>
                  <a:gd name="T2" fmla="*/ 0 w 487"/>
                  <a:gd name="T3" fmla="*/ 0 h 367"/>
                  <a:gd name="T4" fmla="*/ 0 w 487"/>
                  <a:gd name="T5" fmla="*/ 0 h 367"/>
                  <a:gd name="T6" fmla="*/ 0 w 487"/>
                  <a:gd name="T7" fmla="*/ 0 h 367"/>
                  <a:gd name="T8" fmla="*/ 0 w 487"/>
                  <a:gd name="T9" fmla="*/ 0 h 367"/>
                  <a:gd name="T10" fmla="*/ 0 60000 65536"/>
                  <a:gd name="T11" fmla="*/ 0 60000 65536"/>
                  <a:gd name="T12" fmla="*/ 0 60000 65536"/>
                  <a:gd name="T13" fmla="*/ 0 60000 65536"/>
                  <a:gd name="T14" fmla="*/ 0 60000 65536"/>
                  <a:gd name="T15" fmla="*/ 0 w 487"/>
                  <a:gd name="T16" fmla="*/ 0 h 367"/>
                  <a:gd name="T17" fmla="*/ 487 w 487"/>
                  <a:gd name="T18" fmla="*/ 367 h 367"/>
                </a:gdLst>
                <a:cxnLst>
                  <a:cxn ang="T10">
                    <a:pos x="T0" y="T1"/>
                  </a:cxn>
                  <a:cxn ang="T11">
                    <a:pos x="T2" y="T3"/>
                  </a:cxn>
                  <a:cxn ang="T12">
                    <a:pos x="T4" y="T5"/>
                  </a:cxn>
                  <a:cxn ang="T13">
                    <a:pos x="T6" y="T7"/>
                  </a:cxn>
                  <a:cxn ang="T14">
                    <a:pos x="T8" y="T9"/>
                  </a:cxn>
                </a:cxnLst>
                <a:rect l="T15" t="T16" r="T17" b="T18"/>
                <a:pathLst>
                  <a:path w="487" h="367">
                    <a:moveTo>
                      <a:pt x="51" y="0"/>
                    </a:moveTo>
                    <a:lnTo>
                      <a:pt x="0" y="55"/>
                    </a:lnTo>
                    <a:lnTo>
                      <a:pt x="455" y="367"/>
                    </a:lnTo>
                    <a:lnTo>
                      <a:pt x="487" y="301"/>
                    </a:lnTo>
                    <a:lnTo>
                      <a:pt x="51" y="0"/>
                    </a:lnTo>
                    <a:close/>
                  </a:path>
                </a:pathLst>
              </a:custGeom>
              <a:solidFill>
                <a:srgbClr val="6EAE3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3" name="Freeform 54"/>
              <p:cNvSpPr/>
              <p:nvPr>
                <p:custDataLst>
                  <p:tags r:id="rId55"/>
                </p:custDataLst>
              </p:nvPr>
            </p:nvSpPr>
            <p:spPr bwMode="auto">
              <a:xfrm>
                <a:off x="1143" y="2647"/>
                <a:ext cx="30" cy="45"/>
              </a:xfrm>
              <a:custGeom>
                <a:gdLst>
                  <a:gd name="T0" fmla="*/ 0 w 147"/>
                  <a:gd name="T1" fmla="*/ 0 h 276"/>
                  <a:gd name="T2" fmla="*/ 0 w 147"/>
                  <a:gd name="T3" fmla="*/ 0 h 276"/>
                  <a:gd name="T4" fmla="*/ 0 w 147"/>
                  <a:gd name="T5" fmla="*/ 0 h 276"/>
                  <a:gd name="T6" fmla="*/ 0 w 147"/>
                  <a:gd name="T7" fmla="*/ 0 h 276"/>
                  <a:gd name="T8" fmla="*/ 0 w 147"/>
                  <a:gd name="T9" fmla="*/ 0 h 276"/>
                  <a:gd name="T10" fmla="*/ 0 60000 65536"/>
                  <a:gd name="T11" fmla="*/ 0 60000 65536"/>
                  <a:gd name="T12" fmla="*/ 0 60000 65536"/>
                  <a:gd name="T13" fmla="*/ 0 60000 65536"/>
                  <a:gd name="T14" fmla="*/ 0 60000 65536"/>
                  <a:gd name="T15" fmla="*/ 0 w 147"/>
                  <a:gd name="T16" fmla="*/ 0 h 276"/>
                  <a:gd name="T17" fmla="*/ 147 w 147"/>
                  <a:gd name="T18" fmla="*/ 276 h 276"/>
                </a:gdLst>
                <a:cxnLst>
                  <a:cxn ang="T10">
                    <a:pos x="T0" y="T1"/>
                  </a:cxn>
                  <a:cxn ang="T11">
                    <a:pos x="T2" y="T3"/>
                  </a:cxn>
                  <a:cxn ang="T12">
                    <a:pos x="T4" y="T5"/>
                  </a:cxn>
                  <a:cxn ang="T13">
                    <a:pos x="T6" y="T7"/>
                  </a:cxn>
                  <a:cxn ang="T14">
                    <a:pos x="T8" y="T9"/>
                  </a:cxn>
                </a:cxnLst>
                <a:rect l="T15" t="T16" r="T17" b="T18"/>
                <a:pathLst>
                  <a:path w="147" h="276">
                    <a:moveTo>
                      <a:pt x="127" y="0"/>
                    </a:moveTo>
                    <a:lnTo>
                      <a:pt x="147" y="14"/>
                    </a:lnTo>
                    <a:lnTo>
                      <a:pt x="20" y="276"/>
                    </a:lnTo>
                    <a:lnTo>
                      <a:pt x="0" y="263"/>
                    </a:lnTo>
                    <a:lnTo>
                      <a:pt x="127" y="0"/>
                    </a:lnTo>
                    <a:close/>
                  </a:path>
                </a:pathLst>
              </a:custGeom>
              <a:solidFill>
                <a:srgbClr val="C2C16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4" name="Freeform 55"/>
              <p:cNvSpPr/>
              <p:nvPr>
                <p:custDataLst>
                  <p:tags r:id="rId56"/>
                </p:custDataLst>
              </p:nvPr>
            </p:nvSpPr>
            <p:spPr bwMode="auto">
              <a:xfrm>
                <a:off x="1150" y="2647"/>
                <a:ext cx="23" cy="34"/>
              </a:xfrm>
              <a:custGeom>
                <a:gdLst>
                  <a:gd name="T0" fmla="*/ 0 w 114"/>
                  <a:gd name="T1" fmla="*/ 0 h 209"/>
                  <a:gd name="T2" fmla="*/ 0 w 114"/>
                  <a:gd name="T3" fmla="*/ 0 h 209"/>
                  <a:gd name="T4" fmla="*/ 0 w 114"/>
                  <a:gd name="T5" fmla="*/ 0 h 209"/>
                  <a:gd name="T6" fmla="*/ 0 w 114"/>
                  <a:gd name="T7" fmla="*/ 0 h 209"/>
                  <a:gd name="T8" fmla="*/ 0 w 114"/>
                  <a:gd name="T9" fmla="*/ 0 h 209"/>
                  <a:gd name="T10" fmla="*/ 0 60000 65536"/>
                  <a:gd name="T11" fmla="*/ 0 60000 65536"/>
                  <a:gd name="T12" fmla="*/ 0 60000 65536"/>
                  <a:gd name="T13" fmla="*/ 0 60000 65536"/>
                  <a:gd name="T14" fmla="*/ 0 60000 65536"/>
                  <a:gd name="T15" fmla="*/ 0 w 114"/>
                  <a:gd name="T16" fmla="*/ 0 h 209"/>
                  <a:gd name="T17" fmla="*/ 114 w 114"/>
                  <a:gd name="T18" fmla="*/ 209 h 209"/>
                </a:gdLst>
                <a:cxnLst>
                  <a:cxn ang="T10">
                    <a:pos x="T0" y="T1"/>
                  </a:cxn>
                  <a:cxn ang="T11">
                    <a:pos x="T2" y="T3"/>
                  </a:cxn>
                  <a:cxn ang="T12">
                    <a:pos x="T4" y="T5"/>
                  </a:cxn>
                  <a:cxn ang="T13">
                    <a:pos x="T6" y="T7"/>
                  </a:cxn>
                  <a:cxn ang="T14">
                    <a:pos x="T8" y="T9"/>
                  </a:cxn>
                </a:cxnLst>
                <a:rect l="T15" t="T16" r="T17" b="T18"/>
                <a:pathLst>
                  <a:path w="114" h="209">
                    <a:moveTo>
                      <a:pt x="94" y="0"/>
                    </a:moveTo>
                    <a:lnTo>
                      <a:pt x="114" y="14"/>
                    </a:lnTo>
                    <a:lnTo>
                      <a:pt x="20" y="209"/>
                    </a:lnTo>
                    <a:lnTo>
                      <a:pt x="0" y="195"/>
                    </a:lnTo>
                    <a:lnTo>
                      <a:pt x="94" y="0"/>
                    </a:lnTo>
                    <a:close/>
                  </a:path>
                </a:pathLst>
              </a:custGeom>
              <a:solidFill>
                <a:srgbClr val="FDFC9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5" name="Freeform 56"/>
              <p:cNvSpPr/>
              <p:nvPr>
                <p:custDataLst>
                  <p:tags r:id="rId57"/>
                </p:custDataLst>
              </p:nvPr>
            </p:nvSpPr>
            <p:spPr bwMode="auto">
              <a:xfrm>
                <a:off x="1162" y="2647"/>
                <a:ext cx="11" cy="13"/>
              </a:xfrm>
              <a:custGeom>
                <a:gdLst>
                  <a:gd name="T0" fmla="*/ 0 w 51"/>
                  <a:gd name="T1" fmla="*/ 0 h 78"/>
                  <a:gd name="T2" fmla="*/ 0 w 51"/>
                  <a:gd name="T3" fmla="*/ 0 h 78"/>
                  <a:gd name="T4" fmla="*/ 0 w 51"/>
                  <a:gd name="T5" fmla="*/ 0 h 78"/>
                  <a:gd name="T6" fmla="*/ 0 w 51"/>
                  <a:gd name="T7" fmla="*/ 0 h 78"/>
                  <a:gd name="T8" fmla="*/ 0 w 51"/>
                  <a:gd name="T9" fmla="*/ 0 h 78"/>
                  <a:gd name="T10" fmla="*/ 0 60000 65536"/>
                  <a:gd name="T11" fmla="*/ 0 60000 65536"/>
                  <a:gd name="T12" fmla="*/ 0 60000 65536"/>
                  <a:gd name="T13" fmla="*/ 0 60000 65536"/>
                  <a:gd name="T14" fmla="*/ 0 60000 65536"/>
                  <a:gd name="T15" fmla="*/ 0 w 51"/>
                  <a:gd name="T16" fmla="*/ 0 h 78"/>
                  <a:gd name="T17" fmla="*/ 51 w 51"/>
                  <a:gd name="T18" fmla="*/ 78 h 78"/>
                </a:gdLst>
                <a:cxnLst>
                  <a:cxn ang="T10">
                    <a:pos x="T0" y="T1"/>
                  </a:cxn>
                  <a:cxn ang="T11">
                    <a:pos x="T2" y="T3"/>
                  </a:cxn>
                  <a:cxn ang="T12">
                    <a:pos x="T4" y="T5"/>
                  </a:cxn>
                  <a:cxn ang="T13">
                    <a:pos x="T6" y="T7"/>
                  </a:cxn>
                  <a:cxn ang="T14">
                    <a:pos x="T8" y="T9"/>
                  </a:cxn>
                </a:cxnLst>
                <a:rect l="T15" t="T16" r="T17" b="T18"/>
                <a:pathLst>
                  <a:path w="51" h="78">
                    <a:moveTo>
                      <a:pt x="31" y="0"/>
                    </a:moveTo>
                    <a:lnTo>
                      <a:pt x="51" y="14"/>
                    </a:lnTo>
                    <a:lnTo>
                      <a:pt x="21" y="78"/>
                    </a:lnTo>
                    <a:lnTo>
                      <a:pt x="0" y="65"/>
                    </a:lnTo>
                    <a:lnTo>
                      <a:pt x="31" y="0"/>
                    </a:lnTo>
                    <a:close/>
                  </a:path>
                </a:pathLst>
              </a:custGeom>
              <a:solidFill>
                <a:srgbClr val="FEFE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74" name="Line 57"/>
            <p:cNvSpPr>
              <a:spLocks noChangeShapeType="1"/>
            </p:cNvSpPr>
            <p:nvPr>
              <p:custDataLst>
                <p:tags r:id="rId58"/>
              </p:custDataLst>
            </p:nvPr>
          </p:nvSpPr>
          <p:spPr bwMode="auto">
            <a:xfrm>
              <a:off x="1728" y="1856"/>
              <a:ext cx="2185" cy="8"/>
            </a:xfrm>
            <a:prstGeom prst="line">
              <a:avLst/>
            </a:prstGeom>
            <a:noFill/>
            <a:ln w="25400">
              <a:solidFill>
                <a:schemeClr val="bg2">
                  <a:lumMod val="75000"/>
                </a:schemeClr>
              </a:solidFill>
              <a:prstDash val="sysDot"/>
              <a:round/>
              <a:tailEnd type="oval" w="med" len="med"/>
            </a:ln>
            <a:extLst>
              <a:ext uri="{909E8E84-426E-40DD-AFC4-6F175D3DCCD1}">
                <a14:hiddenFill xmlns:a14="http://schemas.microsoft.com/office/drawing/2010/main">
                  <a:noFill/>
                </a14:hiddenFill>
              </a:ext>
            </a:extLst>
          </p:spPr>
          <p:txBody>
            <a:bodyPr wrap="none" anchor="ctr"/>
            <a:lstStyle/>
            <a:p>
              <a:pPr eaLnBrk="1" fontAlgn="auto" hangingPunct="1">
                <a:spcBef>
                  <a:spcPct val="0"/>
                </a:spcBef>
                <a:spcAft>
                  <a:spcPct val="0"/>
                </a:spcAft>
                <a:defRPr/>
              </a:pPr>
              <a:endParaRPr lang="zh-CN" altLang="en-US">
                <a:latin typeface="+mn-lt"/>
                <a:ea typeface="+mn-ea"/>
              </a:endParaRPr>
            </a:p>
          </p:txBody>
        </p:sp>
        <p:sp>
          <p:nvSpPr>
            <p:cNvPr id="75" name="Text Box 58"/>
            <p:cNvSpPr txBox="1">
              <a:spLocks noChangeArrowheads="1"/>
            </p:cNvSpPr>
            <p:nvPr>
              <p:custDataLst>
                <p:tags r:id="rId59"/>
              </p:custDataLst>
            </p:nvPr>
          </p:nvSpPr>
          <p:spPr bwMode="auto">
            <a:xfrm>
              <a:off x="2052" y="1470"/>
              <a:ext cx="4723"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auto">
                <a:spcAft>
                  <a:spcPct val="0"/>
                </a:spcAft>
                <a:defRPr/>
              </a:pPr>
              <a:r>
                <a:rPr lang="zh-CN" altLang="en-US" sz="3600">
                  <a:solidFill>
                    <a:srgbClr val="C00000"/>
                  </a:solidFill>
                  <a:latin typeface="Times New Roman" panose="02020603050405020304" pitchFamily="18" charset="0"/>
                  <a:ea typeface="黑体" panose="02010609060101010101" pitchFamily="49" charset="-122"/>
                </a:rPr>
                <a:t>三、分离定律</a:t>
              </a:r>
              <a:r>
                <a:rPr lang="en-US" altLang="zh-CN" sz="3600">
                  <a:solidFill>
                    <a:srgbClr val="C00000"/>
                  </a:solidFill>
                  <a:latin typeface="Times New Roman" panose="02020603050405020304" pitchFamily="18" charset="0"/>
                  <a:ea typeface="黑体" panose="02010609060101010101" pitchFamily="49" charset="-122"/>
                </a:rPr>
                <a:t>——</a:t>
              </a:r>
              <a:r>
                <a:rPr lang="zh-CN" altLang="en-US" sz="3600">
                  <a:solidFill>
                    <a:srgbClr val="0070C0"/>
                  </a:solidFill>
                  <a:latin typeface="Times New Roman" panose="02020603050405020304" pitchFamily="18" charset="0"/>
                  <a:ea typeface="黑体" panose="02010609060101010101" pitchFamily="49" charset="-122"/>
                </a:rPr>
                <a:t>孟德尔的第一定律</a:t>
              </a:r>
              <a:endParaRPr lang="zh-CN" altLang="en-US" sz="3600">
                <a:solidFill>
                  <a:srgbClr val="0070C0"/>
                </a:solidFill>
                <a:latin typeface="Times New Roman" panose="02020603050405020304" pitchFamily="18" charset="0"/>
                <a:ea typeface="黑体" panose="02010609060101010101" pitchFamily="49" charset="-122"/>
              </a:endParaRPr>
            </a:p>
          </p:txBody>
        </p:sp>
      </p:grpSp>
      <p:sp>
        <p:nvSpPr>
          <p:cNvPr id="70" name="Rectangle 14"/>
          <p:cNvSpPr>
            <a:spLocks noChangeArrowheads="1"/>
          </p:cNvSpPr>
          <p:nvPr>
            <p:custDataLst>
              <p:tags r:id="rId60"/>
            </p:custDataLst>
          </p:nvPr>
        </p:nvSpPr>
        <p:spPr bwMode="auto">
          <a:xfrm>
            <a:off x="1605211" y="4035174"/>
            <a:ext cx="8869648" cy="1384995"/>
          </a:xfrm>
          <a:prstGeom prst="rect">
            <a:avLst/>
          </a:prstGeom>
          <a:noFill/>
          <a:ln w="9525">
            <a:noFill/>
            <a:miter lim="800000"/>
          </a:ln>
        </p:spPr>
        <p:txBody>
          <a:bodyPr wrap="square">
            <a:spAutoFit/>
          </a:bodyPr>
          <a:lstStyle/>
          <a:p>
            <a:pPr>
              <a:lnSpc>
                <a:spcPct val="150000"/>
              </a:lnSpc>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在形成配子时，</a:t>
            </a:r>
            <a:r>
              <a:rPr lang="zh-CN" altLang="en-US" sz="2800">
                <a:solidFill>
                  <a:srgbClr val="FF0000"/>
                </a:solidFill>
                <a:latin typeface="Times New Roman" panose="02020603050405020304" pitchFamily="18" charset="0"/>
                <a:ea typeface="黑体" panose="02010609060101010101" pitchFamily="49" charset="-122"/>
              </a:rPr>
              <a:t>成对</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的遗传因子发生</a:t>
            </a:r>
            <a:r>
              <a:rPr lang="zh-CN" altLang="en-US" sz="2800">
                <a:solidFill>
                  <a:srgbClr val="FF0000"/>
                </a:solidFill>
                <a:latin typeface="Times New Roman" panose="02020603050405020304" pitchFamily="18" charset="0"/>
                <a:ea typeface="黑体" panose="02010609060101010101" pitchFamily="49" charset="-122"/>
              </a:rPr>
              <a:t>分离</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，分离后的遗传因子分别进入不同的</a:t>
            </a:r>
            <a:r>
              <a:rPr lang="zh-CN" altLang="en-US" sz="2800">
                <a:solidFill>
                  <a:srgbClr val="FF0000"/>
                </a:solidFill>
                <a:latin typeface="Times New Roman" panose="02020603050405020304" pitchFamily="18" charset="0"/>
                <a:ea typeface="黑体" panose="02010609060101010101" pitchFamily="49" charset="-122"/>
              </a:rPr>
              <a:t>配子</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中，随配子遗传给后代。</a:t>
            </a: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80" name="Rectangle 30"/>
          <p:cNvSpPr>
            <a:spLocks noChangeArrowheads="1"/>
          </p:cNvSpPr>
          <p:nvPr>
            <p:custDataLst>
              <p:tags r:id="rId61"/>
            </p:custDataLst>
          </p:nvPr>
        </p:nvSpPr>
        <p:spPr bwMode="auto">
          <a:xfrm>
            <a:off x="1626161" y="2601447"/>
            <a:ext cx="9161482" cy="1303177"/>
          </a:xfrm>
          <a:prstGeom prst="rect">
            <a:avLst/>
          </a:prstGeom>
          <a:noFill/>
          <a:ln w="9525">
            <a:noFill/>
            <a:miter lim="800000"/>
          </a:ln>
        </p:spPr>
        <p:txBody>
          <a:bodyPr wrap="none">
            <a:spAutoFit/>
          </a:bodyPr>
          <a:lstStyle/>
          <a:p>
            <a:pPr>
              <a:lnSpc>
                <a:spcPct val="150000"/>
              </a:lnSpc>
              <a:buFont typeface="Arial" panose="020b0604020202020204" pitchFamily="34" charset="0"/>
              <a:buNone/>
            </a:pP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在生物的体细胞中，控制同一性状的遗传因子</a:t>
            </a:r>
            <a:r>
              <a:rPr lang="zh-CN" altLang="en-US" sz="2800">
                <a:solidFill>
                  <a:srgbClr val="FF0000"/>
                </a:solidFill>
                <a:latin typeface="Times New Roman" panose="02020603050405020304" pitchFamily="18" charset="0"/>
                <a:ea typeface="黑体" panose="02010609060101010101" pitchFamily="49" charset="-122"/>
              </a:rPr>
              <a:t>成对存在</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a:t>
            </a:r>
            <a:br>
              <a:rPr lang="en-US" altLang="zh-CN" sz="2800">
                <a:solidFill>
                  <a:schemeClr val="tx1">
                    <a:lumMod val="65000"/>
                    <a:lumOff val="35000"/>
                  </a:schemeClr>
                </a:solidFill>
                <a:latin typeface="Times New Roman" panose="02020603050405020304" pitchFamily="18" charset="0"/>
                <a:ea typeface="黑体" panose="02010609060101010101" pitchFamily="49" charset="-122"/>
              </a:rPr>
            </a:b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不相融合；</a:t>
            </a:r>
            <a:endParaRPr lang="zh-CN" altLang="en-US"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93" name="Text Box 37"/>
          <p:cNvSpPr txBox="1">
            <a:spLocks noChangeArrowheads="1"/>
          </p:cNvSpPr>
          <p:nvPr>
            <p:custDataLst>
              <p:tags r:id="rId62"/>
            </p:custDataLst>
          </p:nvPr>
        </p:nvSpPr>
        <p:spPr bwMode="auto">
          <a:xfrm>
            <a:off x="1035005" y="2736810"/>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sp>
        <p:nvSpPr>
          <p:cNvPr id="94" name="Text Box 37"/>
          <p:cNvSpPr txBox="1">
            <a:spLocks noChangeArrowheads="1"/>
          </p:cNvSpPr>
          <p:nvPr>
            <p:custDataLst>
              <p:tags r:id="rId63"/>
            </p:custDataLst>
          </p:nvPr>
        </p:nvSpPr>
        <p:spPr bwMode="auto">
          <a:xfrm>
            <a:off x="1035005" y="4186497"/>
            <a:ext cx="591156" cy="541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ts val="3500"/>
              </a:lnSpc>
              <a:spcBef>
                <a:spcPct val="0"/>
              </a:spcBef>
              <a:buFont typeface="Wingdings" panose="05000000000000000000" pitchFamily="2" charset="2"/>
              <a:buChar char="Ø"/>
            </a:pPr>
            <a:r>
              <a:rPr kumimoji="1" lang="zh-CN" altLang="en-US" sz="3600" b="1">
                <a:solidFill>
                  <a:srgbClr val="00B050"/>
                </a:solidFill>
                <a:latin typeface="黑体" panose="02010609060101010101" pitchFamily="49" charset="-122"/>
                <a:ea typeface="黑体" panose="02010609060101010101" pitchFamily="49" charset="-122"/>
              </a:rPr>
              <a:t> </a:t>
            </a:r>
            <a:endParaRPr lang="zh-CN" altLang="en-US">
              <a:solidFill>
                <a:srgbClr val="FF0000"/>
              </a:solidFill>
              <a:latin typeface="Times New Roman" panose="02020603050405020304" pitchFamily="18" charset="0"/>
              <a:ea typeface="黑体" panose="02010609060101010101" pitchFamily="49" charset="-122"/>
            </a:endParaRPr>
          </a:p>
        </p:txBody>
      </p:sp>
      <p:pic>
        <p:nvPicPr>
          <p:cNvPr id="570377" name="图片 9"/>
          <p:cNvPicPr>
            <a:picLocks noChangeAspect="1" noChangeArrowheads="1"/>
          </p:cNvPicPr>
          <p:nvPr>
            <p:custDataLst>
              <p:tags r:id="rId65"/>
            </p:custDataLst>
          </p:nvPr>
        </p:nvPicPr>
        <p:blipFill>
          <a:blip r:embed="rId64">
            <a:extLst>
              <a:ext uri="{28A0092B-C50C-407E-A947-70E740481C1C}">
                <a14:useLocalDpi xmlns:a14="http://schemas.microsoft.com/office/drawing/2010/main" val="0"/>
              </a:ext>
            </a:extLst>
          </a:blip>
          <a:stretch>
            <a:fillRect/>
          </a:stretch>
        </p:blipFill>
        <p:spPr bwMode="auto">
          <a:xfrm>
            <a:off x="0" y="5805805"/>
            <a:ext cx="12192635" cy="1052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7"/>
          <p:cNvSpPr>
            <a:spLocks noChangeArrowheads="1"/>
          </p:cNvSpPr>
          <p:nvPr>
            <p:custDataLst>
              <p:tags r:id="rId66"/>
            </p:custDataLst>
          </p:nvPr>
        </p:nvSpPr>
        <p:spPr bwMode="ltGray">
          <a:xfrm>
            <a:off x="297815" y="142875"/>
            <a:ext cx="2794000" cy="574675"/>
          </a:xfrm>
          <a:prstGeom prst="roundRect">
            <a:avLst>
              <a:gd name="adj" fmla="val 50000"/>
            </a:avLst>
          </a:prstGeom>
          <a:solidFill>
            <a:schemeClr val="accent6"/>
          </a:solidFill>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分离定律</a:t>
            </a:r>
            <a:endPar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0"/>
                                        </p:tgtEl>
                                        <p:attrNameLst>
                                          <p:attrName>style.visibility</p:attrName>
                                        </p:attrNameLst>
                                      </p:cBhvr>
                                      <p:to>
                                        <p:strVal val="visible"/>
                                      </p:to>
                                    </p:set>
                                    <p:animEffect transition="in" filter="fade">
                                      <p:cBhvr>
                                        <p:cTn id="10" dur="500"/>
                                        <p:tgtEl>
                                          <p:spTgt spid="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fade">
                                      <p:cBhvr>
                                        <p:cTn id="18"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80" grpId="0"/>
      <p:bldP spid="93" grpId="0"/>
      <p:bldP spid="9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 name="标题 1"/>
          <p:cNvSpPr>
            <a:spLocks noGrp="1"/>
          </p:cNvSpPr>
          <p:nvPr>
            <p:ph type="title"/>
            <p:custDataLst>
              <p:tags r:id="rId4"/>
            </p:custDataLst>
          </p:nvPr>
        </p:nvSpPr>
        <p:spPr>
          <a:xfrm>
            <a:off x="838200" y="687071"/>
            <a:ext cx="10515600" cy="667512"/>
          </a:xfrm>
        </p:spPr>
        <p:txBody>
          <a:bodyPr/>
          <a:lstStyle/>
          <a:p>
            <a:r>
              <a:rPr lang="zh-CN" altLang="en-US" sz="2400">
                <a:solidFill>
                  <a:srgbClr val="0070C0"/>
                </a:solidFill>
              </a:rPr>
              <a:t>一对相对性状的假说</a:t>
            </a:r>
            <a:r>
              <a:rPr lang="en-US" altLang="zh-CN" sz="2400">
                <a:solidFill>
                  <a:srgbClr val="0070C0"/>
                </a:solidFill>
              </a:rPr>
              <a:t>—</a:t>
            </a:r>
            <a:r>
              <a:rPr lang="zh-CN" altLang="en-US" sz="2400">
                <a:solidFill>
                  <a:srgbClr val="0070C0"/>
                </a:solidFill>
              </a:rPr>
              <a:t>演绎法分析</a:t>
            </a:r>
            <a:endParaRPr lang="zh-CN" altLang="en-US" sz="2400">
              <a:solidFill>
                <a:srgbClr val="0070C0"/>
              </a:solidFill>
            </a:endParaRPr>
          </a:p>
        </p:txBody>
      </p:sp>
      <p:sp>
        <p:nvSpPr>
          <p:cNvPr id="4" name="圆角矩形 3"/>
          <p:cNvSpPr/>
          <p:nvPr>
            <p:custDataLst>
              <p:tags r:id="rId5"/>
            </p:custDataLst>
          </p:nvPr>
        </p:nvSpPr>
        <p:spPr>
          <a:xfrm>
            <a:off x="876423" y="1663096"/>
            <a:ext cx="1280161" cy="693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prstClr val="black"/>
                </a:solidFill>
                <a:latin typeface="黑体" panose="02010609060101010101" pitchFamily="49" charset="-122"/>
                <a:ea typeface="黑体" panose="02010609060101010101" pitchFamily="49" charset="-122"/>
              </a:rPr>
              <a:t>观察现象</a:t>
            </a:r>
            <a:br>
              <a:rPr lang="en-US" altLang="zh-CN" sz="2000">
                <a:solidFill>
                  <a:prstClr val="black"/>
                </a:solidFill>
                <a:latin typeface="黑体" panose="02010609060101010101" pitchFamily="49" charset="-122"/>
                <a:ea typeface="黑体" panose="02010609060101010101" pitchFamily="49" charset="-122"/>
              </a:rPr>
            </a:br>
            <a:r>
              <a:rPr lang="zh-CN" altLang="en-US" sz="2000">
                <a:solidFill>
                  <a:prstClr val="black"/>
                </a:solidFill>
                <a:latin typeface="黑体" panose="02010609060101010101" pitchFamily="49" charset="-122"/>
                <a:ea typeface="黑体" panose="02010609060101010101" pitchFamily="49" charset="-122"/>
              </a:rPr>
              <a:t>提出问题</a:t>
            </a:r>
            <a:endParaRPr lang="zh-CN" altLang="en-US" sz="2000">
              <a:solidFill>
                <a:prstClr val="black"/>
              </a:solidFill>
              <a:latin typeface="黑体" panose="02010609060101010101" pitchFamily="49" charset="-122"/>
              <a:ea typeface="黑体" panose="02010609060101010101" pitchFamily="49" charset="-122"/>
            </a:endParaRPr>
          </a:p>
        </p:txBody>
      </p:sp>
      <p:sp>
        <p:nvSpPr>
          <p:cNvPr id="6" name="圆角矩形 5"/>
          <p:cNvSpPr/>
          <p:nvPr>
            <p:custDataLst>
              <p:tags r:id="rId6"/>
            </p:custDataLst>
          </p:nvPr>
        </p:nvSpPr>
        <p:spPr>
          <a:xfrm>
            <a:off x="876423" y="3170301"/>
            <a:ext cx="1280161" cy="693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prstClr val="black"/>
                </a:solidFill>
                <a:latin typeface="黑体" panose="02010609060101010101" pitchFamily="49" charset="-122"/>
                <a:ea typeface="黑体" panose="02010609060101010101" pitchFamily="49" charset="-122"/>
              </a:rPr>
              <a:t>分析问题</a:t>
            </a:r>
            <a:br>
              <a:rPr lang="en-US" altLang="zh-CN" sz="2000">
                <a:solidFill>
                  <a:prstClr val="black"/>
                </a:solidFill>
                <a:latin typeface="黑体" panose="02010609060101010101" pitchFamily="49" charset="-122"/>
                <a:ea typeface="黑体" panose="02010609060101010101" pitchFamily="49" charset="-122"/>
              </a:rPr>
            </a:br>
            <a:r>
              <a:rPr lang="zh-CN" altLang="en-US" sz="2000">
                <a:solidFill>
                  <a:prstClr val="black"/>
                </a:solidFill>
                <a:latin typeface="黑体" panose="02010609060101010101" pitchFamily="49" charset="-122"/>
                <a:ea typeface="黑体" panose="02010609060101010101" pitchFamily="49" charset="-122"/>
              </a:rPr>
              <a:t>提出假说</a:t>
            </a:r>
            <a:endParaRPr lang="zh-CN" altLang="en-US" sz="2000">
              <a:solidFill>
                <a:prstClr val="black"/>
              </a:solidFill>
              <a:latin typeface="黑体" panose="02010609060101010101" pitchFamily="49" charset="-122"/>
              <a:ea typeface="黑体" panose="02010609060101010101" pitchFamily="49" charset="-122"/>
            </a:endParaRPr>
          </a:p>
        </p:txBody>
      </p:sp>
      <p:sp>
        <p:nvSpPr>
          <p:cNvPr id="7" name="圆角矩形 6"/>
          <p:cNvSpPr/>
          <p:nvPr>
            <p:custDataLst>
              <p:tags r:id="rId7"/>
            </p:custDataLst>
          </p:nvPr>
        </p:nvSpPr>
        <p:spPr>
          <a:xfrm>
            <a:off x="876422" y="4702064"/>
            <a:ext cx="1280161" cy="693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prstClr val="black"/>
                </a:solidFill>
                <a:latin typeface="黑体" panose="02010609060101010101" pitchFamily="49" charset="-122"/>
                <a:ea typeface="黑体" panose="02010609060101010101" pitchFamily="49" charset="-122"/>
              </a:rPr>
              <a:t>演绎推理</a:t>
            </a:r>
            <a:br>
              <a:rPr lang="en-US" altLang="zh-CN" sz="2000">
                <a:solidFill>
                  <a:prstClr val="black"/>
                </a:solidFill>
                <a:latin typeface="黑体" panose="02010609060101010101" pitchFamily="49" charset="-122"/>
                <a:ea typeface="黑体" panose="02010609060101010101" pitchFamily="49" charset="-122"/>
              </a:rPr>
            </a:br>
            <a:r>
              <a:rPr lang="zh-CN" altLang="en-US" sz="2000">
                <a:solidFill>
                  <a:prstClr val="black"/>
                </a:solidFill>
                <a:latin typeface="黑体" panose="02010609060101010101" pitchFamily="49" charset="-122"/>
                <a:ea typeface="黑体" panose="02010609060101010101" pitchFamily="49" charset="-122"/>
              </a:rPr>
              <a:t>验证假说</a:t>
            </a:r>
            <a:endParaRPr lang="zh-CN" altLang="en-US" sz="2000">
              <a:solidFill>
                <a:prstClr val="black"/>
              </a:solidFill>
              <a:latin typeface="黑体" panose="02010609060101010101" pitchFamily="49" charset="-122"/>
              <a:ea typeface="黑体" panose="02010609060101010101" pitchFamily="49" charset="-122"/>
            </a:endParaRPr>
          </a:p>
        </p:txBody>
      </p:sp>
      <p:cxnSp>
        <p:nvCxnSpPr>
          <p:cNvPr id="9" name="直接连接符 8"/>
          <p:cNvCxnSpPr>
            <a:stCxn id="4" idx="3"/>
          </p:cNvCxnSpPr>
          <p:nvPr>
            <p:custDataLst>
              <p:tags r:id="rId8"/>
            </p:custDataLst>
          </p:nvPr>
        </p:nvCxnSpPr>
        <p:spPr>
          <a:xfrm flipV="1">
            <a:off x="2156584" y="1994504"/>
            <a:ext cx="548640" cy="1767"/>
          </a:xfrm>
          <a:prstGeom prst="line">
            <a:avLst/>
          </a:prstGeom>
        </p:spPr>
        <p:style>
          <a:lnRef idx="1">
            <a:schemeClr val="accent1"/>
          </a:lnRef>
          <a:fillRef idx="0">
            <a:schemeClr val="accent1"/>
          </a:fillRef>
          <a:effectRef idx="0">
            <a:schemeClr val="accent1"/>
          </a:effectRef>
          <a:fontRef idx="minor">
            <a:schemeClr val="tx1"/>
          </a:fontRef>
        </p:style>
      </p:cxnSp>
      <p:sp>
        <p:nvSpPr>
          <p:cNvPr id="10" name="圆角矩形 9"/>
          <p:cNvSpPr/>
          <p:nvPr>
            <p:custDataLst>
              <p:tags r:id="rId9"/>
            </p:custDataLst>
          </p:nvPr>
        </p:nvSpPr>
        <p:spPr>
          <a:xfrm>
            <a:off x="3282740" y="1274141"/>
            <a:ext cx="7859259" cy="693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高茎豌豆与矮茎豌豆杂交，</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全为高茎，</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自交后代</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中高茎植株与矮茎植株的比例约为</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3:1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1" name="圆角矩形 10"/>
          <p:cNvSpPr/>
          <p:nvPr>
            <p:custDataLst>
              <p:tags r:id="rId10"/>
            </p:custDataLst>
          </p:nvPr>
        </p:nvSpPr>
        <p:spPr>
          <a:xfrm>
            <a:off x="3282950" y="2056130"/>
            <a:ext cx="7868920" cy="89027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全为高茎，矮茎哪里去了呢？（</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中矮茎又出现了，说明了什么？</a:t>
            </a:r>
            <a:b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b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3</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）为什么后代的表现型比例都接近</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3:1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2" name="圆角矩形 11"/>
          <p:cNvSpPr/>
          <p:nvPr>
            <p:custDataLst>
              <p:tags r:id="rId11"/>
            </p:custDataLst>
          </p:nvPr>
        </p:nvSpPr>
        <p:spPr>
          <a:xfrm>
            <a:off x="3273115" y="4225530"/>
            <a:ext cx="7859259" cy="66985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测交，</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F</a:t>
            </a:r>
            <a:r>
              <a:rPr lang="en-US" altLang="zh-CN" sz="2000" baseline="-25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err="1">
                <a:solidFill>
                  <a:prstClr val="black"/>
                </a:solidFill>
                <a:latin typeface="Times New Roman" panose="02020603050405020304" pitchFamily="18" charset="0"/>
                <a:ea typeface="黑体" panose="02010609060101010101" pitchFamily="49" charset="-122"/>
                <a:cs typeface="Times New Roman" panose="02020603050405020304" pitchFamily="18" charset="0"/>
              </a:rPr>
              <a:t>Dd</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）能产生数量相等的两种配子（</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D:d=1:1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），预期后代中高茎植株与矮茎植株的比例为</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3" name="圆角矩形 12"/>
          <p:cNvSpPr/>
          <p:nvPr>
            <p:custDataLst>
              <p:tags r:id="rId12"/>
            </p:custDataLst>
          </p:nvPr>
        </p:nvSpPr>
        <p:spPr>
          <a:xfrm>
            <a:off x="3273115" y="5048574"/>
            <a:ext cx="7849634" cy="46223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a:solidFill>
                  <a:prstClr val="black"/>
                </a:solidFill>
                <a:latin typeface="黑体" panose="02010609060101010101" pitchFamily="49" charset="-122"/>
                <a:ea typeface="黑体" panose="02010609060101010101" pitchFamily="49" charset="-122"/>
              </a:rPr>
              <a:t>实验结果：后代中高茎植株与矮茎植株的比例接近</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4" name="圆角矩形 13"/>
          <p:cNvSpPr/>
          <p:nvPr>
            <p:custDataLst>
              <p:tags r:id="rId13"/>
            </p:custDataLst>
          </p:nvPr>
        </p:nvSpPr>
        <p:spPr>
          <a:xfrm>
            <a:off x="3258908" y="5781376"/>
            <a:ext cx="7985194" cy="92446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a:solidFill>
                  <a:prstClr val="black"/>
                </a:solidFill>
                <a:latin typeface="黑体" panose="02010609060101010101" pitchFamily="49" charset="-122"/>
                <a:ea typeface="黑体" panose="02010609060101010101" pitchFamily="49" charset="-122"/>
              </a:rPr>
              <a:t>在生物的体细胞中，控制同一性状的遗传因子成对存在，不相融合；在形成配子时，成对的遗传因子发生分离，分离后的遗传因子分别进入不同的配子中，随配子遗传给后代。</a:t>
            </a:r>
            <a:endParaRPr lang="zh-CN" altLang="en-US" sz="2000">
              <a:solidFill>
                <a:prstClr val="black"/>
              </a:solidFill>
              <a:latin typeface="黑体" panose="02010609060101010101" pitchFamily="49" charset="-122"/>
              <a:ea typeface="黑体" panose="02010609060101010101" pitchFamily="49" charset="-122"/>
            </a:endParaRPr>
          </a:p>
        </p:txBody>
      </p:sp>
      <p:sp>
        <p:nvSpPr>
          <p:cNvPr id="15" name="圆角矩形 14"/>
          <p:cNvSpPr/>
          <p:nvPr>
            <p:custDataLst>
              <p:tags r:id="rId14"/>
            </p:custDataLst>
          </p:nvPr>
        </p:nvSpPr>
        <p:spPr>
          <a:xfrm>
            <a:off x="876422" y="5925055"/>
            <a:ext cx="1280161" cy="693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solidFill>
                  <a:prstClr val="black"/>
                </a:solidFill>
                <a:latin typeface="黑体" panose="02010609060101010101" pitchFamily="49" charset="-122"/>
                <a:ea typeface="黑体" panose="02010609060101010101" pitchFamily="49" charset="-122"/>
              </a:rPr>
              <a:t>分析结果得出结论</a:t>
            </a:r>
            <a:endParaRPr lang="zh-CN" altLang="en-US" sz="2000">
              <a:solidFill>
                <a:prstClr val="black"/>
              </a:solidFill>
              <a:latin typeface="黑体" panose="02010609060101010101" pitchFamily="49" charset="-122"/>
              <a:ea typeface="黑体" panose="02010609060101010101" pitchFamily="49" charset="-122"/>
            </a:endParaRPr>
          </a:p>
        </p:txBody>
      </p:sp>
      <p:cxnSp>
        <p:nvCxnSpPr>
          <p:cNvPr id="17" name="直接连接符 16"/>
          <p:cNvCxnSpPr/>
          <p:nvPr>
            <p:custDataLst>
              <p:tags r:id="rId15"/>
            </p:custDataLst>
          </p:nvPr>
        </p:nvCxnSpPr>
        <p:spPr>
          <a:xfrm flipH="1">
            <a:off x="2714849" y="1491652"/>
            <a:ext cx="0" cy="106840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custDataLst>
              <p:tags r:id="rId16"/>
            </p:custDataLst>
          </p:nvPr>
        </p:nvCxnSpPr>
        <p:spPr>
          <a:xfrm flipV="1">
            <a:off x="2724475" y="1491652"/>
            <a:ext cx="548640" cy="1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custDataLst>
              <p:tags r:id="rId17"/>
            </p:custDataLst>
          </p:nvPr>
        </p:nvCxnSpPr>
        <p:spPr>
          <a:xfrm flipV="1">
            <a:off x="2714850" y="2556686"/>
            <a:ext cx="548640" cy="1767"/>
          </a:xfrm>
          <a:prstGeom prst="line">
            <a:avLst/>
          </a:prstGeom>
        </p:spPr>
        <p:style>
          <a:lnRef idx="1">
            <a:schemeClr val="accent1"/>
          </a:lnRef>
          <a:fillRef idx="0">
            <a:schemeClr val="accent1"/>
          </a:fillRef>
          <a:effectRef idx="0">
            <a:schemeClr val="accent1"/>
          </a:effectRef>
          <a:fontRef idx="minor">
            <a:schemeClr val="tx1"/>
          </a:fontRef>
        </p:style>
      </p:cxnSp>
      <p:sp>
        <p:nvSpPr>
          <p:cNvPr id="20" name="文本框 19"/>
          <p:cNvSpPr txBox="1"/>
          <p:nvPr>
            <p:custDataLst>
              <p:tags r:id="rId18"/>
            </p:custDataLst>
          </p:nvPr>
        </p:nvSpPr>
        <p:spPr>
          <a:xfrm>
            <a:off x="2667754" y="1149967"/>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现象</a:t>
            </a:r>
            <a:endParaRPr lang="zh-CN" altLang="en-US">
              <a:solidFill>
                <a:prstClr val="black"/>
              </a:solidFill>
              <a:latin typeface="黑体" panose="02010609060101010101" pitchFamily="49" charset="-122"/>
              <a:ea typeface="黑体" panose="02010609060101010101" pitchFamily="49" charset="-122"/>
            </a:endParaRPr>
          </a:p>
        </p:txBody>
      </p:sp>
      <p:sp>
        <p:nvSpPr>
          <p:cNvPr id="21" name="文本框 20"/>
          <p:cNvSpPr txBox="1"/>
          <p:nvPr>
            <p:custDataLst>
              <p:tags r:id="rId19"/>
            </p:custDataLst>
          </p:nvPr>
        </p:nvSpPr>
        <p:spPr>
          <a:xfrm>
            <a:off x="2667754" y="2185750"/>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问题</a:t>
            </a:r>
            <a:endParaRPr lang="zh-CN" altLang="en-US">
              <a:solidFill>
                <a:prstClr val="black"/>
              </a:solidFill>
              <a:latin typeface="黑体" panose="02010609060101010101" pitchFamily="49" charset="-122"/>
              <a:ea typeface="黑体" panose="02010609060101010101" pitchFamily="49" charset="-122"/>
            </a:endParaRPr>
          </a:p>
        </p:txBody>
      </p:sp>
      <p:sp>
        <p:nvSpPr>
          <p:cNvPr id="22" name="文本框 21"/>
          <p:cNvSpPr txBox="1"/>
          <p:nvPr>
            <p:custDataLst>
              <p:tags r:id="rId20"/>
            </p:custDataLst>
          </p:nvPr>
        </p:nvSpPr>
        <p:spPr>
          <a:xfrm>
            <a:off x="2667754" y="4209172"/>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演绎</a:t>
            </a:r>
            <a:endParaRPr lang="zh-CN" altLang="en-US">
              <a:solidFill>
                <a:prstClr val="black"/>
              </a:solidFill>
              <a:latin typeface="黑体" panose="02010609060101010101" pitchFamily="49" charset="-122"/>
              <a:ea typeface="黑体" panose="02010609060101010101" pitchFamily="49" charset="-122"/>
            </a:endParaRPr>
          </a:p>
        </p:txBody>
      </p:sp>
      <p:sp>
        <p:nvSpPr>
          <p:cNvPr id="23" name="文本框 22"/>
          <p:cNvSpPr txBox="1"/>
          <p:nvPr>
            <p:custDataLst>
              <p:tags r:id="rId21"/>
            </p:custDataLst>
          </p:nvPr>
        </p:nvSpPr>
        <p:spPr>
          <a:xfrm>
            <a:off x="2667754" y="4968286"/>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验证</a:t>
            </a:r>
            <a:endParaRPr lang="zh-CN" altLang="en-US">
              <a:solidFill>
                <a:prstClr val="black"/>
              </a:solidFill>
              <a:latin typeface="黑体" panose="02010609060101010101" pitchFamily="49" charset="-122"/>
              <a:ea typeface="黑体" panose="02010609060101010101" pitchFamily="49" charset="-122"/>
            </a:endParaRPr>
          </a:p>
        </p:txBody>
      </p:sp>
      <p:sp>
        <p:nvSpPr>
          <p:cNvPr id="24" name="文本框 23"/>
          <p:cNvSpPr txBox="1"/>
          <p:nvPr>
            <p:custDataLst>
              <p:tags r:id="rId22"/>
            </p:custDataLst>
          </p:nvPr>
        </p:nvSpPr>
        <p:spPr>
          <a:xfrm>
            <a:off x="2364673" y="5885921"/>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结论</a:t>
            </a:r>
            <a:endParaRPr lang="zh-CN" altLang="en-US">
              <a:solidFill>
                <a:prstClr val="black"/>
              </a:solidFill>
              <a:latin typeface="黑体" panose="02010609060101010101" pitchFamily="49" charset="-122"/>
              <a:ea typeface="黑体" panose="02010609060101010101" pitchFamily="49" charset="-122"/>
            </a:endParaRPr>
          </a:p>
        </p:txBody>
      </p:sp>
      <p:cxnSp>
        <p:nvCxnSpPr>
          <p:cNvPr id="25" name="直接连接符 24"/>
          <p:cNvCxnSpPr>
            <a:endCxn id="26" idx="1"/>
          </p:cNvCxnSpPr>
          <p:nvPr>
            <p:custDataLst>
              <p:tags r:id="rId23"/>
            </p:custDataLst>
          </p:nvPr>
        </p:nvCxnSpPr>
        <p:spPr>
          <a:xfrm flipV="1">
            <a:off x="2175835" y="3572366"/>
            <a:ext cx="1087655" cy="1"/>
          </a:xfrm>
          <a:prstGeom prst="line">
            <a:avLst/>
          </a:prstGeom>
        </p:spPr>
        <p:style>
          <a:lnRef idx="1">
            <a:schemeClr val="accent1"/>
          </a:lnRef>
          <a:fillRef idx="0">
            <a:schemeClr val="accent1"/>
          </a:fillRef>
          <a:effectRef idx="0">
            <a:schemeClr val="accent1"/>
          </a:effectRef>
          <a:fontRef idx="minor">
            <a:schemeClr val="tx1"/>
          </a:fontRef>
        </p:style>
      </p:cxnSp>
      <p:sp>
        <p:nvSpPr>
          <p:cNvPr id="26" name="圆角矩形 25"/>
          <p:cNvSpPr/>
          <p:nvPr>
            <p:custDataLst>
              <p:tags r:id="rId24"/>
            </p:custDataLst>
          </p:nvPr>
        </p:nvSpPr>
        <p:spPr>
          <a:xfrm>
            <a:off x="3263490" y="3126364"/>
            <a:ext cx="7859259" cy="8920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1</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）生物的性状是由遗传因子决定的；（</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2</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）体细胞中的遗传因子是成对存在的；（</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3</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）配子中只含有每对遗传因子中的一个；（</a:t>
            </a:r>
            <a:r>
              <a:rPr lang="en-US" altLang="zh-CN"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4</a:t>
            </a:r>
            <a:r>
              <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rPr>
              <a:t>）受精时，雌雄配子的结合是随机的。</a:t>
            </a:r>
            <a:endParaRPr lang="zh-CN" altLang="en-US" sz="2000">
              <a:solidFill>
                <a:prstClr val="black"/>
              </a:solidFill>
              <a:latin typeface="Times New Roman" panose="02020603050405020304" pitchFamily="18" charset="0"/>
              <a:ea typeface="黑体" panose="02010609060101010101" pitchFamily="49" charset="-122"/>
              <a:cs typeface="Times New Roman" panose="02020603050405020304" pitchFamily="18" charset="0"/>
            </a:endParaRPr>
          </a:p>
        </p:txBody>
      </p:sp>
      <p:cxnSp>
        <p:nvCxnSpPr>
          <p:cNvPr id="30" name="直接连接符 29"/>
          <p:cNvCxnSpPr/>
          <p:nvPr>
            <p:custDataLst>
              <p:tags r:id="rId25"/>
            </p:custDataLst>
          </p:nvPr>
        </p:nvCxnSpPr>
        <p:spPr>
          <a:xfrm flipV="1">
            <a:off x="2156584" y="5086311"/>
            <a:ext cx="548640" cy="1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custDataLst>
              <p:tags r:id="rId26"/>
            </p:custDataLst>
          </p:nvPr>
        </p:nvCxnSpPr>
        <p:spPr>
          <a:xfrm flipH="1">
            <a:off x="2714849" y="4570124"/>
            <a:ext cx="0" cy="782306"/>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custDataLst>
              <p:tags r:id="rId27"/>
            </p:custDataLst>
          </p:nvPr>
        </p:nvCxnSpPr>
        <p:spPr>
          <a:xfrm flipV="1">
            <a:off x="2724475" y="4570124"/>
            <a:ext cx="548640" cy="1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custDataLst>
              <p:tags r:id="rId28"/>
            </p:custDataLst>
          </p:nvPr>
        </p:nvCxnSpPr>
        <p:spPr>
          <a:xfrm flipV="1">
            <a:off x="2724924" y="5352430"/>
            <a:ext cx="548640" cy="1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custDataLst>
              <p:tags r:id="rId29"/>
            </p:custDataLst>
          </p:nvPr>
        </p:nvCxnSpPr>
        <p:spPr>
          <a:xfrm flipV="1">
            <a:off x="2147190" y="6243607"/>
            <a:ext cx="1087655" cy="1"/>
          </a:xfrm>
          <a:prstGeom prst="line">
            <a:avLst/>
          </a:prstGeom>
        </p:spPr>
        <p:style>
          <a:lnRef idx="1">
            <a:schemeClr val="accent1"/>
          </a:lnRef>
          <a:fillRef idx="0">
            <a:schemeClr val="accent1"/>
          </a:fillRef>
          <a:effectRef idx="0">
            <a:schemeClr val="accent1"/>
          </a:effectRef>
          <a:fontRef idx="minor">
            <a:schemeClr val="tx1"/>
          </a:fontRef>
        </p:style>
      </p:cxnSp>
      <p:sp>
        <p:nvSpPr>
          <p:cNvPr id="38" name="文本框 37"/>
          <p:cNvSpPr txBox="1"/>
          <p:nvPr>
            <p:custDataLst>
              <p:tags r:id="rId30"/>
            </p:custDataLst>
          </p:nvPr>
        </p:nvSpPr>
        <p:spPr>
          <a:xfrm>
            <a:off x="2359976" y="3224145"/>
            <a:ext cx="662082" cy="369332"/>
          </a:xfrm>
          <a:prstGeom prst="rect">
            <a:avLst/>
          </a:prstGeom>
          <a:noFill/>
        </p:spPr>
        <p:txBody>
          <a:bodyPr wrap="square" rtlCol="0">
            <a:spAutoFit/>
          </a:bodyPr>
          <a:lstStyle/>
          <a:p>
            <a:r>
              <a:rPr lang="zh-CN" altLang="en-US">
                <a:solidFill>
                  <a:prstClr val="black"/>
                </a:solidFill>
                <a:latin typeface="黑体" panose="02010609060101010101" pitchFamily="49" charset="-122"/>
                <a:ea typeface="黑体" panose="02010609060101010101" pitchFamily="49" charset="-122"/>
              </a:rPr>
              <a:t>假说</a:t>
            </a:r>
            <a:endParaRPr lang="zh-CN" altLang="en-US">
              <a:solidFill>
                <a:prstClr val="black"/>
              </a:solidFill>
              <a:latin typeface="黑体" panose="02010609060101010101" pitchFamily="49" charset="-122"/>
              <a:ea typeface="黑体" panose="02010609060101010101" pitchFamily="49" charset="-122"/>
            </a:endParaRPr>
          </a:p>
        </p:txBody>
      </p:sp>
      <p:sp>
        <p:nvSpPr>
          <p:cNvPr id="3" name="文本框 2"/>
          <p:cNvSpPr txBox="1"/>
          <p:nvPr>
            <p:custDataLst>
              <p:tags r:id="rId31"/>
            </p:custDataLst>
          </p:nvPr>
        </p:nvSpPr>
        <p:spPr>
          <a:xfrm>
            <a:off x="314960" y="100330"/>
            <a:ext cx="1704975" cy="460375"/>
          </a:xfrm>
          <a:prstGeom prst="rect">
            <a:avLst/>
          </a:prstGeom>
          <a:noFill/>
        </p:spPr>
        <p:txBody>
          <a:bodyPr wrap="square" rtlCol="0">
            <a:spAutoFit/>
          </a:bodyPr>
          <a:lstStyle/>
          <a:p>
            <a:r>
              <a:rPr lang="zh-CN" altLang="en-US" sz="2400" b="1">
                <a:solidFill>
                  <a:srgbClr val="0070C0"/>
                </a:solidFill>
              </a:rPr>
              <a:t>科学方法                                                                       </a:t>
            </a:r>
            <a:endParaRPr lang="zh-CN" altLang="en-US" sz="2400" b="1">
              <a:solidFill>
                <a:srgbClr val="0070C0"/>
              </a:solidFill>
            </a:endParaRPr>
          </a:p>
        </p:txBody>
      </p:sp>
      <p:sp>
        <p:nvSpPr>
          <p:cNvPr id="5" name="文本框 4"/>
          <p:cNvSpPr txBox="1"/>
          <p:nvPr>
            <p:custDataLst>
              <p:tags r:id="rId32"/>
            </p:custDataLst>
          </p:nvPr>
        </p:nvSpPr>
        <p:spPr>
          <a:xfrm>
            <a:off x="4676775" y="180340"/>
            <a:ext cx="3305810" cy="583565"/>
          </a:xfrm>
          <a:prstGeom prst="rect">
            <a:avLst/>
          </a:prstGeom>
          <a:noFill/>
        </p:spPr>
        <p:txBody>
          <a:bodyPr wrap="square" rtlCol="0">
            <a:spAutoFit/>
          </a:bodyPr>
          <a:lstStyle/>
          <a:p>
            <a:r>
              <a:rPr lang="zh-CN" altLang="en-US" sz="3200" b="1">
                <a:solidFill>
                  <a:srgbClr val="FF0000"/>
                </a:solidFill>
                <a:sym typeface="+mn-ea"/>
              </a:rPr>
              <a:t>假说</a:t>
            </a:r>
            <a:r>
              <a:rPr lang="en-US" altLang="zh-CN" sz="3200" b="1">
                <a:solidFill>
                  <a:srgbClr val="FF0000"/>
                </a:solidFill>
                <a:sym typeface="+mn-ea"/>
              </a:rPr>
              <a:t>—</a:t>
            </a:r>
            <a:r>
              <a:rPr lang="zh-CN" altLang="en-US" sz="3200" b="1">
                <a:solidFill>
                  <a:srgbClr val="FF0000"/>
                </a:solidFill>
                <a:sym typeface="+mn-ea"/>
              </a:rPr>
              <a:t>演绎法</a:t>
            </a:r>
            <a:r>
              <a:rPr lang="zh-CN" altLang="en-US" sz="3200" b="1"/>
              <a:t>                                                                       </a:t>
            </a:r>
            <a:endParaRPr lang="zh-CN" altLang="en-US" sz="3200" b="1"/>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500"/>
                                        <p:tgtEl>
                                          <p:spTgt spid="6"/>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500"/>
                                        <p:tgtEl>
                                          <p:spTgt spid="7"/>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0" presetClass="entr" presetSubtype="0" fill="hold" nodeType="click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ntr" presetSubtype="0" fill="hold"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fade">
                                      <p:cBhvr>
                                        <p:cTn id="85" dur="500"/>
                                        <p:tgtEl>
                                          <p:spTgt spid="12"/>
                                        </p:tgtEl>
                                      </p:cBhvr>
                                    </p:animEffect>
                                  </p:childTnLst>
                                </p:cTn>
                              </p:par>
                            </p:childTnLst>
                          </p:cTn>
                        </p:par>
                      </p:childTnLst>
                    </p:cTn>
                  </p:par>
                  <p:par>
                    <p:cTn id="86" fill="hold" nodeType="clickPar">
                      <p:stCondLst>
                        <p:cond delay="indefinite"/>
                      </p:stCondLst>
                      <p:childTnLst>
                        <p:par>
                          <p:cTn id="87" fill="hold" nodeType="afterGroup">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500"/>
                                        <p:tgtEl>
                                          <p:spTgt spid="23"/>
                                        </p:tgtEl>
                                      </p:cBhvr>
                                    </p:animEffect>
                                  </p:childTnLst>
                                </p:cTn>
                              </p:par>
                              <p:par>
                                <p:cTn id="91" presetID="10" presetClass="entr" presetSubtype="0" fill="hold" nodeType="with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fade">
                                      <p:cBhvr>
                                        <p:cTn id="98" dur="500"/>
                                        <p:tgtEl>
                                          <p:spTgt spid="13"/>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fade">
                                      <p:cBhvr>
                                        <p:cTn id="103" dur="500"/>
                                        <p:tgtEl>
                                          <p:spTgt spid="15"/>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10" presetClass="entr" presetSubtype="0" fill="hold" nodeType="click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500"/>
                                        <p:tgtEl>
                                          <p:spTgt spid="37"/>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fade">
                                      <p:cBhvr>
                                        <p:cTn id="111" dur="500"/>
                                        <p:tgtEl>
                                          <p:spTgt spid="24"/>
                                        </p:tgtEl>
                                      </p:cBhvr>
                                    </p:animEffect>
                                  </p:childTnLst>
                                </p:cTn>
                              </p:par>
                            </p:childTnLst>
                          </p:cTn>
                        </p:par>
                      </p:childTnLst>
                    </p:cTn>
                  </p:par>
                  <p:par>
                    <p:cTn id="112" fill="hold" nodeType="clickPar">
                      <p:stCondLst>
                        <p:cond delay="indefinite"/>
                      </p:stCondLst>
                      <p:childTnLst>
                        <p:par>
                          <p:cTn id="113" fill="hold" nodeType="afterGroup">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fade">
                                      <p:cBhvr>
                                        <p:cTn id="1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0" grpId="0"/>
      <p:bldP spid="11" grpId="0"/>
      <p:bldP spid="12" grpId="0"/>
      <p:bldP spid="13" grpId="0"/>
      <p:bldP spid="14" grpId="0"/>
      <p:bldP spid="15" grpId="0"/>
      <p:bldP spid="20" grpId="0"/>
      <p:bldP spid="21" grpId="0"/>
      <p:bldP spid="22" grpId="0"/>
      <p:bldP spid="23" grpId="0"/>
      <p:bldP spid="24" grpId="0"/>
      <p:bldP spid="26" grpId="0"/>
      <p:bldP spid="38" grpId="0"/>
      <p:bldP spid="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975995" y="2118995"/>
            <a:ext cx="10240010" cy="2159000"/>
          </a:xfrm>
          <a:prstGeom prst="rect">
            <a:avLst/>
          </a:prstGeom>
        </p:spPr>
        <p:txBody>
          <a:bodyPr wrap="square">
            <a:spAutoFit/>
          </a:bodyPr>
          <a:lstStyle/>
          <a:p>
            <a:pPr>
              <a:lnSpc>
                <a:spcPct val="160000"/>
              </a:lnSpc>
            </a:pPr>
            <a:r>
              <a:rPr lang="en-US" altLang="zh-CN" sz="2800" smtClean="0">
                <a:solidFill>
                  <a:srgbClr val="C00000"/>
                </a:solidFill>
                <a:latin typeface="微软雅黑" panose="020b0503020204020204" charset="-122"/>
                <a:ea typeface="微软雅黑" panose="020b0503020204020204" charset="-122"/>
                <a:cs typeface="微软雅黑" panose="020b0503020204020204" charset="-122"/>
              </a:rPr>
              <a:t>           </a:t>
            </a:r>
            <a:r>
              <a:rPr lang="zh-CN" altLang="zh-CN" sz="2800" smtClean="0">
                <a:solidFill>
                  <a:srgbClr val="C00000"/>
                </a:solidFill>
                <a:latin typeface="微软雅黑" panose="020b0503020204020204" charset="-122"/>
                <a:ea typeface="微软雅黑" panose="020b0503020204020204" charset="-122"/>
                <a:cs typeface="微软雅黑" panose="020b0503020204020204" charset="-122"/>
              </a:rPr>
              <a:t>控制生物性状的遗传因子并非都在细胞核，进行</a:t>
            </a:r>
            <a:r>
              <a:rPr lang="zh-CN" altLang="zh-CN" sz="2800" smtClean="0">
                <a:solidFill>
                  <a:schemeClr val="tx1">
                    <a:lumMod val="95000"/>
                    <a:lumOff val="5000"/>
                  </a:schemeClr>
                </a:solidFill>
                <a:latin typeface="微软雅黑" panose="020b0503020204020204" charset="-122"/>
                <a:ea typeface="微软雅黑" panose="020b0503020204020204" charset="-122"/>
                <a:cs typeface="微软雅黑" panose="020b0503020204020204" charset="-122"/>
              </a:rPr>
              <a:t>有性生殖</a:t>
            </a:r>
            <a:r>
              <a:rPr lang="zh-CN" altLang="zh-CN" sz="2800" smtClean="0">
                <a:solidFill>
                  <a:srgbClr val="C00000"/>
                </a:solidFill>
                <a:latin typeface="微软雅黑" panose="020b0503020204020204" charset="-122"/>
                <a:ea typeface="微软雅黑" panose="020b0503020204020204" charset="-122"/>
                <a:cs typeface="微软雅黑" panose="020b0503020204020204" charset="-122"/>
              </a:rPr>
              <a:t>的</a:t>
            </a:r>
            <a:r>
              <a:rPr lang="zh-CN" altLang="zh-CN" sz="2800" smtClean="0">
                <a:solidFill>
                  <a:schemeClr val="tx1">
                    <a:lumMod val="95000"/>
                    <a:lumOff val="5000"/>
                  </a:schemeClr>
                </a:solidFill>
                <a:latin typeface="微软雅黑" panose="020b0503020204020204" charset="-122"/>
                <a:ea typeface="微软雅黑" panose="020b0503020204020204" charset="-122"/>
                <a:cs typeface="微软雅黑" panose="020b0503020204020204" charset="-122"/>
              </a:rPr>
              <a:t>真核生物</a:t>
            </a:r>
            <a:r>
              <a:rPr lang="zh-CN" altLang="zh-CN" sz="2800" smtClean="0">
                <a:solidFill>
                  <a:srgbClr val="C00000"/>
                </a:solidFill>
                <a:latin typeface="微软雅黑" panose="020b0503020204020204" charset="-122"/>
                <a:ea typeface="微软雅黑" panose="020b0503020204020204" charset="-122"/>
                <a:cs typeface="微软雅黑" panose="020b0503020204020204" charset="-122"/>
              </a:rPr>
              <a:t>的</a:t>
            </a:r>
            <a:r>
              <a:rPr lang="zh-CN" altLang="zh-CN" sz="2800" smtClean="0">
                <a:solidFill>
                  <a:schemeClr val="tx1">
                    <a:lumMod val="95000"/>
                    <a:lumOff val="5000"/>
                  </a:schemeClr>
                </a:solidFill>
                <a:latin typeface="微软雅黑" panose="020b0503020204020204" charset="-122"/>
                <a:ea typeface="微软雅黑" panose="020b0503020204020204" charset="-122"/>
                <a:cs typeface="微软雅黑" panose="020b0503020204020204" charset="-122"/>
              </a:rPr>
              <a:t>核遗传因子</a:t>
            </a:r>
            <a:r>
              <a:rPr lang="zh-CN" altLang="zh-CN" sz="2800" smtClean="0">
                <a:solidFill>
                  <a:srgbClr val="C00000"/>
                </a:solidFill>
                <a:latin typeface="微软雅黑" panose="020b0503020204020204" charset="-122"/>
                <a:ea typeface="微软雅黑" panose="020b0503020204020204" charset="-122"/>
                <a:cs typeface="微软雅黑" panose="020b0503020204020204" charset="-122"/>
              </a:rPr>
              <a:t>才会遵循分离定律，</a:t>
            </a:r>
            <a:r>
              <a:rPr lang="zh-CN" altLang="zh-CN" sz="2800" smtClean="0">
                <a:solidFill>
                  <a:schemeClr val="tx1">
                    <a:lumMod val="95000"/>
                    <a:lumOff val="5000"/>
                  </a:schemeClr>
                </a:solidFill>
                <a:latin typeface="微软雅黑" panose="020b0503020204020204" charset="-122"/>
                <a:ea typeface="微软雅黑" panose="020b0503020204020204" charset="-122"/>
                <a:cs typeface="微软雅黑" panose="020b0503020204020204" charset="-122"/>
              </a:rPr>
              <a:t>细胞质中的遗传因子及原核生物和非细胞生物都不遵循</a:t>
            </a:r>
            <a:r>
              <a:rPr lang="zh-CN" altLang="zh-CN" sz="2800" smtClean="0">
                <a:solidFill>
                  <a:srgbClr val="C00000"/>
                </a:solidFill>
                <a:latin typeface="微软雅黑" panose="020b0503020204020204" charset="-122"/>
                <a:ea typeface="微软雅黑" panose="020b0503020204020204" charset="-122"/>
                <a:cs typeface="微软雅黑" panose="020b0503020204020204" charset="-122"/>
              </a:rPr>
              <a:t>。</a:t>
            </a:r>
            <a:endParaRPr lang="zh-CN" altLang="zh-CN" sz="2800" smtClean="0">
              <a:solidFill>
                <a:srgbClr val="C00000"/>
              </a:solidFill>
              <a:latin typeface="微软雅黑" panose="020b0503020204020204" charset="-122"/>
              <a:ea typeface="微软雅黑" panose="020b0503020204020204" charset="-122"/>
              <a:cs typeface="微软雅黑" panose="020b0503020204020204" charset="-122"/>
            </a:endParaRPr>
          </a:p>
        </p:txBody>
      </p:sp>
      <p:sp>
        <p:nvSpPr>
          <p:cNvPr id="1025" name="Rectangle 1"/>
          <p:cNvSpPr>
            <a:spLocks noChangeArrowheads="1"/>
          </p:cNvSpPr>
          <p:nvPr>
            <p:custDataLst>
              <p:tags r:id="rId4"/>
            </p:custDataLst>
          </p:nvPr>
        </p:nvSpPr>
        <p:spPr bwMode="auto">
          <a:xfrm>
            <a:off x="985520" y="996950"/>
            <a:ext cx="9680575" cy="560705"/>
          </a:xfrm>
          <a:prstGeom prst="rect">
            <a:avLst/>
          </a:prstGeom>
          <a:noFill/>
          <a:ln w="9525">
            <a:noFill/>
            <a:miter lim="800000"/>
          </a:ln>
          <a:effectLst/>
        </p:spPr>
        <p:txBody>
          <a:bodyPr vert="horz" wrap="square" lIns="68591" tIns="34295" rIns="68591" bIns="34295"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3200" b="1" i="0" u="none" strike="noStrike" cap="none" normalizeH="0" baseline="0" smtClean="0">
                <a:ln>
                  <a:noFill/>
                </a:ln>
                <a:effectLst/>
                <a:latin typeface="微软雅黑" panose="020b0503020204020204" charset="-122"/>
                <a:ea typeface="微软雅黑" panose="020b0503020204020204" charset="-122"/>
                <a:cs typeface="经典综艺体简" pitchFamily="49" charset="-122"/>
              </a:rPr>
              <a:t>是否所有生物性状的遗传都遵循分离定律？</a:t>
            </a:r>
            <a:endParaRPr kumimoji="0" lang="zh-CN" sz="3200" b="1" i="0" u="none" strike="noStrike" cap="none" normalizeH="0" baseline="0" smtClean="0">
              <a:ln>
                <a:noFill/>
              </a:ln>
              <a:effectLst/>
              <a:latin typeface="微软雅黑" panose="020b0503020204020204" charset="-122"/>
              <a:ea typeface="微软雅黑" panose="020b0503020204020204" charset="-122"/>
              <a:cs typeface="经典综艺体简" pitchFamily="49" charset="-122"/>
            </a:endParaRPr>
          </a:p>
        </p:txBody>
      </p:sp>
      <p:sp>
        <p:nvSpPr>
          <p:cNvPr id="3" name="矩形 2"/>
          <p:cNvSpPr/>
          <p:nvPr>
            <p:custDataLst>
              <p:tags r:id="rId5"/>
            </p:custDataLst>
          </p:nvPr>
        </p:nvSpPr>
        <p:spPr>
          <a:xfrm>
            <a:off x="1153124" y="2332098"/>
            <a:ext cx="1249680" cy="521970"/>
          </a:xfrm>
          <a:prstGeom prst="rect">
            <a:avLst/>
          </a:prstGeom>
        </p:spPr>
        <p:txBody>
          <a:bodyPr wrap="none">
            <a:spAutoFit/>
          </a:bodyPr>
          <a:lstStyle/>
          <a:p>
            <a:r>
              <a:rPr lang="zh-CN" altLang="zh-CN" sz="2800" smtClean="0">
                <a:solidFill>
                  <a:srgbClr val="C00000"/>
                </a:solidFill>
                <a:latin typeface="微软雅黑" panose="020b0503020204020204" charset="-122"/>
                <a:ea typeface="微软雅黑" panose="020b0503020204020204" charset="-122"/>
              </a:rPr>
              <a:t>不是。</a:t>
            </a:r>
            <a:endParaRPr lang="zh-CN" altLang="zh-CN" sz="2800" smtClean="0">
              <a:solidFill>
                <a:srgbClr val="C00000"/>
              </a:solidFill>
              <a:latin typeface="微软雅黑" panose="020b0503020204020204" charset="-122"/>
              <a:ea typeface="微软雅黑" panose="020b0503020204020204" charset="-122"/>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4280535" y="271145"/>
            <a:ext cx="3395980" cy="52197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zh-CN" altLang="zh-CN" sz="2800" b="1" smtClean="0">
                <a:solidFill>
                  <a:srgbClr val="C00000"/>
                </a:solidFill>
                <a:latin typeface="Times New Roman" panose="02020603050405020304" pitchFamily="18" charset="0"/>
                <a:ea typeface="微软雅黑" panose="020b0503020204020204" charset="-122"/>
              </a:rPr>
              <a:t>分离定律的验证方法</a:t>
            </a:r>
            <a:endParaRPr lang="zh-CN" altLang="zh-CN" sz="2800" b="1" smtClean="0">
              <a:solidFill>
                <a:srgbClr val="C00000"/>
              </a:solidFill>
              <a:latin typeface="Times New Roman" panose="02020603050405020304" pitchFamily="18" charset="0"/>
              <a:ea typeface="微软雅黑" panose="020b0503020204020204" charset="-122"/>
            </a:endParaRPr>
          </a:p>
        </p:txBody>
      </p:sp>
      <p:sp>
        <p:nvSpPr>
          <p:cNvPr id="39937" name="Rectangle 1"/>
          <p:cNvSpPr>
            <a:spLocks noChangeArrowheads="1"/>
          </p:cNvSpPr>
          <p:nvPr>
            <p:custDataLst>
              <p:tags r:id="rId4"/>
            </p:custDataLst>
          </p:nvPr>
        </p:nvSpPr>
        <p:spPr bwMode="auto">
          <a:xfrm>
            <a:off x="817245" y="897573"/>
            <a:ext cx="10526395" cy="1249680"/>
          </a:xfrm>
          <a:prstGeom prst="rect">
            <a:avLst/>
          </a:prstGeom>
        </p:spPr>
        <p:style>
          <a:lnRef idx="1">
            <a:schemeClr val="accent3"/>
          </a:lnRef>
          <a:fillRef idx="2">
            <a:schemeClr val="accent3"/>
          </a:fillRef>
          <a:effectRef idx="1">
            <a:schemeClr val="accent3"/>
          </a:effectRef>
          <a:fontRef idx="minor">
            <a:schemeClr val="dk1"/>
          </a:fontRef>
        </p:style>
        <p:txBody>
          <a:bodyPr vert="horz" wrap="square" lIns="68591" tIns="34295" rIns="68591" bIns="34295" numCol="1" anchor="ctr" anchorCtr="0" compatLnSpc="1">
            <a:spAutoFit/>
          </a:bodyPr>
          <a:lstStyle/>
          <a:p>
            <a:pPr marL="0" marR="0" lvl="0" indent="0" algn="l" defTabSz="914400" rtl="0" eaLnBrk="1" fontAlgn="base" latinLnBrk="0" hangingPunct="1">
              <a:lnSpc>
                <a:spcPct val="16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 </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测交法：</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F</a:t>
            </a:r>
            <a:r>
              <a:rPr kumimoji="0" lang="en-US" altLang="zh-CN" sz="2400" b="1" i="0" u="none" strike="noStrike" cap="none" normalizeH="0" baseline="-3000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隐性纯合子 ⇒ 子代两种性状的数量比为</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1∶1 ⇒ F</a:t>
            </a:r>
            <a:r>
              <a:rPr kumimoji="0" lang="en-US" altLang="zh-CN" sz="2400" b="1" i="0" u="none" strike="noStrike" cap="none" normalizeH="0" baseline="-3000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产生两种数量相等的配子，遵循分离定律。</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p:txBody>
      </p:sp>
      <p:sp>
        <p:nvSpPr>
          <p:cNvPr id="39938" name="Rectangle 2"/>
          <p:cNvSpPr>
            <a:spLocks noChangeArrowheads="1"/>
          </p:cNvSpPr>
          <p:nvPr>
            <p:custDataLst>
              <p:tags r:id="rId5"/>
            </p:custDataLst>
          </p:nvPr>
        </p:nvSpPr>
        <p:spPr bwMode="auto">
          <a:xfrm>
            <a:off x="817245" y="2363788"/>
            <a:ext cx="10526395" cy="1176020"/>
          </a:xfrm>
          <a:prstGeom prst="rect">
            <a:avLst/>
          </a:prstGeom>
        </p:spPr>
        <p:style>
          <a:lnRef idx="1">
            <a:schemeClr val="accent4"/>
          </a:lnRef>
          <a:fillRef idx="2">
            <a:schemeClr val="accent4"/>
          </a:fillRef>
          <a:effectRef idx="1">
            <a:schemeClr val="accent4"/>
          </a:effectRef>
          <a:fontRef idx="minor">
            <a:schemeClr val="dk1"/>
          </a:fontRef>
        </p:style>
        <p:txBody>
          <a:bodyPr vert="horz" wrap="square" lIns="68591" tIns="34295" rIns="68591" bIns="34295" numCol="1" anchor="ctr" anchorCtr="0" compatLnSpc="1">
            <a:spAutoFit/>
          </a:bodyPr>
          <a:lstStyle/>
          <a:p>
            <a:pPr lvl="0" fontAlgn="base">
              <a:lnSpc>
                <a:spcPct val="150000"/>
              </a:lnSpc>
              <a:spcBef>
                <a:spcPct val="0"/>
              </a:spcBef>
              <a:spcAft>
                <a:spcPct val="0"/>
              </a:spcAf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(2) </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自交法：</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F</a:t>
            </a:r>
            <a:r>
              <a:rPr kumimoji="0" lang="en-US" altLang="zh-CN" sz="2400" b="1" i="0" u="none" strike="noStrike" cap="none" normalizeH="0" baseline="-3000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lang="zh-CN" altLang="en-US" sz="2400" b="1" smtClean="0">
                <a:latin typeface="Times New Roman" panose="02020603050405020304" pitchFamily="18" charset="0"/>
                <a:ea typeface="微软雅黑" panose="020b0503020204020204" charset="-122"/>
                <a:cs typeface="Times New Roman" panose="02020603050405020304" pitchFamily="18" charset="0"/>
              </a:rPr>
              <a:t>自交</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子代性状分离比为</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3∶1 ⇒ F</a:t>
            </a:r>
            <a:r>
              <a:rPr kumimoji="0" lang="en-US" altLang="zh-CN" sz="2400" b="1" i="0" u="none" strike="noStrike" cap="none" normalizeH="0" baseline="-3000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产生了两种数量相等的配子，遵循分离定律。</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p:txBody>
      </p:sp>
      <p:sp>
        <p:nvSpPr>
          <p:cNvPr id="3" name="Rectangle 3"/>
          <p:cNvSpPr>
            <a:spLocks noChangeArrowheads="1"/>
          </p:cNvSpPr>
          <p:nvPr>
            <p:custDataLst>
              <p:tags r:id="rId6"/>
            </p:custDataLst>
          </p:nvPr>
        </p:nvSpPr>
        <p:spPr bwMode="auto">
          <a:xfrm>
            <a:off x="817245" y="3765868"/>
            <a:ext cx="10526395" cy="2726690"/>
          </a:xfrm>
          <a:prstGeom prst="rect">
            <a:avLst/>
          </a:prstGeom>
        </p:spPr>
        <p:style>
          <a:lnRef idx="1">
            <a:schemeClr val="accent5"/>
          </a:lnRef>
          <a:fillRef idx="2">
            <a:schemeClr val="accent5"/>
          </a:fillRef>
          <a:effectRef idx="1">
            <a:schemeClr val="accent5"/>
          </a:effectRef>
          <a:fontRef idx="minor">
            <a:schemeClr val="dk1"/>
          </a:fontRef>
        </p:style>
        <p:txBody>
          <a:bodyPr vert="horz" wrap="square" lIns="68591" tIns="34295" rIns="68591" bIns="34295" numCol="1" anchor="ctr" anchorCtr="0" compatLnSpc="1">
            <a:spAutoFit/>
          </a:bodyPr>
          <a:lstStyle/>
          <a:p>
            <a:pPr marL="0" marR="0" lvl="0" indent="0" algn="l" defTabSz="914400" rtl="0" eaLnBrk="1" fontAlgn="base" latinLnBrk="0" hangingPunct="1">
              <a:lnSpc>
                <a:spcPct val="12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(3) </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花粉鉴定法</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①过程：非糯性与糯性水稻的花粉遇碘呈现不同的颜色，用纯种的非糯性水稻和纯种的糯性水稻杂交，取</a:t>
            </a:r>
            <a:r>
              <a:rPr kumimoji="0" lang="en-US" altLang="zh-CN"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F</a:t>
            </a:r>
            <a:r>
              <a:rPr kumimoji="0" lang="en-US" altLang="zh-CN" sz="2400" b="1" i="0" u="none" strike="noStrike" cap="none" normalizeH="0" baseline="-3000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1</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的花粉放在载玻片上，加一滴碘液，在显微镜下观察。</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②结果：半数花粉呈蓝黑色，半数花粉呈橙红色。</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a:p>
            <a:pPr marL="0" marR="0" lvl="0" indent="0" algn="l" defTabSz="914400" rtl="0" eaLnBrk="0" fontAlgn="base" latinLnBrk="0" hangingPunct="0">
              <a:lnSpc>
                <a:spcPct val="12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rPr>
              <a:t>③结论：分离定律是正确的。</a:t>
            </a:r>
            <a:endParaRPr kumimoji="0" lang="zh-CN" altLang="en-US" sz="2400" b="1" i="0" u="none" strike="noStrike" cap="none" normalizeH="0" baseline="0" smtClean="0">
              <a:ln>
                <a:noFill/>
              </a:ln>
              <a:solidFill>
                <a:schemeClr val="tx1"/>
              </a:solidFill>
              <a:effectLst/>
              <a:latin typeface="Times New Roman" panose="02020603050405020304" pitchFamily="18" charset="0"/>
              <a:ea typeface="微软雅黑" panose="020b0503020204020204" charset="-122"/>
              <a:cs typeface="Times New Roman" panose="02020603050405020304" pitchFamily="18" charset="0"/>
            </a:endParaRP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37"/>
                                        </p:tgtEl>
                                        <p:attrNameLst>
                                          <p:attrName>style.visibility</p:attrName>
                                        </p:attrNameLst>
                                      </p:cBhvr>
                                      <p:to>
                                        <p:strVal val="visible"/>
                                      </p:to>
                                    </p:set>
                                    <p:animEffect transition="in" filter="blinds(horizontal)">
                                      <p:cBhvr>
                                        <p:cTn id="7" dur="500"/>
                                        <p:tgtEl>
                                          <p:spTgt spid="399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938"/>
                                        </p:tgtEl>
                                        <p:attrNameLst>
                                          <p:attrName>style.visibility</p:attrName>
                                        </p:attrNameLst>
                                      </p:cBhvr>
                                      <p:to>
                                        <p:strVal val="visible"/>
                                      </p:to>
                                    </p:set>
                                    <p:animEffect transition="in" filter="blinds(horizontal)">
                                      <p:cBhvr>
                                        <p:cTn id="12" dur="500"/>
                                        <p:tgtEl>
                                          <p:spTgt spid="3993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 grpId="0"/>
      <p:bldP spid="39938" grpId="0"/>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Text Box 37"/>
          <p:cNvSpPr txBox="1">
            <a:spLocks noChangeArrowheads="1"/>
          </p:cNvSpPr>
          <p:nvPr>
            <p:custDataLst>
              <p:tags r:id="rId3"/>
            </p:custDataLst>
          </p:nvPr>
        </p:nvSpPr>
        <p:spPr bwMode="auto">
          <a:xfrm>
            <a:off x="1071999" y="2072771"/>
            <a:ext cx="9142653" cy="2860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8600" indent="-2286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indent="0">
              <a:lnSpc>
                <a:spcPct val="150000"/>
              </a:lnSpc>
              <a:buNone/>
            </a:pPr>
            <a:r>
              <a:rPr lang="en-US" altLang="zh-CN">
                <a:solidFill>
                  <a:schemeClr val="tx1">
                    <a:lumMod val="65000"/>
                    <a:lumOff val="35000"/>
                  </a:schemeClr>
                </a:solidFill>
                <a:latin typeface="Times New Roman" panose="02020603050405020304" pitchFamily="18" charset="0"/>
                <a:ea typeface="黑体" panose="02010609060101010101" pitchFamily="49" charset="-122"/>
              </a:rPr>
              <a:t>1</a:t>
            </a:r>
            <a:r>
              <a:rPr lang="zh-CN" altLang="en-US">
                <a:solidFill>
                  <a:schemeClr val="tx1">
                    <a:lumMod val="65000"/>
                    <a:lumOff val="35000"/>
                  </a:schemeClr>
                </a:solidFill>
                <a:latin typeface="Times New Roman" panose="02020603050405020304" pitchFamily="18" charset="0"/>
                <a:ea typeface="黑体" panose="02010609060101010101" pitchFamily="49" charset="-122"/>
              </a:rPr>
              <a:t>．</a:t>
            </a:r>
            <a:r>
              <a:rPr lang="zh-CN" altLang="zh-CN">
                <a:solidFill>
                  <a:schemeClr val="tx1">
                    <a:lumMod val="65000"/>
                    <a:lumOff val="35000"/>
                  </a:schemeClr>
                </a:solidFill>
                <a:latin typeface="Times New Roman" panose="02020603050405020304" pitchFamily="18" charset="0"/>
                <a:ea typeface="黑体" panose="02010609060101010101" pitchFamily="49" charset="-122"/>
              </a:rPr>
              <a:t>下列四组交配中，能验证分离现象的解释是否正确的一组是（ </a:t>
            </a:r>
            <a:r>
              <a:rPr lang="en-US" altLang="zh-CN">
                <a:solidFill>
                  <a:schemeClr val="tx1">
                    <a:lumMod val="65000"/>
                    <a:lumOff val="35000"/>
                  </a:schemeClr>
                </a:solidFill>
                <a:latin typeface="Times New Roman" panose="02020603050405020304" pitchFamily="18" charset="0"/>
                <a:ea typeface="黑体" panose="02010609060101010101" pitchFamily="49" charset="-122"/>
              </a:rPr>
              <a:t>     </a:t>
            </a:r>
            <a:r>
              <a:rPr lang="zh-CN" altLang="zh-CN">
                <a:solidFill>
                  <a:schemeClr val="tx1">
                    <a:lumMod val="65000"/>
                    <a:lumOff val="35000"/>
                  </a:schemeClr>
                </a:solidFill>
                <a:latin typeface="Times New Roman" panose="02020603050405020304" pitchFamily="18" charset="0"/>
                <a:ea typeface="黑体" panose="02010609060101010101" pitchFamily="49" charset="-122"/>
              </a:rPr>
              <a:t>）</a:t>
            </a:r>
            <a:endParaRPr lang="zh-CN" altLang="zh-CN">
              <a:solidFill>
                <a:schemeClr val="tx1">
                  <a:lumMod val="65000"/>
                  <a:lumOff val="35000"/>
                </a:schemeClr>
              </a:solidFill>
              <a:latin typeface="Times New Roman" panose="02020603050405020304" pitchFamily="18" charset="0"/>
              <a:ea typeface="黑体" panose="02010609060101010101" pitchFamily="49" charset="-122"/>
            </a:endParaRPr>
          </a:p>
          <a:p>
            <a:pPr indent="0">
              <a:lnSpc>
                <a:spcPct val="150000"/>
              </a:lnSpc>
              <a:buNone/>
            </a:pPr>
            <a:r>
              <a:rPr lang="en-US" altLang="zh-CN">
                <a:solidFill>
                  <a:schemeClr val="tx1">
                    <a:lumMod val="65000"/>
                    <a:lumOff val="35000"/>
                  </a:schemeClr>
                </a:solidFill>
                <a:latin typeface="Times New Roman" panose="02020603050405020304" pitchFamily="18" charset="0"/>
                <a:ea typeface="黑体" panose="02010609060101010101" pitchFamily="49" charset="-122"/>
              </a:rPr>
              <a:t>A</a:t>
            </a:r>
            <a:r>
              <a:rPr lang="zh-CN" altLang="zh-CN">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a:solidFill>
                  <a:schemeClr val="tx1">
                    <a:lumMod val="65000"/>
                    <a:lumOff val="35000"/>
                  </a:schemeClr>
                </a:solidFill>
                <a:latin typeface="Times New Roman" panose="02020603050405020304" pitchFamily="18" charset="0"/>
                <a:ea typeface="黑体" panose="02010609060101010101" pitchFamily="49" charset="-122"/>
              </a:rPr>
              <a:t>DD × Dd</a:t>
            </a:r>
            <a:r>
              <a:rPr lang="zh-CN" altLang="zh-CN">
                <a:solidFill>
                  <a:schemeClr val="tx1">
                    <a:lumMod val="65000"/>
                    <a:lumOff val="35000"/>
                  </a:schemeClr>
                </a:solidFill>
                <a:latin typeface="Times New Roman" panose="02020603050405020304" pitchFamily="18" charset="0"/>
                <a:ea typeface="黑体" panose="02010609060101010101" pitchFamily="49" charset="-122"/>
              </a:rPr>
              <a:t>　　　　 </a:t>
            </a:r>
            <a:r>
              <a:rPr lang="en-US" altLang="zh-CN">
                <a:solidFill>
                  <a:schemeClr val="tx1">
                    <a:lumMod val="65000"/>
                    <a:lumOff val="35000"/>
                  </a:schemeClr>
                </a:solidFill>
                <a:latin typeface="Times New Roman" panose="02020603050405020304" pitchFamily="18" charset="0"/>
                <a:ea typeface="黑体" panose="02010609060101010101" pitchFamily="49" charset="-122"/>
              </a:rPr>
              <a:t>              B</a:t>
            </a:r>
            <a:r>
              <a:rPr lang="zh-CN" altLang="zh-CN">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a:solidFill>
                  <a:schemeClr val="tx1">
                    <a:lumMod val="65000"/>
                    <a:lumOff val="35000"/>
                  </a:schemeClr>
                </a:solidFill>
                <a:latin typeface="Times New Roman" panose="02020603050405020304" pitchFamily="18" charset="0"/>
                <a:ea typeface="黑体" panose="02010609060101010101" pitchFamily="49" charset="-122"/>
              </a:rPr>
              <a:t>DD × dd</a:t>
            </a:r>
            <a:endParaRPr lang="zh-CN" altLang="zh-CN">
              <a:solidFill>
                <a:schemeClr val="tx1">
                  <a:lumMod val="65000"/>
                  <a:lumOff val="35000"/>
                </a:schemeClr>
              </a:solidFill>
              <a:latin typeface="Times New Roman" panose="02020603050405020304" pitchFamily="18" charset="0"/>
              <a:ea typeface="黑体" panose="02010609060101010101" pitchFamily="49" charset="-122"/>
            </a:endParaRPr>
          </a:p>
          <a:p>
            <a:pPr indent="0">
              <a:lnSpc>
                <a:spcPct val="150000"/>
              </a:lnSpc>
              <a:buNone/>
            </a:pPr>
            <a:r>
              <a:rPr lang="en-US" altLang="zh-CN">
                <a:solidFill>
                  <a:schemeClr val="tx1">
                    <a:lumMod val="65000"/>
                    <a:lumOff val="35000"/>
                  </a:schemeClr>
                </a:solidFill>
                <a:latin typeface="Times New Roman" panose="02020603050405020304" pitchFamily="18" charset="0"/>
                <a:ea typeface="黑体" panose="02010609060101010101" pitchFamily="49" charset="-122"/>
              </a:rPr>
              <a:t>C</a:t>
            </a:r>
            <a:r>
              <a:rPr lang="zh-CN" altLang="zh-CN">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err="1">
                <a:solidFill>
                  <a:schemeClr val="tx1">
                    <a:lumMod val="65000"/>
                    <a:lumOff val="35000"/>
                  </a:schemeClr>
                </a:solidFill>
                <a:latin typeface="Times New Roman" panose="02020603050405020304" pitchFamily="18" charset="0"/>
                <a:ea typeface="黑体" panose="02010609060101010101" pitchFamily="49" charset="-122"/>
              </a:rPr>
              <a:t>Dd × Dd</a:t>
            </a:r>
            <a:r>
              <a:rPr lang="zh-CN" altLang="zh-CN">
                <a:solidFill>
                  <a:schemeClr val="tx1">
                    <a:lumMod val="65000"/>
                    <a:lumOff val="35000"/>
                  </a:schemeClr>
                </a:solidFill>
                <a:latin typeface="Times New Roman" panose="02020603050405020304" pitchFamily="18" charset="0"/>
                <a:ea typeface="黑体" panose="02010609060101010101" pitchFamily="49" charset="-122"/>
              </a:rPr>
              <a:t>　　　　 </a:t>
            </a:r>
            <a:r>
              <a:rPr lang="en-US" altLang="zh-CN">
                <a:solidFill>
                  <a:schemeClr val="tx1">
                    <a:lumMod val="65000"/>
                    <a:lumOff val="35000"/>
                  </a:schemeClr>
                </a:solidFill>
                <a:latin typeface="Times New Roman" panose="02020603050405020304" pitchFamily="18" charset="0"/>
                <a:ea typeface="黑体" panose="02010609060101010101" pitchFamily="49" charset="-122"/>
              </a:rPr>
              <a:t>               D</a:t>
            </a:r>
            <a:r>
              <a:rPr lang="zh-CN" altLang="zh-CN">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err="1">
                <a:solidFill>
                  <a:schemeClr val="tx1">
                    <a:lumMod val="65000"/>
                    <a:lumOff val="35000"/>
                  </a:schemeClr>
                </a:solidFill>
                <a:latin typeface="Times New Roman" panose="02020603050405020304" pitchFamily="18" charset="0"/>
                <a:ea typeface="黑体" panose="02010609060101010101" pitchFamily="49" charset="-122"/>
              </a:rPr>
              <a:t>Dd × dd</a:t>
            </a:r>
            <a:endParaRPr lang="zh-CN" altLang="zh-CN">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5" name="文本框 4"/>
          <p:cNvSpPr txBox="1"/>
          <p:nvPr>
            <p:custDataLst>
              <p:tags r:id="rId4"/>
            </p:custDataLst>
          </p:nvPr>
        </p:nvSpPr>
        <p:spPr>
          <a:xfrm>
            <a:off x="2857124" y="2827630"/>
            <a:ext cx="691836" cy="584775"/>
          </a:xfrm>
          <a:prstGeom prst="rect">
            <a:avLst/>
          </a:prstGeom>
          <a:noFill/>
        </p:spPr>
        <p:txBody>
          <a:bodyPr wrap="square" rtlCol="0">
            <a:spAutoFit/>
          </a:bodyPr>
          <a:lstStyle/>
          <a:p>
            <a:r>
              <a:rPr lang="en-US" altLang="zh-CN" sz="3200">
                <a:solidFill>
                  <a:srgbClr val="C00000"/>
                </a:solidFill>
                <a:latin typeface="+mj-lt"/>
              </a:rPr>
              <a:t>D</a:t>
            </a:r>
            <a:endParaRPr lang="en-US" altLang="zh-CN" sz="3200">
              <a:solidFill>
                <a:srgbClr val="C00000"/>
              </a:solidFill>
              <a:latin typeface="+mj-lt"/>
            </a:endParaRPr>
          </a:p>
        </p:txBody>
      </p:sp>
      <p:sp>
        <p:nvSpPr>
          <p:cNvPr id="13" name="AutoShape 7"/>
          <p:cNvSpPr>
            <a:spLocks noChangeArrowheads="1"/>
          </p:cNvSpPr>
          <p:nvPr>
            <p:custDataLst>
              <p:tags r:id="rId5"/>
            </p:custDataLst>
          </p:nvPr>
        </p:nvSpPr>
        <p:spPr bwMode="ltGray">
          <a:xfrm>
            <a:off x="4476750" y="356235"/>
            <a:ext cx="2794000" cy="574675"/>
          </a:xfrm>
          <a:prstGeom prst="roundRect">
            <a:avLst>
              <a:gd name="adj" fmla="val 50000"/>
            </a:avLst>
          </a:prstGeom>
          <a:solidFill>
            <a:schemeClr val="accent6"/>
          </a:solidFill>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课后练习</a:t>
            </a:r>
            <a:endParaRPr lang="zh-CN" sz="3200" b="1" kern="0">
              <a:solidFill>
                <a:schemeClr val="tx1"/>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838200" y="1704827"/>
            <a:ext cx="10515600" cy="3970318"/>
          </a:xfrm>
          <a:prstGeom prst="rect">
            <a:avLst/>
          </a:prstGeom>
        </p:spPr>
        <p:txBody>
          <a:bodyPr wrap="square">
            <a:spAutoFit/>
          </a:bodyPr>
          <a:lstStyle/>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2</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已知豌豆的高茎对矮茎是显性，欲知一株高茎豌豆的遗传因子组成，最简便的方法是（ </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endParaRPr lang="zh-CN"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A</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．让它与另一株纯种高茎豌豆杂交</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endParaRPr lang="en-US"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B</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．让它与另一株杂种高茎豌豆杂交</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endParaRPr lang="zh-CN"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C</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．让它与另一株矮茎豌豆杂交</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endParaRPr lang="en-US"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D</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．让它进行自花传粉</a:t>
            </a:r>
            <a:endParaRPr lang="zh-CN" altLang="zh-CN"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7" name="文本框 6"/>
          <p:cNvSpPr txBox="1"/>
          <p:nvPr>
            <p:custDataLst>
              <p:tags r:id="rId4"/>
            </p:custDataLst>
          </p:nvPr>
        </p:nvSpPr>
        <p:spPr>
          <a:xfrm>
            <a:off x="4921312" y="2430921"/>
            <a:ext cx="691836" cy="584775"/>
          </a:xfrm>
          <a:prstGeom prst="rect">
            <a:avLst/>
          </a:prstGeom>
          <a:noFill/>
        </p:spPr>
        <p:txBody>
          <a:bodyPr wrap="square" rtlCol="0">
            <a:spAutoFit/>
          </a:bodyPr>
          <a:lstStyle/>
          <a:p>
            <a:r>
              <a:rPr lang="en-US" altLang="zh-CN" sz="3200">
                <a:solidFill>
                  <a:srgbClr val="C00000"/>
                </a:solidFill>
                <a:latin typeface="+mj-lt"/>
              </a:rPr>
              <a:t>D</a:t>
            </a:r>
            <a:endParaRPr lang="en-US" altLang="zh-CN" sz="3200">
              <a:solidFill>
                <a:srgbClr val="C00000"/>
              </a:solidFill>
              <a:latin typeface="+mj-lt"/>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矩形 3"/>
          <p:cNvSpPr/>
          <p:nvPr>
            <p:custDataLst>
              <p:tags r:id="rId3"/>
            </p:custDataLst>
          </p:nvPr>
        </p:nvSpPr>
        <p:spPr>
          <a:xfrm>
            <a:off x="1109804" y="2065082"/>
            <a:ext cx="9961074" cy="3323987"/>
          </a:xfrm>
          <a:prstGeom prst="rect">
            <a:avLst/>
          </a:prstGeom>
        </p:spPr>
        <p:txBody>
          <a:bodyPr wrap="square">
            <a:spAutoFit/>
          </a:bodyPr>
          <a:lstStyle/>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3</a:t>
            </a:r>
            <a:r>
              <a:rPr lang="zh-CN" altLang="en-US" sz="2800">
                <a:solidFill>
                  <a:schemeClr val="tx1">
                    <a:lumMod val="65000"/>
                    <a:lumOff val="35000"/>
                  </a:schemeClr>
                </a:solidFill>
                <a:latin typeface="Times New Roman" panose="02020603050405020304" pitchFamily="18" charset="0"/>
                <a:ea typeface="黑体" panose="02010609060101010101" pitchFamily="49" charset="-122"/>
              </a:rPr>
              <a:t>．</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现有一对性状表现正常的夫妇，已知男方父亲患白化病，女方父母正常，但其弟也患白化病。那么，这对夫妇生出白化病孩子的概率是（</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endParaRPr lang="zh-CN"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A</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1/4</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　　　　</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B</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1/6       </a:t>
            </a:r>
            <a:endParaRPr lang="en-US" altLang="zh-CN" sz="2800">
              <a:solidFill>
                <a:schemeClr val="tx1">
                  <a:lumMod val="65000"/>
                  <a:lumOff val="35000"/>
                </a:schemeClr>
              </a:solidFill>
              <a:latin typeface="Times New Roman" panose="02020603050405020304" pitchFamily="18" charset="0"/>
              <a:ea typeface="黑体" panose="02010609060101010101" pitchFamily="49" charset="-122"/>
            </a:endParaRPr>
          </a:p>
          <a:p>
            <a:pPr>
              <a:lnSpc>
                <a:spcPct val="150000"/>
              </a:lnSpc>
            </a:pP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C</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1/8</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　　　　 </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                D</a:t>
            </a:r>
            <a:r>
              <a:rPr lang="zh-CN" altLang="zh-CN" sz="2800">
                <a:solidFill>
                  <a:schemeClr val="tx1">
                    <a:lumMod val="65000"/>
                    <a:lumOff val="35000"/>
                  </a:schemeClr>
                </a:solidFill>
                <a:latin typeface="Times New Roman" panose="02020603050405020304" pitchFamily="18" charset="0"/>
                <a:ea typeface="黑体" panose="02010609060101010101" pitchFamily="49" charset="-122"/>
              </a:rPr>
              <a:t>．</a:t>
            </a:r>
            <a:r>
              <a:rPr lang="en-US" altLang="zh-CN" sz="2800">
                <a:solidFill>
                  <a:schemeClr val="tx1">
                    <a:lumMod val="65000"/>
                    <a:lumOff val="35000"/>
                  </a:schemeClr>
                </a:solidFill>
                <a:latin typeface="Times New Roman" panose="02020603050405020304" pitchFamily="18" charset="0"/>
                <a:ea typeface="黑体" panose="02010609060101010101" pitchFamily="49" charset="-122"/>
              </a:rPr>
              <a:t>1/12</a:t>
            </a:r>
            <a:endParaRPr lang="zh-CN" altLang="zh-CN" sz="2800">
              <a:solidFill>
                <a:schemeClr val="tx1">
                  <a:lumMod val="65000"/>
                  <a:lumOff val="35000"/>
                </a:schemeClr>
              </a:solidFill>
              <a:latin typeface="Times New Roman" panose="02020603050405020304" pitchFamily="18" charset="0"/>
              <a:ea typeface="黑体" panose="02010609060101010101" pitchFamily="49" charset="-122"/>
            </a:endParaRPr>
          </a:p>
        </p:txBody>
      </p:sp>
      <p:sp>
        <p:nvSpPr>
          <p:cNvPr id="6" name="文本框 5"/>
          <p:cNvSpPr txBox="1"/>
          <p:nvPr>
            <p:custDataLst>
              <p:tags r:id="rId4"/>
            </p:custDataLst>
          </p:nvPr>
        </p:nvSpPr>
        <p:spPr>
          <a:xfrm>
            <a:off x="4126493" y="3441853"/>
            <a:ext cx="691836" cy="584775"/>
          </a:xfrm>
          <a:prstGeom prst="rect">
            <a:avLst/>
          </a:prstGeom>
          <a:noFill/>
        </p:spPr>
        <p:txBody>
          <a:bodyPr wrap="square" rtlCol="0">
            <a:spAutoFit/>
          </a:bodyPr>
          <a:lstStyle/>
          <a:p>
            <a:r>
              <a:rPr lang="en-US" altLang="zh-CN" sz="3200">
                <a:solidFill>
                  <a:srgbClr val="C00000"/>
                </a:solidFill>
                <a:latin typeface="+mj-lt"/>
              </a:rPr>
              <a:t>B</a:t>
            </a:r>
            <a:endParaRPr lang="en-US" altLang="zh-CN" sz="3200">
              <a:solidFill>
                <a:srgbClr val="C00000"/>
              </a:solidFill>
              <a:latin typeface="+mj-lt"/>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图片 3"/>
          <p:cNvPicPr>
            <a:picLocks noChangeAspect="1"/>
          </p:cNvPicPr>
          <p:nvPr>
            <p:custDataLst>
              <p:tags r:id="rId4"/>
            </p:custDataLst>
          </p:nvPr>
        </p:nvPicPr>
        <p:blipFill>
          <a:blip r:embed="rId3"/>
          <a:stretch>
            <a:fillRect/>
          </a:stretch>
        </p:blipFill>
        <p:spPr>
          <a:xfrm>
            <a:off x="238125" y="1097846"/>
            <a:ext cx="11715750" cy="5067300"/>
          </a:xfrm>
          <a:prstGeom prst="rect">
            <a:avLst/>
          </a:prstGeom>
        </p:spPr>
      </p:pic>
      <p:sp>
        <p:nvSpPr>
          <p:cNvPr id="5" name="AutoShape 7"/>
          <p:cNvSpPr>
            <a:spLocks noChangeArrowheads="1"/>
          </p:cNvSpPr>
          <p:nvPr>
            <p:custDataLst>
              <p:tags r:id="rId5"/>
            </p:custDataLst>
          </p:nvPr>
        </p:nvSpPr>
        <p:spPr bwMode="ltGray">
          <a:xfrm>
            <a:off x="5293360" y="426085"/>
            <a:ext cx="2315845" cy="575945"/>
          </a:xfrm>
          <a:prstGeom prst="roundRect">
            <a:avLst>
              <a:gd name="adj" fmla="val 50000"/>
            </a:avLst>
          </a:prstGeom>
          <a:solidFill>
            <a:srgbClr val="1DA192"/>
          </a:solidFill>
        </p:spPr>
        <p:style>
          <a:lnRef idx="0">
            <a:srgbClr val="71B125"/>
          </a:lnRef>
          <a:fillRef idx="3">
            <a:srgbClr val="71B125"/>
          </a:fillRef>
          <a:effectRef idx="3">
            <a:srgbClr val="71B125"/>
          </a:effectRef>
          <a:fontRef idx="minor">
            <a:sysClr val="window" lastClr="FFFFFF"/>
          </a:fontRef>
        </p:style>
        <p:txBody>
          <a:bodyPr wrap="none" anchor="ctr"/>
          <a:lstStyle/>
          <a:p>
            <a:pPr algn="ctr">
              <a:defRPr/>
            </a:pPr>
            <a:r>
              <a:rPr lang="zh-CN" sz="3200" b="1" kern="0">
                <a:solidFill>
                  <a:sysClr val="window" lastClr="FFFFFF"/>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课堂小结</a:t>
            </a:r>
            <a:endParaRPr lang="zh-CN" sz="3200" b="1" kern="0">
              <a:solidFill>
                <a:sysClr val="window" lastClr="FFFFFF"/>
              </a:solidFill>
              <a:effectLst>
                <a:outerShdw blurRad="38100" dist="38100" dir="2700000" algn="tl">
                  <a:srgbClr val="000000">
                    <a:alpha val="43137"/>
                  </a:srgbClr>
                </a:outerShdw>
              </a:effectLst>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3907" name="Rectangle 2"/>
          <p:cNvSpPr>
            <a:spLocks noChangeArrowheads="1"/>
          </p:cNvSpPr>
          <p:nvPr>
            <p:custDataLst>
              <p:tags r:id="rId3"/>
            </p:custDataLst>
          </p:nvPr>
        </p:nvSpPr>
        <p:spPr bwMode="auto">
          <a:xfrm>
            <a:off x="618490" y="604838"/>
            <a:ext cx="49530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latin typeface="楷体" panose="02010609060101010101" pitchFamily="49" charset="-122"/>
                <a:ea typeface="楷体" panose="02010609060101010101" pitchFamily="49" charset="-122"/>
              </a:rPr>
              <a:t>1．性状显隐性的判断</a:t>
            </a:r>
            <a:endParaRPr lang="zh-CN" altLang="zh-CN" sz="2800" b="1">
              <a:latin typeface="楷体" panose="02010609060101010101" pitchFamily="49" charset="-122"/>
              <a:ea typeface="楷体" panose="02010609060101010101" pitchFamily="49" charset="-122"/>
            </a:endParaRPr>
          </a:p>
        </p:txBody>
      </p:sp>
      <p:sp>
        <p:nvSpPr>
          <p:cNvPr id="123908" name="Rectangle 3"/>
          <p:cNvSpPr>
            <a:spLocks noChangeArrowheads="1"/>
          </p:cNvSpPr>
          <p:nvPr>
            <p:custDataLst>
              <p:tags r:id="rId4"/>
            </p:custDataLst>
          </p:nvPr>
        </p:nvSpPr>
        <p:spPr bwMode="auto">
          <a:xfrm>
            <a:off x="496252" y="1065372"/>
            <a:ext cx="2930526"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C00000"/>
                </a:solidFill>
                <a:latin typeface="楷体" panose="02010609060101010101" pitchFamily="49" charset="-122"/>
                <a:ea typeface="楷体" panose="02010609060101010101" pitchFamily="49" charset="-122"/>
              </a:rPr>
              <a:t>◆定义法：</a:t>
            </a:r>
            <a:endParaRPr lang="zh-CN" altLang="en-US" sz="2800">
              <a:solidFill>
                <a:srgbClr val="C00000"/>
              </a:solidFill>
              <a:latin typeface="楷体" panose="02010609060101010101" pitchFamily="49" charset="-122"/>
              <a:ea typeface="楷体" panose="02010609060101010101" pitchFamily="49" charset="-122"/>
            </a:endParaRPr>
          </a:p>
        </p:txBody>
      </p:sp>
      <p:sp>
        <p:nvSpPr>
          <p:cNvPr id="123909" name="Rectangle 4"/>
          <p:cNvSpPr>
            <a:spLocks noChangeArrowheads="1"/>
          </p:cNvSpPr>
          <p:nvPr>
            <p:custDataLst>
              <p:tags r:id="rId5"/>
            </p:custDataLst>
          </p:nvPr>
        </p:nvSpPr>
        <p:spPr bwMode="auto">
          <a:xfrm>
            <a:off x="1194753" y="1598613"/>
            <a:ext cx="179451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solidFill>
                  <a:srgbClr val="000000"/>
                </a:solidFill>
                <a:latin typeface="楷体" panose="02010609060101010101" pitchFamily="49" charset="-122"/>
                <a:ea typeface="楷体" panose="02010609060101010101" pitchFamily="49" charset="-122"/>
              </a:rPr>
              <a:t>A×</a:t>
            </a:r>
            <a:r>
              <a:rPr lang="zh-CN" altLang="en-US" sz="2800" b="1" smtClean="0">
                <a:solidFill>
                  <a:srgbClr val="000000"/>
                </a:solidFill>
                <a:latin typeface="楷体" panose="02010609060101010101" pitchFamily="49" charset="-122"/>
                <a:ea typeface="楷体" panose="02010609060101010101" pitchFamily="49" charset="-122"/>
              </a:rPr>
              <a:t>B→A：</a:t>
            </a:r>
            <a:endParaRPr lang="zh-CN" altLang="en-US" sz="2800" b="1">
              <a:solidFill>
                <a:srgbClr val="000000"/>
              </a:solidFill>
              <a:latin typeface="楷体" panose="02010609060101010101" pitchFamily="49" charset="-122"/>
              <a:ea typeface="楷体" panose="02010609060101010101" pitchFamily="49" charset="-122"/>
            </a:endParaRPr>
          </a:p>
        </p:txBody>
      </p:sp>
      <p:sp>
        <p:nvSpPr>
          <p:cNvPr id="123910" name="Rectangle 5"/>
          <p:cNvSpPr>
            <a:spLocks noChangeArrowheads="1"/>
          </p:cNvSpPr>
          <p:nvPr>
            <p:custDataLst>
              <p:tags r:id="rId6"/>
            </p:custDataLst>
          </p:nvPr>
        </p:nvSpPr>
        <p:spPr bwMode="auto">
          <a:xfrm>
            <a:off x="496252" y="3820002"/>
            <a:ext cx="3146426"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C00000"/>
                </a:solidFill>
                <a:latin typeface="楷体" panose="02010609060101010101" pitchFamily="49" charset="-122"/>
                <a:ea typeface="楷体" panose="02010609060101010101" pitchFamily="49" charset="-122"/>
              </a:rPr>
              <a:t>◆性状</a:t>
            </a:r>
            <a:r>
              <a:rPr lang="zh-CN" altLang="en-US" sz="2800" b="1">
                <a:solidFill>
                  <a:srgbClr val="C00000"/>
                </a:solidFill>
                <a:latin typeface="楷体" panose="02010609060101010101" pitchFamily="49" charset="-122"/>
                <a:ea typeface="楷体" panose="02010609060101010101" pitchFamily="49" charset="-122"/>
              </a:rPr>
              <a:t>分离</a:t>
            </a:r>
            <a:r>
              <a:rPr lang="zh-CN" altLang="en-US" sz="2800" b="1" smtClean="0">
                <a:solidFill>
                  <a:srgbClr val="C00000"/>
                </a:solidFill>
                <a:latin typeface="楷体" panose="02010609060101010101" pitchFamily="49" charset="-122"/>
                <a:ea typeface="楷体" panose="02010609060101010101" pitchFamily="49" charset="-122"/>
              </a:rPr>
              <a:t>法：</a:t>
            </a:r>
            <a:endParaRPr lang="zh-CN" altLang="en-US" sz="2800">
              <a:solidFill>
                <a:srgbClr val="C00000"/>
              </a:solidFill>
              <a:latin typeface="楷体" panose="02010609060101010101" pitchFamily="49" charset="-122"/>
              <a:ea typeface="楷体" panose="02010609060101010101" pitchFamily="49" charset="-122"/>
            </a:endParaRPr>
          </a:p>
        </p:txBody>
      </p:sp>
      <p:sp>
        <p:nvSpPr>
          <p:cNvPr id="123911" name="Rectangle 6"/>
          <p:cNvSpPr>
            <a:spLocks noChangeArrowheads="1"/>
          </p:cNvSpPr>
          <p:nvPr>
            <p:custDataLst>
              <p:tags r:id="rId7"/>
            </p:custDataLst>
          </p:nvPr>
        </p:nvSpPr>
        <p:spPr bwMode="auto">
          <a:xfrm>
            <a:off x="1266190" y="4331970"/>
            <a:ext cx="467995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A×A→A、</a:t>
            </a:r>
            <a:r>
              <a:rPr lang="zh-CN" altLang="zh-CN" sz="2800" b="1" smtClean="0">
                <a:solidFill>
                  <a:srgbClr val="000000"/>
                </a:solidFill>
                <a:latin typeface="楷体" panose="02010609060101010101" pitchFamily="49" charset="-122"/>
                <a:ea typeface="楷体" panose="02010609060101010101" pitchFamily="49" charset="-122"/>
              </a:rPr>
              <a:t>B</a:t>
            </a:r>
            <a:r>
              <a:rPr lang="zh-CN" altLang="en-US" sz="2800" b="1" smtClean="0">
                <a:solidFill>
                  <a:srgbClr val="000000"/>
                </a:solidFill>
                <a:latin typeface="楷体" panose="02010609060101010101" pitchFamily="49" charset="-122"/>
                <a:ea typeface="楷体" panose="02010609060101010101" pitchFamily="49" charset="-122"/>
              </a:rPr>
              <a:t>：</a:t>
            </a:r>
            <a:endParaRPr lang="zh-CN" altLang="zh-CN" sz="2800" b="1">
              <a:solidFill>
                <a:srgbClr val="000000"/>
              </a:solidFill>
              <a:latin typeface="楷体" panose="02010609060101010101" pitchFamily="49" charset="-122"/>
              <a:ea typeface="楷体" panose="02010609060101010101" pitchFamily="49" charset="-122"/>
            </a:endParaRPr>
          </a:p>
        </p:txBody>
      </p:sp>
      <p:grpSp>
        <p:nvGrpSpPr>
          <p:cNvPr id="123912" name="Group 7"/>
          <p:cNvGrpSpPr/>
          <p:nvPr>
            <p:custDataLst>
              <p:tags r:id="rId8"/>
            </p:custDataLst>
          </p:nvPr>
        </p:nvGrpSpPr>
        <p:grpSpPr>
          <a:xfrm>
            <a:off x="1194753" y="2060575"/>
            <a:ext cx="4672771" cy="522288"/>
            <a:chExt cx="2943" cy="329"/>
          </a:xfrm>
        </p:grpSpPr>
        <p:grpSp>
          <p:nvGrpSpPr>
            <p:cNvPr id="576530" name="Group 8"/>
            <p:cNvGrpSpPr/>
            <p:nvPr>
              <p:custDataLst>
                <p:tags r:id="rId9"/>
              </p:custDataLst>
            </p:nvPr>
          </p:nvGrpSpPr>
          <p:grpSpPr>
            <a:xfrm>
              <a:off x="1605" y="0"/>
              <a:ext cx="1338" cy="329"/>
              <a:chOff x="57" y="0"/>
              <a:chExt cx="1265" cy="329"/>
            </a:xfrm>
          </p:grpSpPr>
          <p:sp>
            <p:nvSpPr>
              <p:cNvPr id="576534" name="Line 9"/>
              <p:cNvSpPr>
                <a:spLocks noChangeShapeType="1"/>
              </p:cNvSpPr>
              <p:nvPr>
                <p:custDataLst>
                  <p:tags r:id="rId10"/>
                </p:custDataLst>
              </p:nvPr>
            </p:nvSpPr>
            <p:spPr bwMode="auto">
              <a:xfrm>
                <a:off x="57" y="182"/>
                <a:ext cx="363" cy="0"/>
              </a:xfrm>
              <a:prstGeom prst="line">
                <a:avLst/>
              </a:prstGeom>
              <a:noFill/>
              <a:ln w="28575">
                <a:solidFill>
                  <a:schemeClr val="tx1"/>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latin typeface="楷体" panose="02010609060101010101" pitchFamily="49" charset="-122"/>
                  <a:ea typeface="楷体" panose="02010609060101010101" pitchFamily="49" charset="-122"/>
                </a:endParaRPr>
              </a:p>
            </p:txBody>
          </p:sp>
          <p:sp>
            <p:nvSpPr>
              <p:cNvPr id="576535" name="Text Box 10"/>
              <p:cNvSpPr txBox="1">
                <a:spLocks noChangeArrowheads="1"/>
              </p:cNvSpPr>
              <p:nvPr>
                <p:custDataLst>
                  <p:tags r:id="rId11"/>
                </p:custDataLst>
              </p:nvPr>
            </p:nvSpPr>
            <p:spPr bwMode="auto">
              <a:xfrm>
                <a:off x="362" y="0"/>
                <a:ext cx="960"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全是红花</a:t>
                </a:r>
                <a:endParaRPr lang="zh-CN" altLang="zh-CN" sz="2800" b="1">
                  <a:solidFill>
                    <a:srgbClr val="000000"/>
                  </a:solidFill>
                  <a:latin typeface="楷体" panose="02010609060101010101" pitchFamily="49" charset="-122"/>
                  <a:ea typeface="楷体" panose="02010609060101010101" pitchFamily="49" charset="-122"/>
                </a:endParaRPr>
              </a:p>
            </p:txBody>
          </p:sp>
        </p:grpSp>
        <p:grpSp>
          <p:nvGrpSpPr>
            <p:cNvPr id="576531" name="Group 11"/>
            <p:cNvGrpSpPr/>
            <p:nvPr>
              <p:custDataLst>
                <p:tags r:id="rId12"/>
              </p:custDataLst>
            </p:nvPr>
          </p:nvGrpSpPr>
          <p:grpSpPr>
            <a:xfrm>
              <a:off x="0" y="0"/>
              <a:ext cx="1697" cy="329"/>
              <a:chExt cx="1697" cy="329"/>
            </a:xfrm>
          </p:grpSpPr>
          <p:sp>
            <p:nvSpPr>
              <p:cNvPr id="576532" name="Text Box 12"/>
              <p:cNvSpPr txBox="1">
                <a:spLocks noChangeArrowheads="1"/>
              </p:cNvSpPr>
              <p:nvPr>
                <p:custDataLst>
                  <p:tags r:id="rId13"/>
                </p:custDataLst>
              </p:nvPr>
            </p:nvSpPr>
            <p:spPr bwMode="auto">
              <a:xfrm>
                <a:off x="456" y="0"/>
                <a:ext cx="1241"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红花×白花</a:t>
                </a:r>
                <a:endParaRPr lang="zh-CN" altLang="zh-CN" sz="2800" b="1">
                  <a:solidFill>
                    <a:srgbClr val="000000"/>
                  </a:solidFill>
                  <a:latin typeface="楷体" panose="02010609060101010101" pitchFamily="49" charset="-122"/>
                  <a:ea typeface="楷体" panose="02010609060101010101" pitchFamily="49" charset="-122"/>
                </a:endParaRPr>
              </a:p>
            </p:txBody>
          </p:sp>
          <p:sp>
            <p:nvSpPr>
              <p:cNvPr id="576533" name="Text Box 13"/>
              <p:cNvSpPr txBox="1">
                <a:spLocks noChangeArrowheads="1"/>
              </p:cNvSpPr>
              <p:nvPr>
                <p:custDataLst>
                  <p:tags r:id="rId14"/>
                </p:custDataLst>
              </p:nvPr>
            </p:nvSpPr>
            <p:spPr bwMode="auto">
              <a:xfrm>
                <a:off x="0" y="0"/>
                <a:ext cx="562"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solidFill>
                      <a:srgbClr val="000000"/>
                    </a:solidFill>
                    <a:latin typeface="楷体" panose="02010609060101010101" pitchFamily="49" charset="-122"/>
                    <a:ea typeface="楷体" panose="02010609060101010101" pitchFamily="49" charset="-122"/>
                  </a:rPr>
                  <a:t>例</a:t>
                </a:r>
                <a:r>
                  <a:rPr lang="zh-CN" altLang="en-US" sz="2800" b="1" smtClean="0">
                    <a:solidFill>
                      <a:srgbClr val="000000"/>
                    </a:solidFill>
                    <a:latin typeface="楷体" panose="02010609060101010101" pitchFamily="49" charset="-122"/>
                    <a:ea typeface="楷体" panose="02010609060101010101" pitchFamily="49" charset="-122"/>
                  </a:rPr>
                  <a:t>：</a:t>
                </a:r>
                <a:endParaRPr lang="zh-CN" altLang="zh-CN" sz="2800" b="1">
                  <a:solidFill>
                    <a:srgbClr val="000000"/>
                  </a:solidFill>
                  <a:latin typeface="楷体" panose="02010609060101010101" pitchFamily="49" charset="-122"/>
                  <a:ea typeface="楷体" panose="02010609060101010101" pitchFamily="49" charset="-122"/>
                </a:endParaRPr>
              </a:p>
            </p:txBody>
          </p:sp>
        </p:grpSp>
      </p:grpSp>
      <p:sp>
        <p:nvSpPr>
          <p:cNvPr id="123919" name="Text Box 14"/>
          <p:cNvSpPr txBox="1">
            <a:spLocks noChangeArrowheads="1"/>
          </p:cNvSpPr>
          <p:nvPr>
            <p:custDataLst>
              <p:tags r:id="rId15"/>
            </p:custDataLst>
          </p:nvPr>
        </p:nvSpPr>
        <p:spPr bwMode="auto">
          <a:xfrm>
            <a:off x="545465" y="2636838"/>
            <a:ext cx="8785547" cy="1210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2800" b="1" smtClean="0">
                <a:solidFill>
                  <a:srgbClr val="C00000"/>
                </a:solidFill>
                <a:latin typeface="楷体" panose="02010609060101010101" pitchFamily="49" charset="-122"/>
                <a:ea typeface="楷体" panose="02010609060101010101" pitchFamily="49" charset="-122"/>
              </a:rPr>
              <a:t>小结</a:t>
            </a:r>
            <a:r>
              <a:rPr lang="zh-CN" altLang="en-US" sz="2800" b="1">
                <a:solidFill>
                  <a:srgbClr val="C00000"/>
                </a:solidFill>
                <a:latin typeface="楷体" panose="02010609060101010101" pitchFamily="49" charset="-122"/>
                <a:ea typeface="楷体" panose="02010609060101010101" pitchFamily="49" charset="-122"/>
              </a:rPr>
              <a:t>：</a:t>
            </a:r>
            <a:r>
              <a:rPr lang="zh-CN" altLang="en-US" sz="2800" b="1" smtClean="0">
                <a:solidFill>
                  <a:srgbClr val="7030A0"/>
                </a:solidFill>
                <a:latin typeface="楷体" panose="02010609060101010101" pitchFamily="49" charset="-122"/>
                <a:ea typeface="楷体" panose="02010609060101010101" pitchFamily="49" charset="-122"/>
              </a:rPr>
              <a:t>具有</a:t>
            </a:r>
            <a:r>
              <a:rPr lang="zh-CN" altLang="en-US" sz="2800" b="1">
                <a:solidFill>
                  <a:srgbClr val="7030A0"/>
                </a:solidFill>
                <a:latin typeface="楷体" panose="02010609060101010101" pitchFamily="49" charset="-122"/>
                <a:ea typeface="楷体" panose="02010609060101010101" pitchFamily="49" charset="-122"/>
              </a:rPr>
              <a:t>相对性状的亲本</a:t>
            </a:r>
            <a:r>
              <a:rPr lang="zh-CN" altLang="en-US" sz="2800" b="1" smtClean="0">
                <a:solidFill>
                  <a:srgbClr val="7030A0"/>
                </a:solidFill>
                <a:latin typeface="楷体" panose="02010609060101010101" pitchFamily="49" charset="-122"/>
                <a:ea typeface="楷体" panose="02010609060101010101" pitchFamily="49" charset="-122"/>
              </a:rPr>
              <a:t>杂交，子代</a:t>
            </a:r>
            <a:r>
              <a:rPr lang="zh-CN" altLang="en-US" sz="2800" b="1">
                <a:solidFill>
                  <a:srgbClr val="7030A0"/>
                </a:solidFill>
                <a:latin typeface="楷体" panose="02010609060101010101" pitchFamily="49" charset="-122"/>
                <a:ea typeface="楷体" panose="02010609060101010101" pitchFamily="49" charset="-122"/>
              </a:rPr>
              <a:t>只表现一个亲本的</a:t>
            </a:r>
            <a:r>
              <a:rPr lang="zh-CN" altLang="en-US" sz="2800" b="1" smtClean="0">
                <a:solidFill>
                  <a:srgbClr val="7030A0"/>
                </a:solidFill>
                <a:latin typeface="楷体" panose="02010609060101010101" pitchFamily="49" charset="-122"/>
                <a:ea typeface="楷体" panose="02010609060101010101" pitchFamily="49" charset="-122"/>
              </a:rPr>
              <a:t>性状，则</a:t>
            </a:r>
            <a:r>
              <a:rPr lang="zh-CN" altLang="en-US" sz="2800" b="1">
                <a:solidFill>
                  <a:srgbClr val="7030A0"/>
                </a:solidFill>
                <a:latin typeface="楷体" panose="02010609060101010101" pitchFamily="49" charset="-122"/>
                <a:ea typeface="楷体" panose="02010609060101010101" pitchFamily="49" charset="-122"/>
              </a:rPr>
              <a:t>子代显现的性状为</a:t>
            </a:r>
            <a:r>
              <a:rPr lang="zh-CN" altLang="en-US" sz="2800" b="1" smtClean="0">
                <a:solidFill>
                  <a:srgbClr val="7030A0"/>
                </a:solidFill>
                <a:latin typeface="楷体" panose="02010609060101010101" pitchFamily="49" charset="-122"/>
                <a:ea typeface="楷体" panose="02010609060101010101" pitchFamily="49" charset="-122"/>
              </a:rPr>
              <a:t>显性，未</a:t>
            </a:r>
            <a:r>
              <a:rPr lang="zh-CN" altLang="en-US" sz="2800" b="1">
                <a:solidFill>
                  <a:srgbClr val="7030A0"/>
                </a:solidFill>
                <a:latin typeface="楷体" panose="02010609060101010101" pitchFamily="49" charset="-122"/>
                <a:ea typeface="楷体" panose="02010609060101010101" pitchFamily="49" charset="-122"/>
              </a:rPr>
              <a:t>显现的为隐性。</a:t>
            </a:r>
            <a:endParaRPr lang="zh-CN" altLang="en-US" sz="2800" b="1">
              <a:solidFill>
                <a:srgbClr val="7030A0"/>
              </a:solidFill>
              <a:latin typeface="楷体" panose="02010609060101010101" pitchFamily="49" charset="-122"/>
              <a:ea typeface="楷体" panose="02010609060101010101" pitchFamily="49" charset="-122"/>
            </a:endParaRPr>
          </a:p>
        </p:txBody>
      </p:sp>
      <p:sp>
        <p:nvSpPr>
          <p:cNvPr id="123920" name="Text Box 15"/>
          <p:cNvSpPr txBox="1">
            <a:spLocks noChangeArrowheads="1"/>
          </p:cNvSpPr>
          <p:nvPr>
            <p:custDataLst>
              <p:tags r:id="rId16"/>
            </p:custDataLst>
          </p:nvPr>
        </p:nvSpPr>
        <p:spPr bwMode="auto">
          <a:xfrm>
            <a:off x="588328" y="5469255"/>
            <a:ext cx="8991600" cy="1210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2800" b="1" smtClean="0">
                <a:solidFill>
                  <a:srgbClr val="C00000"/>
                </a:solidFill>
                <a:latin typeface="楷体" panose="02010609060101010101" pitchFamily="49" charset="-122"/>
                <a:ea typeface="楷体" panose="02010609060101010101" pitchFamily="49" charset="-122"/>
              </a:rPr>
              <a:t>小结：</a:t>
            </a:r>
            <a:r>
              <a:rPr lang="zh-CN" altLang="en-US" sz="2800" b="1" smtClean="0">
                <a:solidFill>
                  <a:srgbClr val="7030A0"/>
                </a:solidFill>
                <a:latin typeface="楷体" panose="02010609060101010101" pitchFamily="49" charset="-122"/>
                <a:ea typeface="楷体" panose="02010609060101010101" pitchFamily="49" charset="-122"/>
              </a:rPr>
              <a:t>两</a:t>
            </a:r>
            <a:r>
              <a:rPr lang="zh-CN" altLang="en-US" sz="2800" b="1">
                <a:solidFill>
                  <a:srgbClr val="7030A0"/>
                </a:solidFill>
                <a:latin typeface="楷体" panose="02010609060101010101" pitchFamily="49" charset="-122"/>
                <a:ea typeface="楷体" panose="02010609060101010101" pitchFamily="49" charset="-122"/>
              </a:rPr>
              <a:t>个性状相同的亲本</a:t>
            </a:r>
            <a:r>
              <a:rPr lang="zh-CN" altLang="en-US" sz="2800" b="1" smtClean="0">
                <a:solidFill>
                  <a:srgbClr val="7030A0"/>
                </a:solidFill>
                <a:latin typeface="楷体" panose="02010609060101010101" pitchFamily="49" charset="-122"/>
                <a:ea typeface="楷体" panose="02010609060101010101" pitchFamily="49" charset="-122"/>
              </a:rPr>
              <a:t>杂交，子代</a:t>
            </a:r>
            <a:r>
              <a:rPr lang="zh-CN" altLang="en-US" sz="2800" b="1">
                <a:solidFill>
                  <a:srgbClr val="7030A0"/>
                </a:solidFill>
                <a:latin typeface="楷体" panose="02010609060101010101" pitchFamily="49" charset="-122"/>
                <a:ea typeface="楷体" panose="02010609060101010101" pitchFamily="49" charset="-122"/>
              </a:rPr>
              <a:t>出现不同的</a:t>
            </a:r>
            <a:r>
              <a:rPr lang="zh-CN" altLang="en-US" sz="2800" b="1" smtClean="0">
                <a:solidFill>
                  <a:srgbClr val="7030A0"/>
                </a:solidFill>
                <a:latin typeface="楷体" panose="02010609060101010101" pitchFamily="49" charset="-122"/>
                <a:ea typeface="楷体" panose="02010609060101010101" pitchFamily="49" charset="-122"/>
              </a:rPr>
              <a:t>性状，则</a:t>
            </a:r>
            <a:r>
              <a:rPr lang="zh-CN" altLang="en-US" sz="2800" b="1">
                <a:solidFill>
                  <a:srgbClr val="7030A0"/>
                </a:solidFill>
                <a:latin typeface="楷体" panose="02010609060101010101" pitchFamily="49" charset="-122"/>
                <a:ea typeface="楷体" panose="02010609060101010101" pitchFamily="49" charset="-122"/>
              </a:rPr>
              <a:t>新出现的性状为隐性。</a:t>
            </a:r>
            <a:endParaRPr lang="zh-CN" altLang="en-US" sz="2800" b="1">
              <a:solidFill>
                <a:srgbClr val="7030A0"/>
              </a:solidFill>
              <a:latin typeface="楷体" panose="02010609060101010101" pitchFamily="49" charset="-122"/>
              <a:ea typeface="楷体" panose="02010609060101010101" pitchFamily="49" charset="-122"/>
            </a:endParaRPr>
          </a:p>
        </p:txBody>
      </p:sp>
      <p:grpSp>
        <p:nvGrpSpPr>
          <p:cNvPr id="123921" name="Group 23"/>
          <p:cNvGrpSpPr/>
          <p:nvPr>
            <p:custDataLst>
              <p:tags r:id="rId17"/>
            </p:custDataLst>
          </p:nvPr>
        </p:nvGrpSpPr>
        <p:grpSpPr>
          <a:xfrm>
            <a:off x="1266190" y="4866916"/>
            <a:ext cx="4586019" cy="531813"/>
            <a:chOff x="0" y="-6"/>
            <a:chExt cx="2157" cy="335"/>
          </a:xfrm>
        </p:grpSpPr>
        <p:sp>
          <p:nvSpPr>
            <p:cNvPr id="576526" name="Text Box 24"/>
            <p:cNvSpPr txBox="1">
              <a:spLocks noChangeArrowheads="1"/>
            </p:cNvSpPr>
            <p:nvPr>
              <p:custDataLst>
                <p:tags r:id="rId18"/>
              </p:custDataLst>
            </p:nvPr>
          </p:nvSpPr>
          <p:spPr bwMode="auto">
            <a:xfrm>
              <a:off x="0" y="0"/>
              <a:ext cx="1263"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solidFill>
                    <a:srgbClr val="000000"/>
                  </a:solidFill>
                  <a:latin typeface="楷体" panose="02010609060101010101" pitchFamily="49" charset="-122"/>
                  <a:ea typeface="楷体" panose="02010609060101010101" pitchFamily="49" charset="-122"/>
                </a:rPr>
                <a:t>例</a:t>
              </a:r>
              <a:r>
                <a:rPr lang="zh-CN" altLang="en-US" sz="2800" b="1" smtClean="0">
                  <a:solidFill>
                    <a:srgbClr val="000000"/>
                  </a:solidFill>
                  <a:latin typeface="楷体" panose="02010609060101010101" pitchFamily="49" charset="-122"/>
                  <a:ea typeface="楷体" panose="02010609060101010101" pitchFamily="49" charset="-122"/>
                </a:rPr>
                <a:t>：</a:t>
              </a:r>
              <a:r>
                <a:rPr lang="zh-CN" altLang="zh-CN" sz="2800" b="1" smtClean="0">
                  <a:solidFill>
                    <a:srgbClr val="000000"/>
                  </a:solidFill>
                  <a:latin typeface="楷体" panose="02010609060101010101" pitchFamily="49" charset="-122"/>
                  <a:ea typeface="楷体" panose="02010609060101010101" pitchFamily="49" charset="-122"/>
                </a:rPr>
                <a:t>正常</a:t>
              </a:r>
              <a:r>
                <a:rPr lang="zh-CN" altLang="zh-CN" sz="2800" b="1">
                  <a:solidFill>
                    <a:srgbClr val="000000"/>
                  </a:solidFill>
                  <a:latin typeface="楷体" panose="02010609060101010101" pitchFamily="49" charset="-122"/>
                  <a:ea typeface="楷体" panose="02010609060101010101" pitchFamily="49" charset="-122"/>
                </a:rPr>
                <a:t>×正常</a:t>
              </a:r>
              <a:endParaRPr lang="zh-CN" altLang="zh-CN" sz="2800" b="1">
                <a:solidFill>
                  <a:srgbClr val="000000"/>
                </a:solidFill>
                <a:latin typeface="楷体" panose="02010609060101010101" pitchFamily="49" charset="-122"/>
                <a:ea typeface="楷体" panose="02010609060101010101" pitchFamily="49" charset="-122"/>
              </a:endParaRPr>
            </a:p>
          </p:txBody>
        </p:sp>
        <p:grpSp>
          <p:nvGrpSpPr>
            <p:cNvPr id="576527" name="Group 25"/>
            <p:cNvGrpSpPr/>
            <p:nvPr>
              <p:custDataLst>
                <p:tags r:id="rId19"/>
              </p:custDataLst>
            </p:nvPr>
          </p:nvGrpSpPr>
          <p:grpSpPr>
            <a:xfrm>
              <a:off x="1182" y="-6"/>
              <a:ext cx="975" cy="329"/>
              <a:chOff x="86" y="-6"/>
              <a:chExt cx="920" cy="329"/>
            </a:xfrm>
          </p:grpSpPr>
          <p:sp>
            <p:nvSpPr>
              <p:cNvPr id="576528" name="Line 26"/>
              <p:cNvSpPr>
                <a:spLocks noChangeShapeType="1"/>
              </p:cNvSpPr>
              <p:nvPr>
                <p:custDataLst>
                  <p:tags r:id="rId20"/>
                </p:custDataLst>
              </p:nvPr>
            </p:nvSpPr>
            <p:spPr bwMode="auto">
              <a:xfrm>
                <a:off x="86" y="165"/>
                <a:ext cx="363" cy="0"/>
              </a:xfrm>
              <a:prstGeom prst="line">
                <a:avLst/>
              </a:prstGeom>
              <a:noFill/>
              <a:ln w="28575">
                <a:solidFill>
                  <a:schemeClr val="tx1"/>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800">
                  <a:latin typeface="楷体" panose="02010609060101010101" pitchFamily="49" charset="-122"/>
                  <a:ea typeface="楷体" panose="02010609060101010101" pitchFamily="49" charset="-122"/>
                </a:endParaRPr>
              </a:p>
            </p:txBody>
          </p:sp>
          <p:sp>
            <p:nvSpPr>
              <p:cNvPr id="576529" name="Text Box 27"/>
              <p:cNvSpPr txBox="1">
                <a:spLocks noChangeArrowheads="1"/>
              </p:cNvSpPr>
              <p:nvPr>
                <p:custDataLst>
                  <p:tags r:id="rId21"/>
                </p:custDataLst>
              </p:nvPr>
            </p:nvSpPr>
            <p:spPr bwMode="auto">
              <a:xfrm>
                <a:off x="449" y="-6"/>
                <a:ext cx="557" cy="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白化病</a:t>
                </a:r>
                <a:endParaRPr lang="zh-CN" altLang="zh-CN" sz="2800" b="1">
                  <a:solidFill>
                    <a:srgbClr val="000000"/>
                  </a:solidFill>
                  <a:latin typeface="楷体" panose="02010609060101010101" pitchFamily="49" charset="-122"/>
                  <a:ea typeface="楷体" panose="02010609060101010101" pitchFamily="49" charset="-122"/>
                </a:endParaRPr>
              </a:p>
            </p:txBody>
          </p:sp>
        </p:grpSp>
      </p:grpSp>
      <p:sp>
        <p:nvSpPr>
          <p:cNvPr id="576523" name="Text Box 33"/>
          <p:cNvSpPr txBox="1">
            <a:spLocks noChangeArrowheads="1"/>
          </p:cNvSpPr>
          <p:nvPr>
            <p:custDataLst>
              <p:tags r:id="rId22"/>
            </p:custDataLst>
          </p:nvPr>
        </p:nvSpPr>
        <p:spPr bwMode="auto">
          <a:xfrm>
            <a:off x="4881245" y="21273"/>
            <a:ext cx="342900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zh-CN" b="1">
                <a:solidFill>
                  <a:srgbClr val="C00000"/>
                </a:solidFill>
                <a:latin typeface="楷体" panose="02010609060101010101" pitchFamily="49" charset="-122"/>
                <a:ea typeface="楷体" panose="02010609060101010101" pitchFamily="49" charset="-122"/>
              </a:rPr>
              <a:t>知识拓展</a:t>
            </a:r>
            <a:endParaRPr lang="zh-CN" altLang="zh-CN" b="1">
              <a:solidFill>
                <a:srgbClr val="C00000"/>
              </a:solidFill>
              <a:latin typeface="楷体" panose="02010609060101010101" pitchFamily="49" charset="-122"/>
              <a:ea typeface="楷体" panose="02010609060101010101" pitchFamily="49" charset="-122"/>
            </a:endParaRPr>
          </a:p>
        </p:txBody>
      </p:sp>
      <p:sp>
        <p:nvSpPr>
          <p:cNvPr id="123927" name="矩形 1"/>
          <p:cNvSpPr>
            <a:spLocks noChangeArrowheads="1"/>
          </p:cNvSpPr>
          <p:nvPr>
            <p:custDataLst>
              <p:tags r:id="rId23"/>
            </p:custDataLst>
          </p:nvPr>
        </p:nvSpPr>
        <p:spPr bwMode="auto">
          <a:xfrm>
            <a:off x="2912428" y="1586569"/>
            <a:ext cx="48958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000000"/>
                </a:solidFill>
                <a:latin typeface="楷体" panose="02010609060101010101" pitchFamily="49" charset="-122"/>
                <a:ea typeface="楷体" panose="02010609060101010101" pitchFamily="49" charset="-122"/>
              </a:rPr>
              <a:t>A为</a:t>
            </a:r>
            <a:r>
              <a:rPr lang="zh-CN" altLang="en-US" sz="2800" b="1">
                <a:solidFill>
                  <a:srgbClr val="000000"/>
                </a:solidFill>
                <a:latin typeface="楷体" panose="02010609060101010101" pitchFamily="49" charset="-122"/>
                <a:ea typeface="楷体" panose="02010609060101010101" pitchFamily="49" charset="-122"/>
              </a:rPr>
              <a:t>显性性状、</a:t>
            </a:r>
            <a:r>
              <a:rPr lang="zh-CN" altLang="en-US" sz="2800" b="1" smtClean="0">
                <a:solidFill>
                  <a:srgbClr val="000000"/>
                </a:solidFill>
                <a:latin typeface="楷体" panose="02010609060101010101" pitchFamily="49" charset="-122"/>
                <a:ea typeface="楷体" panose="02010609060101010101" pitchFamily="49" charset="-122"/>
              </a:rPr>
              <a:t>B为隐性性状</a:t>
            </a:r>
            <a:endParaRPr lang="zh-CN" altLang="en-US" sz="2800">
              <a:latin typeface="楷体" panose="02010609060101010101" pitchFamily="49" charset="-122"/>
              <a:ea typeface="楷体" panose="02010609060101010101" pitchFamily="49" charset="-122"/>
            </a:endParaRPr>
          </a:p>
        </p:txBody>
      </p:sp>
      <p:sp>
        <p:nvSpPr>
          <p:cNvPr id="123928" name="矩形 2"/>
          <p:cNvSpPr>
            <a:spLocks noChangeArrowheads="1"/>
          </p:cNvSpPr>
          <p:nvPr>
            <p:custDataLst>
              <p:tags r:id="rId24"/>
            </p:custDataLst>
          </p:nvPr>
        </p:nvSpPr>
        <p:spPr bwMode="auto">
          <a:xfrm>
            <a:off x="3535326" y="4361838"/>
            <a:ext cx="24368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000000"/>
                </a:solidFill>
                <a:latin typeface="楷体" panose="02010609060101010101" pitchFamily="49" charset="-122"/>
                <a:ea typeface="楷体" panose="02010609060101010101" pitchFamily="49" charset="-122"/>
              </a:rPr>
              <a:t>B为隐性性状</a:t>
            </a:r>
            <a:endParaRPr lang="zh-CN" altLang="en-US" sz="2800" b="1">
              <a:solidFill>
                <a:srgbClr val="000000"/>
              </a:solidFill>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3907"/>
                                        </p:tgtEl>
                                        <p:attrNameLst>
                                          <p:attrName>style.visibility</p:attrName>
                                        </p:attrNameLst>
                                      </p:cBhvr>
                                      <p:to>
                                        <p:strVal val="visible"/>
                                      </p:to>
                                    </p:set>
                                    <p:animEffect transition="in" filter="blinds(horizontal)">
                                      <p:cBhvr>
                                        <p:cTn id="7" dur="500"/>
                                        <p:tgtEl>
                                          <p:spTgt spid="1239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23908"/>
                                        </p:tgtEl>
                                        <p:attrNameLst>
                                          <p:attrName>style.visibility</p:attrName>
                                        </p:attrNameLst>
                                      </p:cBhvr>
                                      <p:to>
                                        <p:strVal val="visible"/>
                                      </p:to>
                                    </p:set>
                                    <p:anim calcmode="lin" valueType="num">
                                      <p:cBhvr additive="base">
                                        <p:cTn id="12" dur="500" fill="hold"/>
                                        <p:tgtEl>
                                          <p:spTgt spid="123908"/>
                                        </p:tgtEl>
                                        <p:attrNameLst>
                                          <p:attrName>ppt_x</p:attrName>
                                        </p:attrNameLst>
                                      </p:cBhvr>
                                      <p:tavLst>
                                        <p:tav tm="0">
                                          <p:val>
                                            <p:strVal val="0-#ppt_w/2"/>
                                          </p:val>
                                        </p:tav>
                                        <p:tav tm="100000">
                                          <p:val>
                                            <p:strVal val="#ppt_x"/>
                                          </p:val>
                                        </p:tav>
                                      </p:tavLst>
                                    </p:anim>
                                    <p:anim calcmode="lin" valueType="num">
                                      <p:cBhvr additive="base">
                                        <p:cTn id="13" dur="500" fill="hold"/>
                                        <p:tgtEl>
                                          <p:spTgt spid="123908"/>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23909"/>
                                        </p:tgtEl>
                                        <p:attrNameLst>
                                          <p:attrName>style.visibility</p:attrName>
                                        </p:attrNameLst>
                                      </p:cBhvr>
                                      <p:to>
                                        <p:strVal val="visible"/>
                                      </p:to>
                                    </p:set>
                                    <p:animEffect transition="in" filter="blinds(horizontal)">
                                      <p:cBhvr>
                                        <p:cTn id="18" dur="500"/>
                                        <p:tgtEl>
                                          <p:spTgt spid="123909"/>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23927"/>
                                        </p:tgtEl>
                                        <p:attrNameLst>
                                          <p:attrName>style.visibility</p:attrName>
                                        </p:attrNameLst>
                                      </p:cBhvr>
                                      <p:to>
                                        <p:strVal val="visible"/>
                                      </p:to>
                                    </p:set>
                                    <p:animEffect transition="in" filter="fade">
                                      <p:cBhvr>
                                        <p:cTn id="23" dur="500"/>
                                        <p:tgtEl>
                                          <p:spTgt spid="123927"/>
                                        </p:tgtEl>
                                      </p:cBhvr>
                                    </p:animEffect>
                                    <p:anim calcmode="lin" valueType="num">
                                      <p:cBhvr>
                                        <p:cTn id="24" dur="500" fill="hold"/>
                                        <p:tgtEl>
                                          <p:spTgt spid="123927"/>
                                        </p:tgtEl>
                                        <p:attrNameLst>
                                          <p:attrName>ppt_x</p:attrName>
                                        </p:attrNameLst>
                                      </p:cBhvr>
                                      <p:tavLst>
                                        <p:tav tm="0">
                                          <p:val>
                                            <p:strVal val="#ppt_x"/>
                                          </p:val>
                                        </p:tav>
                                        <p:tav tm="100000">
                                          <p:val>
                                            <p:strVal val="#ppt_x"/>
                                          </p:val>
                                        </p:tav>
                                      </p:tavLst>
                                    </p:anim>
                                    <p:anim calcmode="lin" valueType="num">
                                      <p:cBhvr>
                                        <p:cTn id="25" dur="500" fill="hold"/>
                                        <p:tgtEl>
                                          <p:spTgt spid="123927"/>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123912"/>
                                        </p:tgtEl>
                                        <p:attrNameLst>
                                          <p:attrName>style.visibility</p:attrName>
                                        </p:attrNameLst>
                                      </p:cBhvr>
                                      <p:to>
                                        <p:strVal val="visible"/>
                                      </p:to>
                                    </p:set>
                                    <p:animEffect transition="in" filter="wipe(left)">
                                      <p:cBhvr>
                                        <p:cTn id="30" dur="500"/>
                                        <p:tgtEl>
                                          <p:spTgt spid="123912"/>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23919"/>
                                        </p:tgtEl>
                                        <p:attrNameLst>
                                          <p:attrName>style.visibility</p:attrName>
                                        </p:attrNameLst>
                                      </p:cBhvr>
                                      <p:to>
                                        <p:strVal val="visible"/>
                                      </p:to>
                                    </p:set>
                                    <p:animEffect transition="in" filter="wipe(left)">
                                      <p:cBhvr>
                                        <p:cTn id="35" dur="500"/>
                                        <p:tgtEl>
                                          <p:spTgt spid="123919"/>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23910"/>
                                        </p:tgtEl>
                                        <p:attrNameLst>
                                          <p:attrName>style.visibility</p:attrName>
                                        </p:attrNameLst>
                                      </p:cBhvr>
                                      <p:to>
                                        <p:strVal val="visible"/>
                                      </p:to>
                                    </p:set>
                                    <p:anim calcmode="lin" valueType="num">
                                      <p:cBhvr additive="base">
                                        <p:cTn id="40" dur="500" fill="hold"/>
                                        <p:tgtEl>
                                          <p:spTgt spid="123910"/>
                                        </p:tgtEl>
                                        <p:attrNameLst>
                                          <p:attrName>ppt_x</p:attrName>
                                        </p:attrNameLst>
                                      </p:cBhvr>
                                      <p:tavLst>
                                        <p:tav tm="0">
                                          <p:val>
                                            <p:strVal val="0-#ppt_w/2"/>
                                          </p:val>
                                        </p:tav>
                                        <p:tav tm="100000">
                                          <p:val>
                                            <p:strVal val="#ppt_x"/>
                                          </p:val>
                                        </p:tav>
                                      </p:tavLst>
                                    </p:anim>
                                    <p:anim calcmode="lin" valueType="num">
                                      <p:cBhvr additive="base">
                                        <p:cTn id="41" dur="500" fill="hold"/>
                                        <p:tgtEl>
                                          <p:spTgt spid="123910"/>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23911"/>
                                        </p:tgtEl>
                                        <p:attrNameLst>
                                          <p:attrName>style.visibility</p:attrName>
                                        </p:attrNameLst>
                                      </p:cBhvr>
                                      <p:to>
                                        <p:strVal val="visible"/>
                                      </p:to>
                                    </p:set>
                                    <p:animEffect transition="in" filter="blinds(horizontal)">
                                      <p:cBhvr>
                                        <p:cTn id="46" dur="500"/>
                                        <p:tgtEl>
                                          <p:spTgt spid="123911"/>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23928"/>
                                        </p:tgtEl>
                                        <p:attrNameLst>
                                          <p:attrName>style.visibility</p:attrName>
                                        </p:attrNameLst>
                                      </p:cBhvr>
                                      <p:to>
                                        <p:strVal val="visible"/>
                                      </p:to>
                                    </p:set>
                                    <p:animEffect transition="in" filter="fade">
                                      <p:cBhvr>
                                        <p:cTn id="51" dur="500"/>
                                        <p:tgtEl>
                                          <p:spTgt spid="123928"/>
                                        </p:tgtEl>
                                      </p:cBhvr>
                                    </p:animEffect>
                                    <p:anim calcmode="lin" valueType="num">
                                      <p:cBhvr>
                                        <p:cTn id="52" dur="500" fill="hold"/>
                                        <p:tgtEl>
                                          <p:spTgt spid="123928"/>
                                        </p:tgtEl>
                                        <p:attrNameLst>
                                          <p:attrName>ppt_x</p:attrName>
                                        </p:attrNameLst>
                                      </p:cBhvr>
                                      <p:tavLst>
                                        <p:tav tm="0">
                                          <p:val>
                                            <p:strVal val="#ppt_x"/>
                                          </p:val>
                                        </p:tav>
                                        <p:tav tm="100000">
                                          <p:val>
                                            <p:strVal val="#ppt_x"/>
                                          </p:val>
                                        </p:tav>
                                      </p:tavLst>
                                    </p:anim>
                                    <p:anim calcmode="lin" valueType="num">
                                      <p:cBhvr>
                                        <p:cTn id="53" dur="500" fill="hold"/>
                                        <p:tgtEl>
                                          <p:spTgt spid="123928"/>
                                        </p:tgtEl>
                                        <p:attrNameLst>
                                          <p:attrName>ppt_y</p:attrName>
                                        </p:attrNameLst>
                                      </p:cBhvr>
                                      <p:tavLst>
                                        <p:tav tm="0">
                                          <p:val>
                                            <p:strVal val="#ppt_y+.1"/>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8" fill="hold" nodeType="clickEffect">
                                  <p:stCondLst>
                                    <p:cond delay="0"/>
                                  </p:stCondLst>
                                  <p:childTnLst>
                                    <p:set>
                                      <p:cBhvr>
                                        <p:cTn id="57" dur="1" fill="hold">
                                          <p:stCondLst>
                                            <p:cond delay="0"/>
                                          </p:stCondLst>
                                        </p:cTn>
                                        <p:tgtEl>
                                          <p:spTgt spid="123921"/>
                                        </p:tgtEl>
                                        <p:attrNameLst>
                                          <p:attrName>style.visibility</p:attrName>
                                        </p:attrNameLst>
                                      </p:cBhvr>
                                      <p:to>
                                        <p:strVal val="visible"/>
                                      </p:to>
                                    </p:set>
                                    <p:animEffect transition="in" filter="wipe(left)">
                                      <p:cBhvr>
                                        <p:cTn id="58" dur="500"/>
                                        <p:tgtEl>
                                          <p:spTgt spid="123921"/>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23920"/>
                                        </p:tgtEl>
                                        <p:attrNameLst>
                                          <p:attrName>style.visibility</p:attrName>
                                        </p:attrNameLst>
                                      </p:cBhvr>
                                      <p:to>
                                        <p:strVal val="visible"/>
                                      </p:to>
                                    </p:set>
                                    <p:animEffect transition="in" filter="wipe(left)">
                                      <p:cBhvr>
                                        <p:cTn id="63" dur="500"/>
                                        <p:tgtEl>
                                          <p:spTgt spid="123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p:bldP spid="123908" grpId="0"/>
      <p:bldP spid="123909" grpId="0"/>
      <p:bldP spid="123910" grpId="0"/>
      <p:bldP spid="123911" grpId="0"/>
      <p:bldP spid="123919" grpId="0"/>
      <p:bldP spid="123920" grpId="0"/>
      <p:bldP spid="123927" grpId="0"/>
      <p:bldP spid="12392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77538" name="Rectangle 2"/>
          <p:cNvSpPr>
            <a:spLocks noChangeArrowheads="1"/>
          </p:cNvSpPr>
          <p:nvPr>
            <p:custDataLst>
              <p:tags r:id="rId3"/>
            </p:custDataLst>
          </p:nvPr>
        </p:nvSpPr>
        <p:spPr bwMode="auto">
          <a:xfrm>
            <a:off x="613263" y="584161"/>
            <a:ext cx="3529013"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solidFill>
                  <a:srgbClr val="7030A0"/>
                </a:solidFill>
                <a:latin typeface="楷体" panose="02010609060101010101" pitchFamily="49" charset="-122"/>
                <a:ea typeface="楷体" panose="02010609060101010101" pitchFamily="49" charset="-122"/>
              </a:rPr>
              <a:t>2</a:t>
            </a:r>
            <a:r>
              <a:rPr lang="en-US" altLang="zh-CN" sz="2800" b="1" smtClean="0">
                <a:solidFill>
                  <a:srgbClr val="7030A0"/>
                </a:solidFill>
                <a:latin typeface="楷体" panose="02010609060101010101" pitchFamily="49" charset="-122"/>
                <a:ea typeface="楷体" panose="02010609060101010101" pitchFamily="49" charset="-122"/>
              </a:rPr>
              <a:t>.</a:t>
            </a:r>
            <a:r>
              <a:rPr lang="zh-CN" altLang="en-US" sz="2800" b="1" smtClean="0">
                <a:solidFill>
                  <a:srgbClr val="7030A0"/>
                </a:solidFill>
                <a:latin typeface="楷体" panose="02010609060101010101" pitchFamily="49" charset="-122"/>
                <a:ea typeface="楷体" panose="02010609060101010101" pitchFamily="49" charset="-122"/>
              </a:rPr>
              <a:t>基因型</a:t>
            </a:r>
            <a:r>
              <a:rPr lang="zh-CN" altLang="en-US" sz="2800" b="1">
                <a:solidFill>
                  <a:srgbClr val="7030A0"/>
                </a:solidFill>
                <a:latin typeface="楷体" panose="02010609060101010101" pitchFamily="49" charset="-122"/>
                <a:ea typeface="楷体" panose="02010609060101010101" pitchFamily="49" charset="-122"/>
              </a:rPr>
              <a:t>的判断</a:t>
            </a:r>
            <a:endParaRPr lang="zh-CN" altLang="en-US" sz="2800" b="1">
              <a:solidFill>
                <a:srgbClr val="7030A0"/>
              </a:solidFill>
              <a:latin typeface="楷体" panose="02010609060101010101" pitchFamily="49" charset="-122"/>
              <a:ea typeface="楷体" panose="02010609060101010101" pitchFamily="49" charset="-122"/>
            </a:endParaRPr>
          </a:p>
        </p:txBody>
      </p:sp>
      <p:sp>
        <p:nvSpPr>
          <p:cNvPr id="124931" name="Rectangle 3"/>
          <p:cNvSpPr>
            <a:spLocks noChangeArrowheads="1"/>
          </p:cNvSpPr>
          <p:nvPr>
            <p:custDataLst>
              <p:tags r:id="rId4"/>
            </p:custDataLst>
          </p:nvPr>
        </p:nvSpPr>
        <p:spPr bwMode="auto">
          <a:xfrm>
            <a:off x="438974" y="1215751"/>
            <a:ext cx="9122222"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1</a:t>
            </a:r>
            <a:r>
              <a:rPr lang="zh-CN" altLang="en-US" sz="2800" b="1" smtClean="0">
                <a:latin typeface="楷体" panose="02010609060101010101" pitchFamily="49" charset="-122"/>
                <a:ea typeface="楷体" panose="02010609060101010101" pitchFamily="49" charset="-122"/>
              </a:rPr>
              <a:t>）</a:t>
            </a:r>
            <a:r>
              <a:rPr lang="zh-CN" altLang="en-US" sz="2800" b="1" smtClean="0">
                <a:solidFill>
                  <a:srgbClr val="000000"/>
                </a:solidFill>
                <a:latin typeface="楷体" panose="02010609060101010101" pitchFamily="49" charset="-122"/>
                <a:ea typeface="楷体" panose="02010609060101010101" pitchFamily="49" charset="-122"/>
              </a:rPr>
              <a:t>已知</a:t>
            </a:r>
            <a:r>
              <a:rPr lang="zh-CN" altLang="en-US" sz="2800" b="1">
                <a:solidFill>
                  <a:srgbClr val="000000"/>
                </a:solidFill>
                <a:latin typeface="楷体" panose="02010609060101010101" pitchFamily="49" charset="-122"/>
                <a:ea typeface="楷体" panose="02010609060101010101" pitchFamily="49" charset="-122"/>
              </a:rPr>
              <a:t>亲本表现型和</a:t>
            </a:r>
            <a:r>
              <a:rPr lang="zh-CN" altLang="en-US" sz="2800" b="1" smtClean="0">
                <a:solidFill>
                  <a:srgbClr val="000000"/>
                </a:solidFill>
                <a:latin typeface="楷体" panose="02010609060101010101" pitchFamily="49" charset="-122"/>
                <a:ea typeface="楷体" panose="02010609060101010101" pitchFamily="49" charset="-122"/>
              </a:rPr>
              <a:t>基因型，求</a:t>
            </a:r>
            <a:r>
              <a:rPr lang="zh-CN" altLang="en-US" sz="2800" b="1">
                <a:solidFill>
                  <a:srgbClr val="000000"/>
                </a:solidFill>
                <a:latin typeface="楷体" panose="02010609060101010101" pitchFamily="49" charset="-122"/>
                <a:ea typeface="楷体" panose="02010609060101010101" pitchFamily="49" charset="-122"/>
              </a:rPr>
              <a:t>子代表现型、</a:t>
            </a:r>
            <a:r>
              <a:rPr lang="zh-CN" altLang="en-US" sz="2800" b="1" smtClean="0">
                <a:solidFill>
                  <a:srgbClr val="000000"/>
                </a:solidFill>
                <a:latin typeface="楷体" panose="02010609060101010101" pitchFamily="49" charset="-122"/>
                <a:ea typeface="楷体" panose="02010609060101010101" pitchFamily="49" charset="-122"/>
              </a:rPr>
              <a:t>基因型</a:t>
            </a:r>
            <a:endParaRPr lang="zh-CN" altLang="en-US" sz="2800" b="1">
              <a:solidFill>
                <a:srgbClr val="000000"/>
              </a:solidFill>
              <a:latin typeface="楷体" panose="02010609060101010101" pitchFamily="49" charset="-122"/>
              <a:ea typeface="楷体" panose="02010609060101010101" pitchFamily="49" charset="-122"/>
            </a:endParaRPr>
          </a:p>
        </p:txBody>
      </p:sp>
      <p:sp>
        <p:nvSpPr>
          <p:cNvPr id="124932" name="Rectangle 4"/>
          <p:cNvSpPr>
            <a:spLocks noChangeArrowheads="1"/>
          </p:cNvSpPr>
          <p:nvPr>
            <p:custDataLst>
              <p:tags r:id="rId5"/>
            </p:custDataLst>
          </p:nvPr>
        </p:nvSpPr>
        <p:spPr bwMode="auto">
          <a:xfrm>
            <a:off x="438973" y="1767567"/>
            <a:ext cx="9122222" cy="1210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2</a:t>
            </a:r>
            <a:r>
              <a:rPr lang="zh-CN" altLang="en-US" sz="2800" b="1" smtClean="0">
                <a:latin typeface="楷体" panose="02010609060101010101" pitchFamily="49" charset="-122"/>
                <a:ea typeface="楷体" panose="02010609060101010101" pitchFamily="49" charset="-122"/>
              </a:rPr>
              <a:t>）</a:t>
            </a:r>
            <a:r>
              <a:rPr lang="zh-CN" altLang="en-US" sz="2800" b="1" smtClean="0">
                <a:solidFill>
                  <a:srgbClr val="000000"/>
                </a:solidFill>
                <a:latin typeface="楷体" panose="02010609060101010101" pitchFamily="49" charset="-122"/>
                <a:ea typeface="楷体" panose="02010609060101010101" pitchFamily="49" charset="-122"/>
              </a:rPr>
              <a:t>已知亲本、子代表现型及比例，求亲本基因型（基因填写三步曲）</a:t>
            </a:r>
            <a:endParaRPr lang="zh-CN" altLang="en-US" sz="2800" b="1">
              <a:solidFill>
                <a:srgbClr val="000000"/>
              </a:solidFill>
              <a:latin typeface="楷体" panose="02010609060101010101" pitchFamily="49" charset="-122"/>
              <a:ea typeface="楷体" panose="02010609060101010101" pitchFamily="49" charset="-122"/>
            </a:endParaRPr>
          </a:p>
        </p:txBody>
      </p:sp>
      <p:grpSp>
        <p:nvGrpSpPr>
          <p:cNvPr id="124933" name="Group 5"/>
          <p:cNvGrpSpPr/>
          <p:nvPr>
            <p:custDataLst>
              <p:tags r:id="rId6"/>
            </p:custDataLst>
          </p:nvPr>
        </p:nvGrpSpPr>
        <p:grpSpPr>
          <a:xfrm>
            <a:off x="821055" y="3082225"/>
            <a:ext cx="7992814" cy="3528843"/>
            <a:chOff x="0" y="9"/>
            <a:chExt cx="4658" cy="1406"/>
          </a:xfrm>
        </p:grpSpPr>
        <p:sp>
          <p:nvSpPr>
            <p:cNvPr id="577545" name="Rectangle 6"/>
            <p:cNvSpPr>
              <a:spLocks noChangeArrowheads="1"/>
            </p:cNvSpPr>
            <p:nvPr>
              <p:custDataLst>
                <p:tags r:id="rId7"/>
              </p:custDataLst>
            </p:nvPr>
          </p:nvSpPr>
          <p:spPr bwMode="auto">
            <a:xfrm>
              <a:off x="31" y="9"/>
              <a:ext cx="4627" cy="1406"/>
            </a:xfrm>
            <a:prstGeom prst="rect">
              <a:avLst/>
            </a:prstGeom>
            <a:solidFill>
              <a:srgbClr val="92D050">
                <a:alpha val="16862"/>
              </a:srgbClr>
            </a:solidFill>
            <a:ln w="28575">
              <a:solidFill>
                <a:srgbClr val="CA26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2800" b="1">
                <a:solidFill>
                  <a:srgbClr val="000000"/>
                </a:solidFill>
                <a:latin typeface="楷体" panose="02010609060101010101" pitchFamily="49" charset="-122"/>
                <a:ea typeface="楷体" panose="02010609060101010101" pitchFamily="49" charset="-122"/>
              </a:endParaRPr>
            </a:p>
          </p:txBody>
        </p:sp>
        <p:sp>
          <p:nvSpPr>
            <p:cNvPr id="577546" name="Rectangle 7"/>
            <p:cNvSpPr>
              <a:spLocks noChangeArrowheads="1"/>
            </p:cNvSpPr>
            <p:nvPr>
              <p:custDataLst>
                <p:tags r:id="rId8"/>
              </p:custDataLst>
            </p:nvPr>
          </p:nvSpPr>
          <p:spPr bwMode="auto">
            <a:xfrm>
              <a:off x="0" y="66"/>
              <a:ext cx="4448" cy="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0"/>
                </a:spcBef>
                <a:buFontTx/>
                <a:buNone/>
              </a:pPr>
              <a:r>
                <a:rPr lang="zh-CN" altLang="en-US" sz="2800" b="1" smtClean="0">
                  <a:solidFill>
                    <a:srgbClr val="CA2600"/>
                  </a:solidFill>
                  <a:latin typeface="楷体" panose="02010609060101010101" pitchFamily="49" charset="-122"/>
                  <a:ea typeface="楷体" panose="02010609060101010101" pitchFamily="49" charset="-122"/>
                </a:rPr>
                <a:t>例：</a:t>
              </a:r>
              <a:r>
                <a:rPr lang="zh-CN" altLang="en-US" sz="2800" b="1" smtClean="0">
                  <a:solidFill>
                    <a:srgbClr val="006600"/>
                  </a:solidFill>
                  <a:latin typeface="楷体" panose="02010609060101010101" pitchFamily="49" charset="-122"/>
                  <a:ea typeface="楷体" panose="02010609060101010101" pitchFamily="49" charset="-122"/>
                </a:rPr>
                <a:t>一对</a:t>
              </a:r>
              <a:r>
                <a:rPr lang="zh-CN" altLang="en-US" sz="2800" b="1">
                  <a:solidFill>
                    <a:srgbClr val="006600"/>
                  </a:solidFill>
                  <a:latin typeface="楷体" panose="02010609060101010101" pitchFamily="49" charset="-122"/>
                  <a:ea typeface="楷体" panose="02010609060101010101" pitchFamily="49" charset="-122"/>
                </a:rPr>
                <a:t>表现型正常的</a:t>
              </a:r>
              <a:r>
                <a:rPr lang="zh-CN" altLang="en-US" sz="2800" b="1" smtClean="0">
                  <a:solidFill>
                    <a:srgbClr val="006600"/>
                  </a:solidFill>
                  <a:latin typeface="楷体" panose="02010609060101010101" pitchFamily="49" charset="-122"/>
                  <a:ea typeface="楷体" panose="02010609060101010101" pitchFamily="49" charset="-122"/>
                </a:rPr>
                <a:t>夫妇，生</a:t>
              </a:r>
              <a:r>
                <a:rPr lang="zh-CN" altLang="en-US" sz="2800" b="1">
                  <a:solidFill>
                    <a:srgbClr val="006600"/>
                  </a:solidFill>
                  <a:latin typeface="楷体" panose="02010609060101010101" pitchFamily="49" charset="-122"/>
                  <a:ea typeface="楷体" panose="02010609060101010101" pitchFamily="49" charset="-122"/>
                </a:rPr>
                <a:t>了一个白化病的</a:t>
              </a:r>
              <a:r>
                <a:rPr lang="zh-CN" altLang="en-US" sz="2800" b="1" smtClean="0">
                  <a:solidFill>
                    <a:srgbClr val="006600"/>
                  </a:solidFill>
                  <a:latin typeface="楷体" panose="02010609060101010101" pitchFamily="49" charset="-122"/>
                  <a:ea typeface="楷体" panose="02010609060101010101" pitchFamily="49" charset="-122"/>
                </a:rPr>
                <a:t>孩子，则</a:t>
              </a:r>
              <a:r>
                <a:rPr lang="zh-CN" altLang="en-US" sz="2800" b="1">
                  <a:solidFill>
                    <a:srgbClr val="006600"/>
                  </a:solidFill>
                  <a:latin typeface="楷体" panose="02010609060101010101" pitchFamily="49" charset="-122"/>
                  <a:ea typeface="楷体" panose="02010609060101010101" pitchFamily="49" charset="-122"/>
                </a:rPr>
                <a:t>一家三口的基因型为_____。</a:t>
              </a:r>
              <a:endParaRPr lang="zh-CN" altLang="en-US" sz="2800" b="1">
                <a:solidFill>
                  <a:srgbClr val="006600"/>
                </a:solidFill>
                <a:latin typeface="楷体" panose="02010609060101010101" pitchFamily="49" charset="-122"/>
                <a:ea typeface="楷体" panose="02010609060101010101" pitchFamily="49" charset="-122"/>
              </a:endParaRPr>
            </a:p>
          </p:txBody>
        </p:sp>
      </p:grpSp>
      <p:sp>
        <p:nvSpPr>
          <p:cNvPr id="124936" name="Rectangle 9"/>
          <p:cNvSpPr>
            <a:spLocks noChangeArrowheads="1"/>
          </p:cNvSpPr>
          <p:nvPr>
            <p:custDataLst>
              <p:tags r:id="rId9"/>
            </p:custDataLst>
          </p:nvPr>
        </p:nvSpPr>
        <p:spPr bwMode="auto">
          <a:xfrm>
            <a:off x="1254993" y="4585232"/>
            <a:ext cx="583247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第1</a:t>
            </a:r>
            <a:r>
              <a:rPr lang="zh-CN" altLang="zh-CN" sz="2800" b="1" smtClean="0">
                <a:solidFill>
                  <a:srgbClr val="000000"/>
                </a:solidFill>
                <a:latin typeface="楷体" panose="02010609060101010101" pitchFamily="49" charset="-122"/>
                <a:ea typeface="楷体" panose="02010609060101010101" pitchFamily="49" charset="-122"/>
              </a:rPr>
              <a:t>步</a:t>
            </a:r>
            <a:r>
              <a:rPr lang="en-US" altLang="zh-CN" sz="2800" b="1" smtClean="0">
                <a:solidFill>
                  <a:srgbClr val="000000"/>
                </a:solidFill>
                <a:latin typeface="楷体" panose="02010609060101010101" pitchFamily="49" charset="-122"/>
                <a:ea typeface="楷体" panose="02010609060101010101" pitchFamily="49" charset="-122"/>
              </a:rPr>
              <a:t> </a:t>
            </a:r>
            <a:r>
              <a:rPr lang="zh-CN" altLang="zh-CN" sz="2800" b="1" smtClean="0">
                <a:solidFill>
                  <a:srgbClr val="000000"/>
                </a:solidFill>
                <a:latin typeface="楷体" panose="02010609060101010101" pitchFamily="49" charset="-122"/>
                <a:ea typeface="楷体" panose="02010609060101010101" pitchFamily="49" charset="-122"/>
              </a:rPr>
              <a:t>搭架子</a:t>
            </a:r>
            <a:r>
              <a:rPr lang="zh-CN" altLang="en-US" sz="2800" b="1" smtClean="0">
                <a:solidFill>
                  <a:srgbClr val="000000"/>
                </a:solidFill>
                <a:latin typeface="楷体" panose="02010609060101010101" pitchFamily="49" charset="-122"/>
                <a:ea typeface="楷体" panose="02010609060101010101" pitchFamily="49" charset="-122"/>
              </a:rPr>
              <a:t>：</a:t>
            </a:r>
            <a:r>
              <a:rPr lang="zh-CN" altLang="zh-CN" sz="2800" b="1" smtClean="0">
                <a:solidFill>
                  <a:srgbClr val="000000"/>
                </a:solidFill>
                <a:latin typeface="楷体" panose="02010609060101010101" pitchFamily="49" charset="-122"/>
                <a:ea typeface="楷体" panose="02010609060101010101" pitchFamily="49" charset="-122"/>
              </a:rPr>
              <a:t>父亲</a:t>
            </a:r>
            <a:r>
              <a:rPr lang="zh-CN" altLang="zh-CN" sz="2800" b="1">
                <a:solidFill>
                  <a:srgbClr val="000000"/>
                </a:solidFill>
                <a:latin typeface="楷体" panose="02010609060101010101" pitchFamily="49" charset="-122"/>
                <a:ea typeface="楷体" panose="02010609060101010101" pitchFamily="49" charset="-122"/>
              </a:rPr>
              <a:t>A__   母亲A__ </a:t>
            </a:r>
            <a:endParaRPr lang="zh-CN" altLang="zh-CN" sz="2800" b="1">
              <a:solidFill>
                <a:srgbClr val="000000"/>
              </a:solidFill>
              <a:latin typeface="楷体" panose="02010609060101010101" pitchFamily="49" charset="-122"/>
              <a:ea typeface="楷体" panose="02010609060101010101" pitchFamily="49" charset="-122"/>
            </a:endParaRPr>
          </a:p>
        </p:txBody>
      </p:sp>
      <p:sp>
        <p:nvSpPr>
          <p:cNvPr id="124937" name="Rectangle 10"/>
          <p:cNvSpPr>
            <a:spLocks noChangeArrowheads="1"/>
          </p:cNvSpPr>
          <p:nvPr>
            <p:custDataLst>
              <p:tags r:id="rId10"/>
            </p:custDataLst>
          </p:nvPr>
        </p:nvSpPr>
        <p:spPr bwMode="auto">
          <a:xfrm>
            <a:off x="1207783" y="5208692"/>
            <a:ext cx="727253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第2步 看后代表现型和</a:t>
            </a:r>
            <a:r>
              <a:rPr lang="zh-CN" altLang="zh-CN" sz="2800" b="1" smtClean="0">
                <a:solidFill>
                  <a:srgbClr val="000000"/>
                </a:solidFill>
                <a:latin typeface="楷体" panose="02010609060101010101" pitchFamily="49" charset="-122"/>
                <a:ea typeface="楷体" panose="02010609060101010101" pitchFamily="49" charset="-122"/>
              </a:rPr>
              <a:t>基因型</a:t>
            </a:r>
            <a:r>
              <a:rPr lang="zh-CN" altLang="en-US" sz="2800" b="1" smtClean="0">
                <a:solidFill>
                  <a:srgbClr val="000000"/>
                </a:solidFill>
                <a:latin typeface="楷体" panose="02010609060101010101" pitchFamily="49" charset="-122"/>
                <a:ea typeface="楷体" panose="02010609060101010101" pitchFamily="49" charset="-122"/>
              </a:rPr>
              <a:t>：</a:t>
            </a:r>
            <a:r>
              <a:rPr lang="zh-CN" altLang="zh-CN" sz="2800" b="1" smtClean="0">
                <a:solidFill>
                  <a:srgbClr val="000000"/>
                </a:solidFill>
                <a:latin typeface="楷体" panose="02010609060101010101" pitchFamily="49" charset="-122"/>
                <a:ea typeface="楷体" panose="02010609060101010101" pitchFamily="49" charset="-122"/>
              </a:rPr>
              <a:t>孩子</a:t>
            </a:r>
            <a:r>
              <a:rPr lang="zh-CN" altLang="zh-CN" sz="2800" b="1">
                <a:solidFill>
                  <a:srgbClr val="000000"/>
                </a:solidFill>
                <a:latin typeface="楷体" panose="02010609060101010101" pitchFamily="49" charset="-122"/>
                <a:ea typeface="楷体" panose="02010609060101010101" pitchFamily="49" charset="-122"/>
              </a:rPr>
              <a:t>aa</a:t>
            </a:r>
            <a:endParaRPr lang="zh-CN" altLang="zh-CN" sz="2800" b="1">
              <a:solidFill>
                <a:srgbClr val="000000"/>
              </a:solidFill>
              <a:latin typeface="楷体" panose="02010609060101010101" pitchFamily="49" charset="-122"/>
              <a:ea typeface="楷体" panose="02010609060101010101" pitchFamily="49" charset="-122"/>
            </a:endParaRPr>
          </a:p>
        </p:txBody>
      </p:sp>
      <p:sp>
        <p:nvSpPr>
          <p:cNvPr id="124938" name="Rectangle 11"/>
          <p:cNvSpPr>
            <a:spLocks noChangeArrowheads="1"/>
          </p:cNvSpPr>
          <p:nvPr>
            <p:custDataLst>
              <p:tags r:id="rId11"/>
            </p:custDataLst>
          </p:nvPr>
        </p:nvSpPr>
        <p:spPr bwMode="auto">
          <a:xfrm>
            <a:off x="1226039" y="5788661"/>
            <a:ext cx="583247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000000"/>
                </a:solidFill>
                <a:latin typeface="楷体" panose="02010609060101010101" pitchFamily="49" charset="-122"/>
                <a:ea typeface="楷体" panose="02010609060101010101" pitchFamily="49" charset="-122"/>
              </a:rPr>
              <a:t>第3步 </a:t>
            </a:r>
            <a:r>
              <a:rPr lang="zh-CN" altLang="zh-CN" sz="2800" b="1" smtClean="0">
                <a:solidFill>
                  <a:srgbClr val="000000"/>
                </a:solidFill>
                <a:latin typeface="楷体" panose="02010609060101010101" pitchFamily="49" charset="-122"/>
                <a:ea typeface="楷体" panose="02010609060101010101" pitchFamily="49" charset="-122"/>
              </a:rPr>
              <a:t>填空</a:t>
            </a:r>
            <a:r>
              <a:rPr lang="zh-CN" altLang="en-US" sz="2800" b="1" smtClean="0">
                <a:solidFill>
                  <a:srgbClr val="000000"/>
                </a:solidFill>
                <a:latin typeface="楷体" panose="02010609060101010101" pitchFamily="49" charset="-122"/>
                <a:ea typeface="楷体" panose="02010609060101010101" pitchFamily="49" charset="-122"/>
              </a:rPr>
              <a:t>：</a:t>
            </a:r>
            <a:r>
              <a:rPr lang="zh-CN" altLang="zh-CN" sz="2800" b="1" smtClean="0">
                <a:solidFill>
                  <a:srgbClr val="000000"/>
                </a:solidFill>
                <a:latin typeface="楷体" panose="02010609060101010101" pitchFamily="49" charset="-122"/>
                <a:ea typeface="楷体" panose="02010609060101010101" pitchFamily="49" charset="-122"/>
              </a:rPr>
              <a:t>父亲</a:t>
            </a:r>
            <a:r>
              <a:rPr lang="zh-CN" altLang="zh-CN" sz="2800" b="1">
                <a:solidFill>
                  <a:srgbClr val="000000"/>
                </a:solidFill>
                <a:latin typeface="楷体" panose="02010609060101010101" pitchFamily="49" charset="-122"/>
                <a:ea typeface="楷体" panose="02010609060101010101" pitchFamily="49" charset="-122"/>
              </a:rPr>
              <a:t>Aa   母亲</a:t>
            </a:r>
            <a:r>
              <a:rPr lang="zh-CN" altLang="zh-CN" sz="2800" b="1" smtClean="0">
                <a:solidFill>
                  <a:srgbClr val="000000"/>
                </a:solidFill>
                <a:latin typeface="楷体" panose="02010609060101010101" pitchFamily="49" charset="-122"/>
                <a:ea typeface="楷体" panose="02010609060101010101" pitchFamily="49" charset="-122"/>
              </a:rPr>
              <a:t>Aa</a:t>
            </a:r>
            <a:endParaRPr lang="zh-CN" altLang="zh-CN" sz="2800" b="1">
              <a:solidFill>
                <a:srgbClr val="000000"/>
              </a:solidFill>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4931"/>
                                        </p:tgtEl>
                                        <p:attrNameLst>
                                          <p:attrName>style.visibility</p:attrName>
                                        </p:attrNameLst>
                                      </p:cBhvr>
                                      <p:to>
                                        <p:strVal val="visible"/>
                                      </p:to>
                                    </p:set>
                                    <p:anim calcmode="lin" valueType="num">
                                      <p:cBhvr additive="base">
                                        <p:cTn id="7" dur="500" fill="hold"/>
                                        <p:tgtEl>
                                          <p:spTgt spid="124931"/>
                                        </p:tgtEl>
                                        <p:attrNameLst>
                                          <p:attrName>ppt_x</p:attrName>
                                        </p:attrNameLst>
                                      </p:cBhvr>
                                      <p:tavLst>
                                        <p:tav tm="0">
                                          <p:val>
                                            <p:strVal val="0-#ppt_w/2"/>
                                          </p:val>
                                        </p:tav>
                                        <p:tav tm="100000">
                                          <p:val>
                                            <p:strVal val="#ppt_x"/>
                                          </p:val>
                                        </p:tav>
                                      </p:tavLst>
                                    </p:anim>
                                    <p:anim calcmode="lin" valueType="num">
                                      <p:cBhvr additive="base">
                                        <p:cTn id="8" dur="500" fill="hold"/>
                                        <p:tgtEl>
                                          <p:spTgt spid="12493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4932"/>
                                        </p:tgtEl>
                                        <p:attrNameLst>
                                          <p:attrName>style.visibility</p:attrName>
                                        </p:attrNameLst>
                                      </p:cBhvr>
                                      <p:to>
                                        <p:strVal val="visible"/>
                                      </p:to>
                                    </p:set>
                                    <p:anim calcmode="lin" valueType="num">
                                      <p:cBhvr additive="base">
                                        <p:cTn id="13" dur="500" fill="hold"/>
                                        <p:tgtEl>
                                          <p:spTgt spid="124932"/>
                                        </p:tgtEl>
                                        <p:attrNameLst>
                                          <p:attrName>ppt_x</p:attrName>
                                        </p:attrNameLst>
                                      </p:cBhvr>
                                      <p:tavLst>
                                        <p:tav tm="0">
                                          <p:val>
                                            <p:strVal val="0-#ppt_w/2"/>
                                          </p:val>
                                        </p:tav>
                                        <p:tav tm="100000">
                                          <p:val>
                                            <p:strVal val="#ppt_x"/>
                                          </p:val>
                                        </p:tav>
                                      </p:tavLst>
                                    </p:anim>
                                    <p:anim calcmode="lin" valueType="num">
                                      <p:cBhvr additive="base">
                                        <p:cTn id="14" dur="500" fill="hold"/>
                                        <p:tgtEl>
                                          <p:spTgt spid="12493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24933"/>
                                        </p:tgtEl>
                                        <p:attrNameLst>
                                          <p:attrName>style.visibility</p:attrName>
                                        </p:attrNameLst>
                                      </p:cBhvr>
                                      <p:to>
                                        <p:strVal val="visible"/>
                                      </p:to>
                                    </p:set>
                                    <p:animEffect transition="in" filter="blinds(horizontal)">
                                      <p:cBhvr>
                                        <p:cTn id="19" dur="500"/>
                                        <p:tgtEl>
                                          <p:spTgt spid="124933"/>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4936"/>
                                        </p:tgtEl>
                                        <p:attrNameLst>
                                          <p:attrName>style.visibility</p:attrName>
                                        </p:attrNameLst>
                                      </p:cBhvr>
                                      <p:to>
                                        <p:strVal val="visible"/>
                                      </p:to>
                                    </p:set>
                                    <p:animEffect transition="in" filter="fade">
                                      <p:cBhvr>
                                        <p:cTn id="24" dur="500"/>
                                        <p:tgtEl>
                                          <p:spTgt spid="124936"/>
                                        </p:tgtEl>
                                      </p:cBhvr>
                                    </p:animEffect>
                                    <p:anim calcmode="lin" valueType="num">
                                      <p:cBhvr>
                                        <p:cTn id="25" dur="500" fill="hold"/>
                                        <p:tgtEl>
                                          <p:spTgt spid="124936"/>
                                        </p:tgtEl>
                                        <p:attrNameLst>
                                          <p:attrName>ppt_x</p:attrName>
                                        </p:attrNameLst>
                                      </p:cBhvr>
                                      <p:tavLst>
                                        <p:tav tm="0">
                                          <p:val>
                                            <p:strVal val="#ppt_x"/>
                                          </p:val>
                                        </p:tav>
                                        <p:tav tm="100000">
                                          <p:val>
                                            <p:strVal val="#ppt_x"/>
                                          </p:val>
                                        </p:tav>
                                      </p:tavLst>
                                    </p:anim>
                                    <p:anim calcmode="lin" valueType="num">
                                      <p:cBhvr>
                                        <p:cTn id="26" dur="500" fill="hold"/>
                                        <p:tgtEl>
                                          <p:spTgt spid="124936"/>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24937"/>
                                        </p:tgtEl>
                                        <p:attrNameLst>
                                          <p:attrName>style.visibility</p:attrName>
                                        </p:attrNameLst>
                                      </p:cBhvr>
                                      <p:to>
                                        <p:strVal val="visible"/>
                                      </p:to>
                                    </p:set>
                                    <p:animEffect transition="in" filter="fade">
                                      <p:cBhvr>
                                        <p:cTn id="31" dur="500"/>
                                        <p:tgtEl>
                                          <p:spTgt spid="124937"/>
                                        </p:tgtEl>
                                      </p:cBhvr>
                                    </p:animEffect>
                                    <p:anim calcmode="lin" valueType="num">
                                      <p:cBhvr>
                                        <p:cTn id="32" dur="500" fill="hold"/>
                                        <p:tgtEl>
                                          <p:spTgt spid="124937"/>
                                        </p:tgtEl>
                                        <p:attrNameLst>
                                          <p:attrName>ppt_x</p:attrName>
                                        </p:attrNameLst>
                                      </p:cBhvr>
                                      <p:tavLst>
                                        <p:tav tm="0">
                                          <p:val>
                                            <p:strVal val="#ppt_x"/>
                                          </p:val>
                                        </p:tav>
                                        <p:tav tm="100000">
                                          <p:val>
                                            <p:strVal val="#ppt_x"/>
                                          </p:val>
                                        </p:tav>
                                      </p:tavLst>
                                    </p:anim>
                                    <p:anim calcmode="lin" valueType="num">
                                      <p:cBhvr>
                                        <p:cTn id="33" dur="500" fill="hold"/>
                                        <p:tgtEl>
                                          <p:spTgt spid="124937"/>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4938"/>
                                        </p:tgtEl>
                                        <p:attrNameLst>
                                          <p:attrName>style.visibility</p:attrName>
                                        </p:attrNameLst>
                                      </p:cBhvr>
                                      <p:to>
                                        <p:strVal val="visible"/>
                                      </p:to>
                                    </p:set>
                                    <p:animEffect transition="in" filter="fade">
                                      <p:cBhvr>
                                        <p:cTn id="38" dur="500"/>
                                        <p:tgtEl>
                                          <p:spTgt spid="124938"/>
                                        </p:tgtEl>
                                      </p:cBhvr>
                                    </p:animEffect>
                                    <p:anim calcmode="lin" valueType="num">
                                      <p:cBhvr>
                                        <p:cTn id="39" dur="500" fill="hold"/>
                                        <p:tgtEl>
                                          <p:spTgt spid="124938"/>
                                        </p:tgtEl>
                                        <p:attrNameLst>
                                          <p:attrName>ppt_x</p:attrName>
                                        </p:attrNameLst>
                                      </p:cBhvr>
                                      <p:tavLst>
                                        <p:tav tm="0">
                                          <p:val>
                                            <p:strVal val="#ppt_x"/>
                                          </p:val>
                                        </p:tav>
                                        <p:tav tm="100000">
                                          <p:val>
                                            <p:strVal val="#ppt_x"/>
                                          </p:val>
                                        </p:tav>
                                      </p:tavLst>
                                    </p:anim>
                                    <p:anim calcmode="lin" valueType="num">
                                      <p:cBhvr>
                                        <p:cTn id="40" dur="500" fill="hold"/>
                                        <p:tgtEl>
                                          <p:spTgt spid="1249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p:bldP spid="124932" grpId="0"/>
      <p:bldP spid="124936" grpId="0"/>
      <p:bldP spid="124937" grpId="0"/>
      <p:bldP spid="12493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5954" name="Rectangle 2"/>
          <p:cNvSpPr>
            <a:spLocks noChangeArrowheads="1"/>
          </p:cNvSpPr>
          <p:nvPr>
            <p:custDataLst>
              <p:tags r:id="rId3"/>
            </p:custDataLst>
          </p:nvPr>
        </p:nvSpPr>
        <p:spPr bwMode="auto">
          <a:xfrm>
            <a:off x="1509712" y="2746534"/>
            <a:ext cx="7408863"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7030A0"/>
                </a:solidFill>
                <a:latin typeface="楷体" panose="02010609060101010101" pitchFamily="49" charset="-122"/>
                <a:ea typeface="楷体" panose="02010609060101010101" pitchFamily="49" charset="-122"/>
              </a:rPr>
              <a:t>（</a:t>
            </a:r>
            <a:r>
              <a:rPr lang="en-US" altLang="zh-CN" sz="2800" b="1" smtClean="0">
                <a:solidFill>
                  <a:srgbClr val="7030A0"/>
                </a:solidFill>
                <a:latin typeface="楷体" panose="02010609060101010101" pitchFamily="49" charset="-122"/>
                <a:ea typeface="楷体" panose="02010609060101010101" pitchFamily="49" charset="-122"/>
              </a:rPr>
              <a:t>2</a:t>
            </a:r>
            <a:r>
              <a:rPr lang="zh-CN" altLang="en-US" sz="2800" b="1" smtClean="0">
                <a:solidFill>
                  <a:srgbClr val="7030A0"/>
                </a:solidFill>
                <a:latin typeface="楷体" panose="02010609060101010101" pitchFamily="49" charset="-122"/>
                <a:ea typeface="楷体" panose="02010609060101010101" pitchFamily="49" charset="-122"/>
              </a:rPr>
              <a:t>）用</a:t>
            </a:r>
            <a:r>
              <a:rPr lang="zh-CN" altLang="en-US" sz="2800" b="1">
                <a:solidFill>
                  <a:srgbClr val="7030A0"/>
                </a:solidFill>
                <a:latin typeface="楷体" panose="02010609060101010101" pitchFamily="49" charset="-122"/>
                <a:ea typeface="楷体" panose="02010609060101010101" pitchFamily="49" charset="-122"/>
              </a:rPr>
              <a:t>产生配子的概率</a:t>
            </a:r>
            <a:r>
              <a:rPr lang="zh-CN" altLang="en-US" sz="2800" b="1" smtClean="0">
                <a:solidFill>
                  <a:srgbClr val="7030A0"/>
                </a:solidFill>
                <a:latin typeface="楷体" panose="02010609060101010101" pitchFamily="49" charset="-122"/>
                <a:ea typeface="楷体" panose="02010609060101010101" pitchFamily="49" charset="-122"/>
              </a:rPr>
              <a:t>计算（白化病</a:t>
            </a:r>
            <a:r>
              <a:rPr lang="zh-CN" altLang="en-US" sz="2800" b="1">
                <a:solidFill>
                  <a:srgbClr val="7030A0"/>
                </a:solidFill>
                <a:latin typeface="楷体" panose="02010609060101010101" pitchFamily="49" charset="-122"/>
                <a:ea typeface="楷体" panose="02010609060101010101" pitchFamily="49" charset="-122"/>
              </a:rPr>
              <a:t>为</a:t>
            </a:r>
            <a:r>
              <a:rPr lang="zh-CN" altLang="en-US" sz="2800" b="1" smtClean="0">
                <a:solidFill>
                  <a:srgbClr val="7030A0"/>
                </a:solidFill>
                <a:latin typeface="楷体" panose="02010609060101010101" pitchFamily="49" charset="-122"/>
                <a:ea typeface="楷体" panose="02010609060101010101" pitchFamily="49" charset="-122"/>
              </a:rPr>
              <a:t>例）</a:t>
            </a:r>
            <a:endParaRPr lang="zh-CN" altLang="en-US" sz="2800" b="1">
              <a:solidFill>
                <a:srgbClr val="7030A0"/>
              </a:solidFill>
              <a:latin typeface="楷体" panose="02010609060101010101" pitchFamily="49" charset="-122"/>
              <a:ea typeface="楷体" panose="02010609060101010101" pitchFamily="49" charset="-122"/>
            </a:endParaRPr>
          </a:p>
        </p:txBody>
      </p:sp>
      <p:grpSp>
        <p:nvGrpSpPr>
          <p:cNvPr id="125955" name="Group 3"/>
          <p:cNvGrpSpPr/>
          <p:nvPr>
            <p:custDataLst>
              <p:tags r:id="rId4"/>
            </p:custDataLst>
          </p:nvPr>
        </p:nvGrpSpPr>
        <p:grpSpPr>
          <a:xfrm>
            <a:off x="2855913" y="3497263"/>
            <a:ext cx="3230562" cy="1744614"/>
            <a:chExt cx="1542" cy="558"/>
          </a:xfrm>
        </p:grpSpPr>
        <p:sp>
          <p:nvSpPr>
            <p:cNvPr id="578579" name="Rectangle 4"/>
            <p:cNvSpPr>
              <a:spLocks noChangeArrowheads="1"/>
            </p:cNvSpPr>
            <p:nvPr>
              <p:custDataLst>
                <p:tags r:id="rId5"/>
              </p:custDataLst>
            </p:nvPr>
          </p:nvSpPr>
          <p:spPr bwMode="auto">
            <a:xfrm>
              <a:off x="0" y="0"/>
              <a:ext cx="1542"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latin typeface="楷体" panose="02010609060101010101" pitchFamily="49" charset="-122"/>
                  <a:ea typeface="楷体" panose="02010609060101010101" pitchFamily="49" charset="-122"/>
                </a:rPr>
                <a:t>Aa   ×   </a:t>
              </a:r>
              <a:r>
                <a:rPr lang="zh-CN" altLang="zh-CN" sz="2800" b="1" smtClean="0">
                  <a:latin typeface="楷体" panose="02010609060101010101" pitchFamily="49" charset="-122"/>
                  <a:ea typeface="楷体" panose="02010609060101010101" pitchFamily="49" charset="-122"/>
                </a:rPr>
                <a:t>Aa</a:t>
              </a:r>
              <a:endParaRPr lang="zh-CN" altLang="zh-CN" sz="2800" b="1">
                <a:latin typeface="楷体" panose="02010609060101010101" pitchFamily="49" charset="-122"/>
                <a:ea typeface="楷体" panose="02010609060101010101" pitchFamily="49" charset="-122"/>
              </a:endParaRPr>
            </a:p>
          </p:txBody>
        </p:sp>
        <p:sp>
          <p:nvSpPr>
            <p:cNvPr id="578580" name="Line 5"/>
            <p:cNvSpPr>
              <a:spLocks noChangeShapeType="1"/>
            </p:cNvSpPr>
            <p:nvPr>
              <p:custDataLst>
                <p:tags r:id="rId6"/>
              </p:custDataLst>
            </p:nvPr>
          </p:nvSpPr>
          <p:spPr bwMode="auto">
            <a:xfrm flipH="1">
              <a:off x="447" y="161"/>
              <a:ext cx="0" cy="248"/>
            </a:xfrm>
            <a:prstGeom prst="line">
              <a:avLst/>
            </a:prstGeom>
            <a:noFill/>
            <a:ln w="38100">
              <a:solidFill>
                <a:srgbClr val="CA26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2800">
                <a:latin typeface="楷体" panose="02010609060101010101" pitchFamily="49" charset="-122"/>
                <a:ea typeface="楷体" panose="02010609060101010101" pitchFamily="49" charset="-122"/>
              </a:endParaRPr>
            </a:p>
          </p:txBody>
        </p:sp>
        <p:sp>
          <p:nvSpPr>
            <p:cNvPr id="578581" name="Rectangle 6"/>
            <p:cNvSpPr>
              <a:spLocks noChangeArrowheads="1"/>
            </p:cNvSpPr>
            <p:nvPr>
              <p:custDataLst>
                <p:tags r:id="rId7"/>
              </p:custDataLst>
            </p:nvPr>
          </p:nvSpPr>
          <p:spPr bwMode="auto">
            <a:xfrm>
              <a:off x="309" y="391"/>
              <a:ext cx="408" cy="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latin typeface="楷体" panose="02010609060101010101" pitchFamily="49" charset="-122"/>
                  <a:ea typeface="楷体" panose="02010609060101010101" pitchFamily="49" charset="-122"/>
                </a:rPr>
                <a:t>aa</a:t>
              </a:r>
              <a:endParaRPr lang="zh-CN" altLang="zh-CN" sz="2800" b="1">
                <a:latin typeface="楷体" panose="02010609060101010101" pitchFamily="49" charset="-122"/>
                <a:ea typeface="楷体" panose="02010609060101010101" pitchFamily="49" charset="-122"/>
              </a:endParaRPr>
            </a:p>
          </p:txBody>
        </p:sp>
      </p:grpSp>
      <p:grpSp>
        <p:nvGrpSpPr>
          <p:cNvPr id="125959" name="Group 7"/>
          <p:cNvGrpSpPr/>
          <p:nvPr>
            <p:custDataLst>
              <p:tags r:id="rId8"/>
            </p:custDataLst>
          </p:nvPr>
        </p:nvGrpSpPr>
        <p:grpSpPr>
          <a:xfrm>
            <a:off x="7032625" y="3515170"/>
            <a:ext cx="2047875" cy="1637855"/>
            <a:chOff x="0" y="-1"/>
            <a:chExt cx="953" cy="600"/>
          </a:xfrm>
        </p:grpSpPr>
        <p:sp>
          <p:nvSpPr>
            <p:cNvPr id="578574" name="Rectangle 8"/>
            <p:cNvSpPr>
              <a:spLocks noChangeArrowheads="1"/>
            </p:cNvSpPr>
            <p:nvPr>
              <p:custDataLst>
                <p:tags r:id="rId9"/>
              </p:custDataLst>
            </p:nvPr>
          </p:nvSpPr>
          <p:spPr bwMode="auto">
            <a:xfrm>
              <a:off x="182" y="-1"/>
              <a:ext cx="408" cy="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latin typeface="楷体" panose="02010609060101010101" pitchFamily="49" charset="-122"/>
                  <a:ea typeface="楷体" panose="02010609060101010101" pitchFamily="49" charset="-122"/>
                </a:rPr>
                <a:t>Aa</a:t>
              </a:r>
              <a:endParaRPr lang="zh-CN" altLang="zh-CN" sz="2800" b="1">
                <a:latin typeface="楷体" panose="02010609060101010101" pitchFamily="49" charset="-122"/>
                <a:ea typeface="楷体" panose="02010609060101010101" pitchFamily="49" charset="-122"/>
              </a:endParaRPr>
            </a:p>
          </p:txBody>
        </p:sp>
        <p:sp>
          <p:nvSpPr>
            <p:cNvPr id="578575" name="Line 9"/>
            <p:cNvSpPr>
              <a:spLocks noChangeShapeType="1"/>
            </p:cNvSpPr>
            <p:nvPr>
              <p:custDataLst>
                <p:tags r:id="rId10"/>
              </p:custDataLst>
            </p:nvPr>
          </p:nvSpPr>
          <p:spPr bwMode="auto">
            <a:xfrm flipH="1">
              <a:off x="136" y="223"/>
              <a:ext cx="136" cy="182"/>
            </a:xfrm>
            <a:prstGeom prst="line">
              <a:avLst/>
            </a:prstGeom>
            <a:noFill/>
            <a:ln w="38100">
              <a:solidFill>
                <a:srgbClr val="CA26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2800">
                <a:latin typeface="楷体" panose="02010609060101010101" pitchFamily="49" charset="-122"/>
                <a:ea typeface="楷体" panose="02010609060101010101" pitchFamily="49" charset="-122"/>
              </a:endParaRPr>
            </a:p>
          </p:txBody>
        </p:sp>
        <p:sp>
          <p:nvSpPr>
            <p:cNvPr id="578576" name="Line 10"/>
            <p:cNvSpPr>
              <a:spLocks noChangeShapeType="1"/>
            </p:cNvSpPr>
            <p:nvPr>
              <p:custDataLst>
                <p:tags r:id="rId11"/>
              </p:custDataLst>
            </p:nvPr>
          </p:nvSpPr>
          <p:spPr bwMode="auto">
            <a:xfrm>
              <a:off x="436" y="223"/>
              <a:ext cx="136" cy="182"/>
            </a:xfrm>
            <a:prstGeom prst="line">
              <a:avLst/>
            </a:prstGeom>
            <a:noFill/>
            <a:ln w="38100">
              <a:solidFill>
                <a:srgbClr val="CA26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sz="2800">
                <a:latin typeface="楷体" panose="02010609060101010101" pitchFamily="49" charset="-122"/>
                <a:ea typeface="楷体" panose="02010609060101010101" pitchFamily="49" charset="-122"/>
              </a:endParaRPr>
            </a:p>
          </p:txBody>
        </p:sp>
        <p:sp>
          <p:nvSpPr>
            <p:cNvPr id="578577" name="Rectangle 11"/>
            <p:cNvSpPr>
              <a:spLocks noChangeArrowheads="1"/>
            </p:cNvSpPr>
            <p:nvPr>
              <p:custDataLst>
                <p:tags r:id="rId12"/>
              </p:custDataLst>
            </p:nvPr>
          </p:nvSpPr>
          <p:spPr bwMode="auto">
            <a:xfrm>
              <a:off x="0" y="408"/>
              <a:ext cx="408" cy="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latin typeface="楷体" panose="02010609060101010101" pitchFamily="49" charset="-122"/>
                  <a:ea typeface="楷体" panose="02010609060101010101" pitchFamily="49" charset="-122"/>
                </a:rPr>
                <a:t>A</a:t>
              </a:r>
              <a:endParaRPr lang="zh-CN" altLang="zh-CN" sz="2800" b="1">
                <a:latin typeface="楷体" panose="02010609060101010101" pitchFamily="49" charset="-122"/>
                <a:ea typeface="楷体" panose="02010609060101010101" pitchFamily="49" charset="-122"/>
              </a:endParaRPr>
            </a:p>
          </p:txBody>
        </p:sp>
        <p:sp>
          <p:nvSpPr>
            <p:cNvPr id="578578" name="Rectangle 12"/>
            <p:cNvSpPr>
              <a:spLocks noChangeArrowheads="1"/>
            </p:cNvSpPr>
            <p:nvPr>
              <p:custDataLst>
                <p:tags r:id="rId13"/>
              </p:custDataLst>
            </p:nvPr>
          </p:nvSpPr>
          <p:spPr bwMode="auto">
            <a:xfrm>
              <a:off x="545" y="392"/>
              <a:ext cx="408" cy="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latin typeface="楷体" panose="02010609060101010101" pitchFamily="49" charset="-122"/>
                  <a:ea typeface="楷体" panose="02010609060101010101" pitchFamily="49" charset="-122"/>
                </a:rPr>
                <a:t>a</a:t>
              </a:r>
              <a:endParaRPr lang="zh-CN" altLang="zh-CN" sz="2800" b="1">
                <a:latin typeface="楷体" panose="02010609060101010101" pitchFamily="49" charset="-122"/>
                <a:ea typeface="楷体" panose="02010609060101010101" pitchFamily="49" charset="-122"/>
              </a:endParaRPr>
            </a:p>
          </p:txBody>
        </p:sp>
      </p:grpSp>
      <p:grpSp>
        <p:nvGrpSpPr>
          <p:cNvPr id="125965" name="Group 13"/>
          <p:cNvGrpSpPr/>
          <p:nvPr>
            <p:custDataLst>
              <p:tags r:id="rId14"/>
            </p:custDataLst>
          </p:nvPr>
        </p:nvGrpSpPr>
        <p:grpSpPr>
          <a:xfrm>
            <a:off x="6853238" y="5565775"/>
            <a:ext cx="2266950" cy="522288"/>
            <a:chExt cx="997" cy="149"/>
          </a:xfrm>
        </p:grpSpPr>
        <p:sp>
          <p:nvSpPr>
            <p:cNvPr id="578572" name="Rectangle 14"/>
            <p:cNvSpPr>
              <a:spLocks noChangeArrowheads="1"/>
            </p:cNvSpPr>
            <p:nvPr>
              <p:custDataLst>
                <p:tags r:id="rId15"/>
              </p:custDataLst>
            </p:nvPr>
          </p:nvSpPr>
          <p:spPr bwMode="auto">
            <a:xfrm>
              <a:off x="0" y="0"/>
              <a:ext cx="408" cy="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latin typeface="楷体" panose="02010609060101010101" pitchFamily="49" charset="-122"/>
                  <a:ea typeface="楷体" panose="02010609060101010101" pitchFamily="49" charset="-122"/>
                </a:rPr>
                <a:t>1/2</a:t>
              </a:r>
              <a:endParaRPr lang="zh-CN" altLang="zh-CN" sz="2800" b="1">
                <a:latin typeface="楷体" panose="02010609060101010101" pitchFamily="49" charset="-122"/>
                <a:ea typeface="楷体" panose="02010609060101010101" pitchFamily="49" charset="-122"/>
              </a:endParaRPr>
            </a:p>
          </p:txBody>
        </p:sp>
        <p:sp>
          <p:nvSpPr>
            <p:cNvPr id="578573" name="Rectangle 15"/>
            <p:cNvSpPr>
              <a:spLocks noChangeArrowheads="1"/>
            </p:cNvSpPr>
            <p:nvPr>
              <p:custDataLst>
                <p:tags r:id="rId16"/>
              </p:custDataLst>
            </p:nvPr>
          </p:nvSpPr>
          <p:spPr bwMode="auto">
            <a:xfrm>
              <a:off x="589" y="0"/>
              <a:ext cx="408" cy="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smtClean="0">
                  <a:latin typeface="楷体" panose="02010609060101010101" pitchFamily="49" charset="-122"/>
                  <a:ea typeface="楷体" panose="02010609060101010101" pitchFamily="49" charset="-122"/>
                </a:rPr>
                <a:t>1/2</a:t>
              </a:r>
              <a:endParaRPr lang="zh-CN" altLang="zh-CN" sz="2800" b="1">
                <a:latin typeface="楷体" panose="02010609060101010101" pitchFamily="49" charset="-122"/>
                <a:ea typeface="楷体" panose="02010609060101010101" pitchFamily="49" charset="-122"/>
              </a:endParaRPr>
            </a:p>
          </p:txBody>
        </p:sp>
      </p:grpSp>
      <p:sp>
        <p:nvSpPr>
          <p:cNvPr id="125968" name="Rectangle 16"/>
          <p:cNvSpPr>
            <a:spLocks noChangeArrowheads="1"/>
          </p:cNvSpPr>
          <p:nvPr>
            <p:custDataLst>
              <p:tags r:id="rId17"/>
            </p:custDataLst>
          </p:nvPr>
        </p:nvSpPr>
        <p:spPr bwMode="auto">
          <a:xfrm>
            <a:off x="2567608" y="5566728"/>
            <a:ext cx="443547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latin typeface="楷体" panose="02010609060101010101" pitchFamily="49" charset="-122"/>
                <a:ea typeface="楷体" panose="02010609060101010101" pitchFamily="49" charset="-122"/>
              </a:rPr>
              <a:t>1/2</a:t>
            </a:r>
            <a:r>
              <a:rPr lang="zh-CN" altLang="en-US" sz="2800" b="1" smtClean="0">
                <a:solidFill>
                  <a:srgbClr val="C00000"/>
                </a:solidFill>
                <a:latin typeface="楷体" panose="02010609060101010101" pitchFamily="49" charset="-122"/>
                <a:ea typeface="楷体" panose="02010609060101010101" pitchFamily="49" charset="-122"/>
              </a:rPr>
              <a:t>a</a:t>
            </a:r>
            <a:r>
              <a:rPr lang="zh-CN" altLang="en-US" sz="2800" b="1" smtClean="0">
                <a:latin typeface="楷体" panose="02010609060101010101" pitchFamily="49" charset="-122"/>
                <a:ea typeface="楷体" panose="02010609060101010101" pitchFamily="49" charset="-122"/>
              </a:rPr>
              <a:t>×1/2</a:t>
            </a:r>
            <a:r>
              <a:rPr lang="zh-CN" altLang="en-US" sz="2800" b="1" smtClean="0">
                <a:solidFill>
                  <a:srgbClr val="C00000"/>
                </a:solidFill>
                <a:latin typeface="楷体" panose="02010609060101010101" pitchFamily="49" charset="-122"/>
                <a:ea typeface="楷体" panose="02010609060101010101" pitchFamily="49" charset="-122"/>
              </a:rPr>
              <a:t>a</a:t>
            </a:r>
            <a:r>
              <a:rPr lang="zh-CN" altLang="en-US" sz="2800" b="1" smtClean="0">
                <a:latin typeface="楷体" panose="02010609060101010101" pitchFamily="49" charset="-122"/>
                <a:ea typeface="楷体" panose="02010609060101010101" pitchFamily="49" charset="-122"/>
              </a:rPr>
              <a:t>＝1/4</a:t>
            </a:r>
            <a:r>
              <a:rPr lang="zh-CN" altLang="en-US" sz="2800" b="1">
                <a:solidFill>
                  <a:srgbClr val="C00000"/>
                </a:solidFill>
                <a:latin typeface="楷体" panose="02010609060101010101" pitchFamily="49" charset="-122"/>
                <a:ea typeface="楷体" panose="02010609060101010101" pitchFamily="49" charset="-122"/>
              </a:rPr>
              <a:t>aa</a:t>
            </a:r>
            <a:endParaRPr lang="zh-CN" altLang="en-US" sz="2800" b="1">
              <a:solidFill>
                <a:srgbClr val="C00000"/>
              </a:solidFill>
              <a:latin typeface="楷体" panose="02010609060101010101" pitchFamily="49" charset="-122"/>
              <a:ea typeface="楷体" panose="02010609060101010101" pitchFamily="49" charset="-122"/>
            </a:endParaRPr>
          </a:p>
        </p:txBody>
      </p:sp>
      <p:sp>
        <p:nvSpPr>
          <p:cNvPr id="578567" name="Rectangle 17"/>
          <p:cNvSpPr>
            <a:spLocks noChangeArrowheads="1"/>
          </p:cNvSpPr>
          <p:nvPr>
            <p:custDataLst>
              <p:tags r:id="rId18"/>
            </p:custDataLst>
          </p:nvPr>
        </p:nvSpPr>
        <p:spPr bwMode="auto">
          <a:xfrm>
            <a:off x="1631950" y="555625"/>
            <a:ext cx="5976938"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a:latin typeface="楷体" panose="02010609060101010101" pitchFamily="49" charset="-122"/>
                <a:ea typeface="楷体" panose="02010609060101010101" pitchFamily="49" charset="-122"/>
              </a:rPr>
              <a:t>3</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遗传</a:t>
            </a:r>
            <a:r>
              <a:rPr lang="zh-CN" altLang="en-US" sz="2800" b="1">
                <a:latin typeface="楷体" panose="02010609060101010101" pitchFamily="49" charset="-122"/>
                <a:ea typeface="楷体" panose="02010609060101010101" pitchFamily="49" charset="-122"/>
              </a:rPr>
              <a:t>概率的常用计算方法</a:t>
            </a:r>
            <a:endParaRPr lang="zh-CN" altLang="en-US" sz="2800" b="1">
              <a:latin typeface="楷体" panose="02010609060101010101" pitchFamily="49" charset="-122"/>
              <a:ea typeface="楷体" panose="02010609060101010101" pitchFamily="49" charset="-122"/>
            </a:endParaRPr>
          </a:p>
        </p:txBody>
      </p:sp>
      <p:sp>
        <p:nvSpPr>
          <p:cNvPr id="125970" name="Rectangle 18"/>
          <p:cNvSpPr>
            <a:spLocks noChangeArrowheads="1"/>
          </p:cNvSpPr>
          <p:nvPr>
            <p:custDataLst>
              <p:tags r:id="rId19"/>
            </p:custDataLst>
          </p:nvPr>
        </p:nvSpPr>
        <p:spPr bwMode="auto">
          <a:xfrm>
            <a:off x="1438275" y="1090772"/>
            <a:ext cx="4437063"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smtClean="0">
                <a:solidFill>
                  <a:srgbClr val="7030A0"/>
                </a:solidFill>
                <a:latin typeface="楷体" panose="02010609060101010101" pitchFamily="49" charset="-122"/>
                <a:ea typeface="楷体" panose="02010609060101010101" pitchFamily="49" charset="-122"/>
              </a:rPr>
              <a:t>（</a:t>
            </a:r>
            <a:r>
              <a:rPr lang="en-US" altLang="zh-CN" sz="2800" b="1" smtClean="0">
                <a:solidFill>
                  <a:srgbClr val="7030A0"/>
                </a:solidFill>
                <a:latin typeface="楷体" panose="02010609060101010101" pitchFamily="49" charset="-122"/>
                <a:ea typeface="楷体" panose="02010609060101010101" pitchFamily="49" charset="-122"/>
              </a:rPr>
              <a:t>1</a:t>
            </a:r>
            <a:r>
              <a:rPr lang="zh-CN" altLang="en-US" sz="2800" b="1" smtClean="0">
                <a:solidFill>
                  <a:srgbClr val="7030A0"/>
                </a:solidFill>
                <a:latin typeface="楷体" panose="02010609060101010101" pitchFamily="49" charset="-122"/>
                <a:ea typeface="楷体" panose="02010609060101010101" pitchFamily="49" charset="-122"/>
              </a:rPr>
              <a:t>）用</a:t>
            </a:r>
            <a:r>
              <a:rPr lang="zh-CN" altLang="en-US" sz="2800" b="1">
                <a:solidFill>
                  <a:srgbClr val="7030A0"/>
                </a:solidFill>
                <a:latin typeface="楷体" panose="02010609060101010101" pitchFamily="49" charset="-122"/>
                <a:ea typeface="楷体" panose="02010609060101010101" pitchFamily="49" charset="-122"/>
              </a:rPr>
              <a:t>分离比直接</a:t>
            </a:r>
            <a:r>
              <a:rPr lang="zh-CN" altLang="en-US" sz="2800" b="1" smtClean="0">
                <a:solidFill>
                  <a:srgbClr val="7030A0"/>
                </a:solidFill>
                <a:latin typeface="楷体" panose="02010609060101010101" pitchFamily="49" charset="-122"/>
                <a:ea typeface="楷体" panose="02010609060101010101" pitchFamily="49" charset="-122"/>
              </a:rPr>
              <a:t>计算</a:t>
            </a:r>
            <a:endParaRPr lang="zh-CN" altLang="en-US" sz="2800" b="1">
              <a:solidFill>
                <a:srgbClr val="7030A0"/>
              </a:solidFill>
              <a:latin typeface="楷体" panose="02010609060101010101" pitchFamily="49" charset="-122"/>
              <a:ea typeface="楷体" panose="02010609060101010101" pitchFamily="49" charset="-122"/>
            </a:endParaRPr>
          </a:p>
        </p:txBody>
      </p:sp>
      <p:sp>
        <p:nvSpPr>
          <p:cNvPr id="125971" name="Rectangle 19"/>
          <p:cNvSpPr>
            <a:spLocks noChangeArrowheads="1"/>
          </p:cNvSpPr>
          <p:nvPr>
            <p:custDataLst>
              <p:tags r:id="rId20"/>
            </p:custDataLst>
          </p:nvPr>
        </p:nvSpPr>
        <p:spPr bwMode="auto">
          <a:xfrm>
            <a:off x="1631950" y="1501934"/>
            <a:ext cx="8915400" cy="1296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40000"/>
              </a:lnSpc>
              <a:spcBef>
                <a:spcPct val="0"/>
              </a:spcBef>
              <a:buFontTx/>
              <a:buNone/>
            </a:pPr>
            <a:r>
              <a:rPr lang="zh-CN" altLang="en-US" sz="2800" b="1" smtClean="0">
                <a:solidFill>
                  <a:srgbClr val="CA2600"/>
                </a:solidFill>
                <a:latin typeface="楷体" panose="02010609060101010101" pitchFamily="49" charset="-122"/>
                <a:ea typeface="楷体" panose="02010609060101010101" pitchFamily="49" charset="-122"/>
              </a:rPr>
              <a:t>如：</a:t>
            </a:r>
            <a:r>
              <a:rPr lang="zh-CN" altLang="en-US" sz="2800" b="1" smtClean="0">
                <a:solidFill>
                  <a:srgbClr val="000000"/>
                </a:solidFill>
                <a:latin typeface="楷体" panose="02010609060101010101" pitchFamily="49" charset="-122"/>
                <a:ea typeface="楷体" panose="02010609060101010101" pitchFamily="49" charset="-122"/>
              </a:rPr>
              <a:t>用</a:t>
            </a:r>
            <a:r>
              <a:rPr lang="zh-CN" altLang="en-US" sz="2800" b="1">
                <a:solidFill>
                  <a:srgbClr val="000000"/>
                </a:solidFill>
                <a:latin typeface="楷体" panose="02010609060101010101" pitchFamily="49" charset="-122"/>
                <a:ea typeface="楷体" panose="02010609060101010101" pitchFamily="49" charset="-122"/>
              </a:rPr>
              <a:t>两个正常的双亲的基因型均为</a:t>
            </a:r>
            <a:r>
              <a:rPr lang="zh-CN" altLang="en-US" sz="2800" b="1" smtClean="0">
                <a:solidFill>
                  <a:srgbClr val="000000"/>
                </a:solidFill>
                <a:latin typeface="楷体" panose="02010609060101010101" pitchFamily="49" charset="-122"/>
                <a:ea typeface="楷体" panose="02010609060101010101" pitchFamily="49" charset="-122"/>
              </a:rPr>
              <a:t>Aa，生</a:t>
            </a:r>
            <a:r>
              <a:rPr lang="zh-CN" altLang="en-US" sz="2800" b="1">
                <a:solidFill>
                  <a:srgbClr val="000000"/>
                </a:solidFill>
                <a:latin typeface="楷体" panose="02010609060101010101" pitchFamily="49" charset="-122"/>
                <a:ea typeface="楷体" panose="02010609060101010101" pitchFamily="49" charset="-122"/>
              </a:rPr>
              <a:t>一个孩子正常</a:t>
            </a:r>
            <a:r>
              <a:rPr lang="zh-CN" altLang="en-US" sz="2800" b="1" smtClean="0">
                <a:solidFill>
                  <a:srgbClr val="000000"/>
                </a:solidFill>
                <a:latin typeface="楷体" panose="02010609060101010101" pitchFamily="49" charset="-122"/>
                <a:ea typeface="楷体" panose="02010609060101010101" pitchFamily="49" charset="-122"/>
              </a:rPr>
              <a:t>的概率</a:t>
            </a:r>
            <a:r>
              <a:rPr lang="zh-CN" altLang="en-US" sz="2800" b="1">
                <a:solidFill>
                  <a:srgbClr val="000000"/>
                </a:solidFill>
                <a:latin typeface="楷体" panose="02010609060101010101" pitchFamily="49" charset="-122"/>
                <a:ea typeface="楷体" panose="02010609060101010101" pitchFamily="49" charset="-122"/>
              </a:rPr>
              <a:t>为</a:t>
            </a:r>
            <a:r>
              <a:rPr lang="zh-CN" altLang="en-US" sz="2800" b="1" smtClean="0">
                <a:solidFill>
                  <a:srgbClr val="000000"/>
                </a:solidFill>
                <a:latin typeface="楷体" panose="02010609060101010101" pitchFamily="49" charset="-122"/>
                <a:ea typeface="楷体" panose="02010609060101010101" pitchFamily="49" charset="-122"/>
              </a:rPr>
              <a:t>______，患</a:t>
            </a:r>
            <a:r>
              <a:rPr lang="zh-CN" altLang="en-US" sz="2800" b="1">
                <a:solidFill>
                  <a:srgbClr val="000000"/>
                </a:solidFill>
                <a:latin typeface="楷体" panose="02010609060101010101" pitchFamily="49" charset="-122"/>
                <a:ea typeface="楷体" panose="02010609060101010101" pitchFamily="49" charset="-122"/>
              </a:rPr>
              <a:t>白化病的概率为______。</a:t>
            </a:r>
            <a:endParaRPr lang="zh-CN" altLang="en-US" sz="2800" b="1">
              <a:solidFill>
                <a:srgbClr val="000000"/>
              </a:solidFill>
              <a:latin typeface="楷体" panose="02010609060101010101" pitchFamily="49" charset="-122"/>
              <a:ea typeface="楷体" panose="02010609060101010101" pitchFamily="49" charset="-122"/>
            </a:endParaRPr>
          </a:p>
        </p:txBody>
      </p:sp>
      <p:sp>
        <p:nvSpPr>
          <p:cNvPr id="125972" name="Rectangle 20"/>
          <p:cNvSpPr>
            <a:spLocks noChangeArrowheads="1"/>
          </p:cNvSpPr>
          <p:nvPr>
            <p:custDataLst>
              <p:tags r:id="rId21"/>
            </p:custDataLst>
          </p:nvPr>
        </p:nvSpPr>
        <p:spPr bwMode="auto">
          <a:xfrm>
            <a:off x="3672205" y="2222183"/>
            <a:ext cx="10795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C00000"/>
                </a:solidFill>
                <a:latin typeface="楷体" panose="02010609060101010101" pitchFamily="49" charset="-122"/>
                <a:ea typeface="楷体" panose="02010609060101010101" pitchFamily="49" charset="-122"/>
              </a:rPr>
              <a:t>3/4</a:t>
            </a:r>
            <a:endParaRPr lang="zh-CN" altLang="zh-CN" sz="2800" b="1">
              <a:solidFill>
                <a:srgbClr val="C00000"/>
              </a:solidFill>
              <a:latin typeface="楷体" panose="02010609060101010101" pitchFamily="49" charset="-122"/>
              <a:ea typeface="楷体" panose="02010609060101010101" pitchFamily="49" charset="-122"/>
            </a:endParaRPr>
          </a:p>
        </p:txBody>
      </p:sp>
      <p:sp>
        <p:nvSpPr>
          <p:cNvPr id="125973" name="Rectangle 21"/>
          <p:cNvSpPr>
            <a:spLocks noChangeArrowheads="1"/>
          </p:cNvSpPr>
          <p:nvPr>
            <p:custDataLst>
              <p:tags r:id="rId22"/>
            </p:custDataLst>
          </p:nvPr>
        </p:nvSpPr>
        <p:spPr bwMode="auto">
          <a:xfrm>
            <a:off x="7974110" y="2208848"/>
            <a:ext cx="114935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zh-CN" sz="2800" b="1">
                <a:solidFill>
                  <a:srgbClr val="C00000"/>
                </a:solidFill>
                <a:latin typeface="楷体" panose="02010609060101010101" pitchFamily="49" charset="-122"/>
                <a:ea typeface="楷体" panose="02010609060101010101" pitchFamily="49" charset="-122"/>
              </a:rPr>
              <a:t>1/4</a:t>
            </a:r>
            <a:endParaRPr lang="zh-CN" altLang="zh-CN" sz="2800" b="1">
              <a:solidFill>
                <a:srgbClr val="C00000"/>
              </a:solidFill>
              <a:latin typeface="楷体" panose="02010609060101010101" pitchFamily="49" charset="-122"/>
              <a:ea typeface="楷体" panose="02010609060101010101"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5970"/>
                                        </p:tgtEl>
                                        <p:attrNameLst>
                                          <p:attrName>style.visibility</p:attrName>
                                        </p:attrNameLst>
                                      </p:cBhvr>
                                      <p:to>
                                        <p:strVal val="visible"/>
                                      </p:to>
                                    </p:set>
                                    <p:anim calcmode="lin" valueType="num">
                                      <p:cBhvr additive="base">
                                        <p:cTn id="7" dur="500" fill="hold"/>
                                        <p:tgtEl>
                                          <p:spTgt spid="125970"/>
                                        </p:tgtEl>
                                        <p:attrNameLst>
                                          <p:attrName>ppt_x</p:attrName>
                                        </p:attrNameLst>
                                      </p:cBhvr>
                                      <p:tavLst>
                                        <p:tav tm="0">
                                          <p:val>
                                            <p:strVal val="0-#ppt_w/2"/>
                                          </p:val>
                                        </p:tav>
                                        <p:tav tm="100000">
                                          <p:val>
                                            <p:strVal val="#ppt_x"/>
                                          </p:val>
                                        </p:tav>
                                      </p:tavLst>
                                    </p:anim>
                                    <p:anim calcmode="lin" valueType="num">
                                      <p:cBhvr additive="base">
                                        <p:cTn id="8" dur="500" fill="hold"/>
                                        <p:tgtEl>
                                          <p:spTgt spid="12597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25971"/>
                                        </p:tgtEl>
                                        <p:attrNameLst>
                                          <p:attrName>style.visibility</p:attrName>
                                        </p:attrNameLst>
                                      </p:cBhvr>
                                      <p:to>
                                        <p:strVal val="visible"/>
                                      </p:to>
                                    </p:set>
                                    <p:animEffect transition="in" filter="blinds(horizontal)">
                                      <p:cBhvr>
                                        <p:cTn id="13" dur="500"/>
                                        <p:tgtEl>
                                          <p:spTgt spid="12597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25972"/>
                                        </p:tgtEl>
                                        <p:attrNameLst>
                                          <p:attrName>style.visibility</p:attrName>
                                        </p:attrNameLst>
                                      </p:cBhvr>
                                      <p:to>
                                        <p:strVal val="visible"/>
                                      </p:to>
                                    </p:set>
                                    <p:animEffect transition="in" filter="box(in)">
                                      <p:cBhvr>
                                        <p:cTn id="18" dur="500"/>
                                        <p:tgtEl>
                                          <p:spTgt spid="12597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25973"/>
                                        </p:tgtEl>
                                        <p:attrNameLst>
                                          <p:attrName>style.visibility</p:attrName>
                                        </p:attrNameLst>
                                      </p:cBhvr>
                                      <p:to>
                                        <p:strVal val="visible"/>
                                      </p:to>
                                    </p:set>
                                    <p:animEffect transition="in" filter="box(in)">
                                      <p:cBhvr>
                                        <p:cTn id="23" dur="500"/>
                                        <p:tgtEl>
                                          <p:spTgt spid="12597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25954"/>
                                        </p:tgtEl>
                                        <p:attrNameLst>
                                          <p:attrName>style.visibility</p:attrName>
                                        </p:attrNameLst>
                                      </p:cBhvr>
                                      <p:to>
                                        <p:strVal val="visible"/>
                                      </p:to>
                                    </p:set>
                                    <p:anim calcmode="lin" valueType="num">
                                      <p:cBhvr additive="base">
                                        <p:cTn id="28" dur="500" fill="hold"/>
                                        <p:tgtEl>
                                          <p:spTgt spid="125954"/>
                                        </p:tgtEl>
                                        <p:attrNameLst>
                                          <p:attrName>ppt_x</p:attrName>
                                        </p:attrNameLst>
                                      </p:cBhvr>
                                      <p:tavLst>
                                        <p:tav tm="0">
                                          <p:val>
                                            <p:strVal val="0-#ppt_w/2"/>
                                          </p:val>
                                        </p:tav>
                                        <p:tav tm="100000">
                                          <p:val>
                                            <p:strVal val="#ppt_x"/>
                                          </p:val>
                                        </p:tav>
                                      </p:tavLst>
                                    </p:anim>
                                    <p:anim calcmode="lin" valueType="num">
                                      <p:cBhvr additive="base">
                                        <p:cTn id="29" dur="500" fill="hold"/>
                                        <p:tgtEl>
                                          <p:spTgt spid="125954"/>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25955"/>
                                        </p:tgtEl>
                                        <p:attrNameLst>
                                          <p:attrName>style.visibility</p:attrName>
                                        </p:attrNameLst>
                                      </p:cBhvr>
                                      <p:to>
                                        <p:strVal val="visible"/>
                                      </p:to>
                                    </p:set>
                                    <p:animEffect transition="in" filter="blinds(horizontal)">
                                      <p:cBhvr>
                                        <p:cTn id="34" dur="500"/>
                                        <p:tgtEl>
                                          <p:spTgt spid="12595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125959"/>
                                        </p:tgtEl>
                                        <p:attrNameLst>
                                          <p:attrName>style.visibility</p:attrName>
                                        </p:attrNameLst>
                                      </p:cBhvr>
                                      <p:to>
                                        <p:strVal val="visible"/>
                                      </p:to>
                                    </p:set>
                                    <p:animEffect transition="in" filter="blinds(horizontal)">
                                      <p:cBhvr>
                                        <p:cTn id="39" dur="500"/>
                                        <p:tgtEl>
                                          <p:spTgt spid="125959"/>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nodeType="clickEffect">
                                  <p:stCondLst>
                                    <p:cond delay="0"/>
                                  </p:stCondLst>
                                  <p:childTnLst>
                                    <p:set>
                                      <p:cBhvr>
                                        <p:cTn id="43" dur="1" fill="hold">
                                          <p:stCondLst>
                                            <p:cond delay="0"/>
                                          </p:stCondLst>
                                        </p:cTn>
                                        <p:tgtEl>
                                          <p:spTgt spid="125965"/>
                                        </p:tgtEl>
                                        <p:attrNameLst>
                                          <p:attrName>style.visibility</p:attrName>
                                        </p:attrNameLst>
                                      </p:cBhvr>
                                      <p:to>
                                        <p:strVal val="visible"/>
                                      </p:to>
                                    </p:set>
                                    <p:anim calcmode="lin" valueType="num">
                                      <p:cBhvr additive="base">
                                        <p:cTn id="44" dur="500" fill="hold"/>
                                        <p:tgtEl>
                                          <p:spTgt spid="125965"/>
                                        </p:tgtEl>
                                        <p:attrNameLst>
                                          <p:attrName>ppt_x</p:attrName>
                                        </p:attrNameLst>
                                      </p:cBhvr>
                                      <p:tavLst>
                                        <p:tav tm="0">
                                          <p:val>
                                            <p:strVal val="#ppt_x"/>
                                          </p:val>
                                        </p:tav>
                                        <p:tav tm="100000">
                                          <p:val>
                                            <p:strVal val="#ppt_x"/>
                                          </p:val>
                                        </p:tav>
                                      </p:tavLst>
                                    </p:anim>
                                    <p:anim calcmode="lin" valueType="num">
                                      <p:cBhvr additive="base">
                                        <p:cTn id="45" dur="500" fill="hold"/>
                                        <p:tgtEl>
                                          <p:spTgt spid="125965"/>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afterGroup">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25968"/>
                                        </p:tgtEl>
                                        <p:attrNameLst>
                                          <p:attrName>style.visibility</p:attrName>
                                        </p:attrNameLst>
                                      </p:cBhvr>
                                      <p:to>
                                        <p:strVal val="visible"/>
                                      </p:to>
                                    </p:set>
                                    <p:anim calcmode="lin" valueType="num">
                                      <p:cBhvr additive="base">
                                        <p:cTn id="50" dur="500" fill="hold"/>
                                        <p:tgtEl>
                                          <p:spTgt spid="125968"/>
                                        </p:tgtEl>
                                        <p:attrNameLst>
                                          <p:attrName>ppt_x</p:attrName>
                                        </p:attrNameLst>
                                      </p:cBhvr>
                                      <p:tavLst>
                                        <p:tav tm="0">
                                          <p:val>
                                            <p:strVal val="#ppt_x"/>
                                          </p:val>
                                        </p:tav>
                                        <p:tav tm="100000">
                                          <p:val>
                                            <p:strVal val="#ppt_x"/>
                                          </p:val>
                                        </p:tav>
                                      </p:tavLst>
                                    </p:anim>
                                    <p:anim calcmode="lin" valueType="num">
                                      <p:cBhvr additive="base">
                                        <p:cTn id="51" dur="500" fill="hold"/>
                                        <p:tgtEl>
                                          <p:spTgt spid="1259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p:bldP spid="125968" grpId="0"/>
      <p:bldP spid="125970" grpId="0"/>
      <p:bldP spid="125971" grpId="0"/>
      <p:bldP spid="125972" grpId="0"/>
      <p:bldP spid="12597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21945" y="96520"/>
            <a:ext cx="11533505" cy="2368550"/>
          </a:xfrm>
          <a:prstGeom prst="rect">
            <a:avLst/>
          </a:prstGeom>
          <a:noFill/>
        </p:spPr>
        <p:txBody>
          <a:bodyPr wrap="square" rtlCol="0" anchor="t">
            <a:spAutoFit/>
          </a:bodyPr>
          <a:lstStyle/>
          <a:p>
            <a:r>
              <a:rPr lang="zh-CN" altLang="en-US" sz="2400" b="1">
                <a:solidFill>
                  <a:srgbClr val="0070C0"/>
                </a:solidFill>
              </a:rPr>
              <a:t>思维训练</a:t>
            </a:r>
            <a:endParaRPr lang="zh-CN" altLang="en-US" sz="2400" b="1">
              <a:solidFill>
                <a:srgbClr val="0070C0"/>
              </a:solidFill>
            </a:endParaRPr>
          </a:p>
          <a:p>
            <a:pPr algn="ctr"/>
            <a:r>
              <a:rPr lang="zh-CN" altLang="en-US" sz="2400" b="1">
                <a:solidFill>
                  <a:srgbClr val="FF0000"/>
                </a:solidFill>
              </a:rPr>
              <a:t>设计实验方案</a:t>
            </a:r>
            <a:endParaRPr lang="zh-CN" altLang="en-US" sz="2400" b="1">
              <a:solidFill>
                <a:srgbClr val="FF0000"/>
              </a:solidFill>
            </a:endParaRPr>
          </a:p>
          <a:p>
            <a:r>
              <a:rPr lang="zh-CN" altLang="en-US"/>
              <a:t>        </a:t>
            </a:r>
            <a:r>
              <a:rPr lang="zh-CN" altLang="en-US" sz="2000"/>
              <a:t>假设你正在一个花卉生产基地工作。有一天，你突然发现一种本来开白花的花卉，出现了开紫花的植株。你立刻意识到它的观赏价值，决定培育这样的花卉新品种。当你知道这种花是自花传粉以后，将这株开紫花的植株的种子种下去，可惜的是，在长出的126株新植株中，却有36株是开白花的，这当然不利于商品化生产。怎样才能获得开紫花的纯种植株呢？请你写出解决这一问题的实验方案，与同学交流，看谁设计的方案更简捷。</a:t>
            </a:r>
            <a:endParaRPr lang="zh-CN" altLang="en-US"/>
          </a:p>
        </p:txBody>
      </p:sp>
      <p:sp>
        <p:nvSpPr>
          <p:cNvPr id="5" name="文本框 4"/>
          <p:cNvSpPr txBox="1"/>
          <p:nvPr>
            <p:custDataLst>
              <p:tags r:id="rId4"/>
            </p:custDataLst>
          </p:nvPr>
        </p:nvSpPr>
        <p:spPr>
          <a:xfrm>
            <a:off x="80645" y="2614295"/>
            <a:ext cx="12083415" cy="829945"/>
          </a:xfrm>
          <a:prstGeom prst="rect">
            <a:avLst/>
          </a:prstGeom>
          <a:noFill/>
        </p:spPr>
        <p:txBody>
          <a:bodyPr wrap="none" rtlCol="0" anchor="t">
            <a:spAutoFit/>
          </a:bodyPr>
          <a:lstStyle/>
          <a:p>
            <a:r>
              <a:rPr lang="zh-CN" altLang="en-US" sz="2400">
                <a:solidFill>
                  <a:schemeClr val="tx1"/>
                </a:solidFill>
                <a:sym typeface="+mn-ea"/>
              </a:rPr>
              <a:t>         将获得的紫花植株</a:t>
            </a:r>
            <a:r>
              <a:rPr lang="zh-CN" altLang="en-US" sz="2400">
                <a:solidFill>
                  <a:srgbClr val="FF0000"/>
                </a:solidFill>
                <a:sym typeface="+mn-ea"/>
              </a:rPr>
              <a:t>连续自交</a:t>
            </a:r>
            <a:r>
              <a:rPr lang="zh-CN" altLang="en-US" sz="2400">
                <a:solidFill>
                  <a:schemeClr val="tx1"/>
                </a:solidFill>
                <a:sym typeface="+mn-ea"/>
              </a:rPr>
              <a:t>几代，即将每次自交后代的紫花植株</a:t>
            </a:r>
            <a:r>
              <a:rPr lang="zh-CN" altLang="en-US" sz="2400">
                <a:solidFill>
                  <a:srgbClr val="FF0000"/>
                </a:solidFill>
                <a:sym typeface="+mn-ea"/>
              </a:rPr>
              <a:t>选育</a:t>
            </a:r>
            <a:r>
              <a:rPr lang="zh-CN" altLang="en-US" sz="2400">
                <a:solidFill>
                  <a:schemeClr val="tx1"/>
                </a:solidFill>
                <a:sym typeface="+mn-ea"/>
              </a:rPr>
              <a:t>后再进行</a:t>
            </a:r>
            <a:r>
              <a:rPr lang="zh-CN" altLang="en-US" sz="2400">
                <a:solidFill>
                  <a:srgbClr val="FF0000"/>
                </a:solidFill>
                <a:sym typeface="+mn-ea"/>
              </a:rPr>
              <a:t>自交</a:t>
            </a:r>
            <a:r>
              <a:rPr lang="zh-CN" altLang="en-US" sz="2400">
                <a:solidFill>
                  <a:schemeClr val="tx1"/>
                </a:solidFill>
                <a:sym typeface="+mn-ea"/>
              </a:rPr>
              <a:t>，</a:t>
            </a:r>
            <a:endParaRPr lang="zh-CN" altLang="en-US" sz="2400">
              <a:solidFill>
                <a:schemeClr val="tx1"/>
              </a:solidFill>
              <a:sym typeface="+mn-ea"/>
            </a:endParaRPr>
          </a:p>
          <a:p>
            <a:r>
              <a:rPr lang="zh-CN" altLang="en-US" sz="2400">
                <a:solidFill>
                  <a:schemeClr val="tx1"/>
                </a:solidFill>
                <a:sym typeface="+mn-ea"/>
              </a:rPr>
              <a:t> 直至自交后代中</a:t>
            </a:r>
            <a:r>
              <a:rPr lang="zh-CN" altLang="en-US" sz="2400">
                <a:solidFill>
                  <a:srgbClr val="FF0000"/>
                </a:solidFill>
                <a:sym typeface="+mn-ea"/>
              </a:rPr>
              <a:t>不再出现白花植株为止</a:t>
            </a:r>
            <a:r>
              <a:rPr lang="zh-CN" altLang="en-US" sz="2400">
                <a:solidFill>
                  <a:schemeClr val="tx1"/>
                </a:solidFill>
                <a:sym typeface="+mn-ea"/>
              </a:rPr>
              <a:t>。具体过程可用以下图解表示。</a:t>
            </a:r>
            <a:endParaRPr lang="zh-CN" altLang="en-US" sz="2400">
              <a:solidFill>
                <a:schemeClr val="tx1"/>
              </a:solidFill>
              <a:sym typeface="+mn-ea"/>
            </a:endParaRPr>
          </a:p>
        </p:txBody>
      </p:sp>
      <p:pic>
        <p:nvPicPr>
          <p:cNvPr id="6" name="图片 5"/>
          <p:cNvPicPr>
            <a:picLocks noChangeAspect="1"/>
          </p:cNvPicPr>
          <p:nvPr>
            <p:custDataLst>
              <p:tags r:id="rId6"/>
            </p:custDataLst>
          </p:nvPr>
        </p:nvPicPr>
        <p:blipFill>
          <a:blip r:embed="rId5"/>
          <a:stretch>
            <a:fillRect/>
          </a:stretch>
        </p:blipFill>
        <p:spPr>
          <a:xfrm>
            <a:off x="3526155" y="3444240"/>
            <a:ext cx="4207510" cy="293497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97840" y="186055"/>
            <a:ext cx="10925810" cy="6292850"/>
          </a:xfrm>
          <a:prstGeom prst="rect">
            <a:avLst/>
          </a:prstGeom>
          <a:noFill/>
        </p:spPr>
        <p:txBody>
          <a:bodyPr wrap="square" rtlCol="0" anchor="t">
            <a:spAutoFit/>
          </a:bodyPr>
          <a:lstStyle/>
          <a:p>
            <a:pPr algn="ctr">
              <a:lnSpc>
                <a:spcPct val="120000"/>
              </a:lnSpc>
            </a:pPr>
            <a:r>
              <a:rPr lang="zh-CN" altLang="en-US" sz="2800" b="1">
                <a:gradFill>
                  <a:gsLst>
                    <a:gs pos="0">
                      <a:srgbClr val="007BD3"/>
                    </a:gs>
                    <a:gs pos="100000">
                      <a:srgbClr val="034373"/>
                    </a:gs>
                  </a:gsLst>
                  <a:lin scaled="0"/>
                </a:gradFill>
              </a:rPr>
              <a:t>练习与应用</a:t>
            </a:r>
            <a:endParaRPr lang="zh-CN" altLang="en-US" sz="2800" b="1">
              <a:gradFill>
                <a:gsLst>
                  <a:gs pos="0">
                    <a:srgbClr val="007BD3"/>
                  </a:gs>
                  <a:gs pos="100000">
                    <a:srgbClr val="034373"/>
                  </a:gs>
                </a:gsLst>
                <a:lin scaled="0"/>
              </a:gradFill>
            </a:endParaRPr>
          </a:p>
          <a:p>
            <a:pPr>
              <a:lnSpc>
                <a:spcPct val="120000"/>
              </a:lnSpc>
            </a:pPr>
            <a:r>
              <a:rPr lang="zh-CN" altLang="en-US" sz="2800"/>
              <a:t>一、概念检测</a:t>
            </a:r>
            <a:endParaRPr lang="zh-CN" altLang="en-US" sz="2800"/>
          </a:p>
          <a:p>
            <a:pPr>
              <a:lnSpc>
                <a:spcPct val="120000"/>
              </a:lnSpc>
            </a:pPr>
            <a:r>
              <a:rPr lang="zh-CN" altLang="en-US" sz="2800">
                <a:solidFill>
                  <a:srgbClr val="0070C0"/>
                </a:solidFill>
              </a:rPr>
              <a:t>1.在孟德尔的一对相对性状的豌豆杂交实验中，F</a:t>
            </a:r>
            <a:r>
              <a:rPr lang="zh-CN" altLang="en-US" sz="2800" baseline="-25000">
                <a:solidFill>
                  <a:srgbClr val="0070C0"/>
                </a:solidFill>
              </a:rPr>
              <a:t>1</a:t>
            </a:r>
            <a:r>
              <a:rPr lang="zh-CN" altLang="en-US" sz="2800">
                <a:solidFill>
                  <a:srgbClr val="0070C0"/>
                </a:solidFill>
              </a:rPr>
              <a:t>都表现为显性性状，F</a:t>
            </a:r>
            <a:r>
              <a:rPr lang="zh-CN" altLang="en-US" sz="2800" baseline="-25000">
                <a:solidFill>
                  <a:srgbClr val="0070C0"/>
                </a:solidFill>
              </a:rPr>
              <a:t>1</a:t>
            </a:r>
            <a:r>
              <a:rPr lang="zh-CN" altLang="en-US" sz="2800">
                <a:solidFill>
                  <a:srgbClr val="0070C0"/>
                </a:solidFill>
              </a:rPr>
              <a:t>的自交后代却出现了性状分离。据此判断下列相关表述是否正确。</a:t>
            </a:r>
            <a:endParaRPr lang="zh-CN" altLang="en-US" sz="2800">
              <a:solidFill>
                <a:srgbClr val="0070C0"/>
              </a:solidFill>
            </a:endParaRPr>
          </a:p>
          <a:p>
            <a:pPr>
              <a:lnSpc>
                <a:spcPct val="120000"/>
              </a:lnSpc>
            </a:pPr>
            <a:r>
              <a:rPr lang="zh-CN" altLang="en-US" sz="2800"/>
              <a:t>(1)隐性性状是指生物体不能表现出来的性状。   （       ）</a:t>
            </a:r>
            <a:endParaRPr lang="zh-CN" altLang="en-US" sz="2800"/>
          </a:p>
          <a:p>
            <a:pPr>
              <a:lnSpc>
                <a:spcPct val="120000"/>
              </a:lnSpc>
            </a:pPr>
            <a:r>
              <a:rPr lang="zh-CN" altLang="en-US" sz="2800"/>
              <a:t>(2)纯合子的自交后代不会发生性状分离，杂合子的自交后代不会出现纯合子。    （         ）</a:t>
            </a:r>
            <a:endParaRPr lang="zh-CN" altLang="en-US" sz="2800"/>
          </a:p>
          <a:p>
            <a:pPr>
              <a:lnSpc>
                <a:spcPct val="120000"/>
              </a:lnSpc>
            </a:pPr>
            <a:r>
              <a:rPr lang="zh-CN" altLang="en-US" sz="2800"/>
              <a:t>2.人眼的虹膜有褐色的和蓝色的，褐色是由显性遗传因子控制的，蓝色是由隐性遗传因子控制的。已知一个蓝眼男人与一个褐眼女人（这个女人的母亲是蓝眼）结婚，这对夫妇生下蓝眼孩子的可能性是  （        ）</a:t>
            </a:r>
            <a:endParaRPr lang="zh-CN" altLang="en-US" sz="2800"/>
          </a:p>
          <a:p>
            <a:pPr>
              <a:lnSpc>
                <a:spcPct val="120000"/>
              </a:lnSpc>
            </a:pPr>
            <a:r>
              <a:rPr lang="zh-CN" altLang="en-US" sz="2800"/>
              <a:t>   A. 1/2              B. 1/4              C. 1/8             D. 1/6</a:t>
            </a:r>
            <a:endParaRPr lang="zh-CN" altLang="en-US" sz="2800"/>
          </a:p>
        </p:txBody>
      </p:sp>
      <p:sp>
        <p:nvSpPr>
          <p:cNvPr id="3" name="文本框 2"/>
          <p:cNvSpPr txBox="1"/>
          <p:nvPr>
            <p:custDataLst>
              <p:tags r:id="rId4"/>
            </p:custDataLst>
          </p:nvPr>
        </p:nvSpPr>
        <p:spPr>
          <a:xfrm>
            <a:off x="8340090" y="2298700"/>
            <a:ext cx="540385" cy="521970"/>
          </a:xfrm>
          <a:prstGeom prst="rect">
            <a:avLst/>
          </a:prstGeom>
          <a:noFill/>
        </p:spPr>
        <p:txBody>
          <a:bodyPr wrap="none" rtlCol="0" anchor="t">
            <a:spAutoFit/>
          </a:bodyPr>
          <a:lstStyle/>
          <a:p>
            <a:r>
              <a:rPr lang="zh-CN" altLang="en-US" sz="2800" b="1">
                <a:solidFill>
                  <a:srgbClr val="FF0000"/>
                </a:solidFill>
                <a:sym typeface="+mn-ea"/>
              </a:rPr>
              <a:t>×</a:t>
            </a:r>
            <a:endParaRPr lang="zh-CN" altLang="en-US" sz="2800" b="1">
              <a:solidFill>
                <a:srgbClr val="FF0000"/>
              </a:solidFill>
              <a:sym typeface="+mn-ea"/>
            </a:endParaRPr>
          </a:p>
        </p:txBody>
      </p:sp>
      <p:sp>
        <p:nvSpPr>
          <p:cNvPr id="4" name="文本框 3"/>
          <p:cNvSpPr txBox="1"/>
          <p:nvPr>
            <p:custDataLst>
              <p:tags r:id="rId5"/>
            </p:custDataLst>
          </p:nvPr>
        </p:nvSpPr>
        <p:spPr>
          <a:xfrm>
            <a:off x="2785745" y="3318510"/>
            <a:ext cx="540385" cy="521970"/>
          </a:xfrm>
          <a:prstGeom prst="rect">
            <a:avLst/>
          </a:prstGeom>
          <a:noFill/>
        </p:spPr>
        <p:txBody>
          <a:bodyPr wrap="none" rtlCol="0" anchor="t">
            <a:spAutoFit/>
          </a:bodyPr>
          <a:lstStyle/>
          <a:p>
            <a:r>
              <a:rPr lang="zh-CN" altLang="en-US" sz="2800" b="1">
                <a:solidFill>
                  <a:srgbClr val="FF0000"/>
                </a:solidFill>
                <a:sym typeface="+mn-ea"/>
              </a:rPr>
              <a:t>×</a:t>
            </a:r>
            <a:endParaRPr lang="zh-CN" altLang="en-US" sz="2800" b="1">
              <a:solidFill>
                <a:srgbClr val="FF0000"/>
              </a:solidFill>
              <a:sym typeface="+mn-ea"/>
            </a:endParaRPr>
          </a:p>
        </p:txBody>
      </p:sp>
      <p:sp>
        <p:nvSpPr>
          <p:cNvPr id="5" name="文本框 4"/>
          <p:cNvSpPr txBox="1"/>
          <p:nvPr>
            <p:custDataLst>
              <p:tags r:id="rId6"/>
            </p:custDataLst>
          </p:nvPr>
        </p:nvSpPr>
        <p:spPr>
          <a:xfrm>
            <a:off x="1136650" y="5382260"/>
            <a:ext cx="398145" cy="521970"/>
          </a:xfrm>
          <a:prstGeom prst="rect">
            <a:avLst/>
          </a:prstGeom>
          <a:noFill/>
        </p:spPr>
        <p:txBody>
          <a:bodyPr wrap="none" rtlCol="0" anchor="t">
            <a:spAutoFit/>
          </a:bodyPr>
          <a:lstStyle/>
          <a:p>
            <a:r>
              <a:rPr lang="zh-CN" altLang="en-US" sz="2800" b="1">
                <a:solidFill>
                  <a:srgbClr val="FF0000"/>
                </a:solidFill>
                <a:sym typeface="+mn-ea"/>
              </a:rPr>
              <a:t>A</a:t>
            </a:r>
            <a:endParaRPr lang="zh-CN" altLang="en-US" sz="2800" b="1">
              <a:solidFill>
                <a:srgbClr val="FF0000"/>
              </a:solidFill>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389890" y="474980"/>
            <a:ext cx="11412855" cy="2676525"/>
          </a:xfrm>
          <a:prstGeom prst="rect">
            <a:avLst/>
          </a:prstGeom>
          <a:noFill/>
        </p:spPr>
        <p:txBody>
          <a:bodyPr wrap="square" rtlCol="0" anchor="t">
            <a:spAutoFit/>
          </a:bodyPr>
          <a:lstStyle/>
          <a:p>
            <a:r>
              <a:rPr lang="zh-CN" altLang="en-US" sz="2400">
                <a:solidFill>
                  <a:srgbClr val="0070C0"/>
                </a:solidFill>
              </a:rPr>
              <a:t>3.  观察羊的毛色遗传图解，据图回答问题。</a:t>
            </a:r>
            <a:endParaRPr lang="zh-CN" altLang="en-US" sz="2400">
              <a:solidFill>
                <a:srgbClr val="0070C0"/>
              </a:solidFill>
            </a:endParaRPr>
          </a:p>
          <a:p>
            <a:r>
              <a:rPr lang="zh-CN" altLang="en-US" sz="2400"/>
              <a:t>图片</a:t>
            </a:r>
            <a:endParaRPr lang="zh-CN" altLang="en-US" sz="2400"/>
          </a:p>
          <a:p>
            <a:r>
              <a:rPr lang="zh-CN" altLang="en-US" sz="2400"/>
              <a:t>(1)毛色的显性性状是</a:t>
            </a:r>
            <a:r>
              <a:rPr lang="zh-CN" altLang="en-US" sz="2400" u="sng"/>
              <a:t>               </a:t>
            </a:r>
            <a:r>
              <a:rPr lang="zh-CN" altLang="en-US" sz="2400"/>
              <a:t>，隐性性状是</a:t>
            </a:r>
            <a:r>
              <a:rPr lang="zh-CN" altLang="en-US" sz="2400" u="sng"/>
              <a:t>                </a:t>
            </a:r>
            <a:r>
              <a:rPr lang="zh-CN" altLang="en-US" sz="2400"/>
              <a:t>。</a:t>
            </a:r>
            <a:endParaRPr lang="zh-CN" altLang="en-US" sz="2400"/>
          </a:p>
          <a:p>
            <a:r>
              <a:rPr lang="zh-CN" altLang="en-US" sz="2400"/>
              <a:t>(2)白毛羊与白毛羊通过有性生殖产生的后代中出现了黑毛羊，这种现象在遗传学上称为</a:t>
            </a:r>
            <a:r>
              <a:rPr lang="zh-CN" altLang="en-US" sz="2400" u="sng"/>
              <a:t>                     </a:t>
            </a:r>
            <a:r>
              <a:rPr lang="zh-CN" altLang="en-US" sz="2400"/>
              <a:t> 。产生这种现象的原因是</a:t>
            </a:r>
            <a:r>
              <a:rPr lang="en-US" altLang="zh-CN" sz="2400" u="sng"/>
              <a:t>_____________________________________</a:t>
            </a:r>
            <a:r>
              <a:rPr lang="zh-CN" altLang="en-US" sz="2400"/>
              <a:t> </a:t>
            </a:r>
            <a:endParaRPr lang="zh-CN" altLang="en-US" sz="2400"/>
          </a:p>
          <a:p>
            <a:r>
              <a:rPr lang="zh-CN" altLang="en-US" sz="2400"/>
              <a:t> </a:t>
            </a:r>
            <a:r>
              <a:rPr lang="en-US" altLang="zh-CN" sz="2400"/>
              <a:t>_________________________________________________________________________</a:t>
            </a:r>
            <a:r>
              <a:rPr lang="zh-CN" altLang="en-US" sz="2400" u="sng"/>
              <a:t>                                                                                                                                                            </a:t>
            </a:r>
            <a:r>
              <a:rPr lang="zh-CN" altLang="en-US" sz="2400"/>
              <a:t> </a:t>
            </a:r>
            <a:endParaRPr lang="zh-CN" altLang="en-US" sz="2400"/>
          </a:p>
          <a:p>
            <a:r>
              <a:rPr lang="zh-CN" altLang="en-US" sz="2400" u="sng"/>
              <a:t>  </a:t>
            </a:r>
            <a:r>
              <a:rPr lang="en-US" altLang="zh-CN" sz="2400" u="sng"/>
              <a:t>________________________________________________________________________</a:t>
            </a:r>
            <a:endParaRPr lang="en-US" altLang="zh-CN" sz="2400" u="sng"/>
          </a:p>
        </p:txBody>
      </p:sp>
      <p:sp>
        <p:nvSpPr>
          <p:cNvPr id="3" name="文本框 2"/>
          <p:cNvSpPr txBox="1"/>
          <p:nvPr>
            <p:custDataLst>
              <p:tags r:id="rId4"/>
            </p:custDataLst>
          </p:nvPr>
        </p:nvSpPr>
        <p:spPr>
          <a:xfrm>
            <a:off x="3449955" y="1162050"/>
            <a:ext cx="792480" cy="460375"/>
          </a:xfrm>
          <a:prstGeom prst="rect">
            <a:avLst/>
          </a:prstGeom>
          <a:noFill/>
        </p:spPr>
        <p:txBody>
          <a:bodyPr wrap="none" rtlCol="0" anchor="t">
            <a:spAutoFit/>
          </a:bodyPr>
          <a:lstStyle/>
          <a:p>
            <a:r>
              <a:rPr lang="zh-CN" altLang="en-US" sz="2400">
                <a:solidFill>
                  <a:srgbClr val="FF0000"/>
                </a:solidFill>
                <a:sym typeface="+mn-ea"/>
              </a:rPr>
              <a:t>白色</a:t>
            </a:r>
            <a:endParaRPr lang="zh-CN" altLang="en-US" sz="2400">
              <a:solidFill>
                <a:srgbClr val="FF0000"/>
              </a:solidFill>
              <a:sym typeface="+mn-ea"/>
            </a:endParaRPr>
          </a:p>
        </p:txBody>
      </p:sp>
      <p:sp>
        <p:nvSpPr>
          <p:cNvPr id="4" name="文本框 3"/>
          <p:cNvSpPr txBox="1"/>
          <p:nvPr>
            <p:custDataLst>
              <p:tags r:id="rId5"/>
            </p:custDataLst>
          </p:nvPr>
        </p:nvSpPr>
        <p:spPr>
          <a:xfrm>
            <a:off x="6120130" y="1188720"/>
            <a:ext cx="930910" cy="460375"/>
          </a:xfrm>
          <a:prstGeom prst="rect">
            <a:avLst/>
          </a:prstGeom>
          <a:noFill/>
        </p:spPr>
        <p:txBody>
          <a:bodyPr wrap="none" rtlCol="0" anchor="t">
            <a:spAutoFit/>
          </a:bodyPr>
          <a:lstStyle/>
          <a:p>
            <a:r>
              <a:rPr lang="zh-CN" altLang="en-US" sz="2400">
                <a:solidFill>
                  <a:srgbClr val="FF0000"/>
                </a:solidFill>
                <a:sym typeface="+mn-ea"/>
              </a:rPr>
              <a:t>  黑色</a:t>
            </a:r>
            <a:endParaRPr lang="zh-CN" altLang="en-US" sz="2400">
              <a:solidFill>
                <a:srgbClr val="FF0000"/>
              </a:solidFill>
              <a:sym typeface="+mn-ea"/>
            </a:endParaRPr>
          </a:p>
        </p:txBody>
      </p:sp>
      <p:sp>
        <p:nvSpPr>
          <p:cNvPr id="5" name="文本框 4"/>
          <p:cNvSpPr txBox="1"/>
          <p:nvPr>
            <p:custDataLst>
              <p:tags r:id="rId6"/>
            </p:custDataLst>
          </p:nvPr>
        </p:nvSpPr>
        <p:spPr>
          <a:xfrm>
            <a:off x="1126490" y="1931670"/>
            <a:ext cx="1402080" cy="460375"/>
          </a:xfrm>
          <a:prstGeom prst="rect">
            <a:avLst/>
          </a:prstGeom>
          <a:noFill/>
        </p:spPr>
        <p:txBody>
          <a:bodyPr wrap="none" rtlCol="0" anchor="t">
            <a:spAutoFit/>
          </a:bodyPr>
          <a:lstStyle/>
          <a:p>
            <a:r>
              <a:rPr lang="zh-CN" altLang="en-US" sz="2400">
                <a:solidFill>
                  <a:srgbClr val="FF0000"/>
                </a:solidFill>
                <a:sym typeface="+mn-ea"/>
              </a:rPr>
              <a:t>性状分离</a:t>
            </a:r>
            <a:endParaRPr lang="zh-CN" altLang="en-US" sz="2400">
              <a:solidFill>
                <a:srgbClr val="FF0000"/>
              </a:solidFill>
              <a:sym typeface="+mn-ea"/>
            </a:endParaRPr>
          </a:p>
        </p:txBody>
      </p:sp>
      <p:sp>
        <p:nvSpPr>
          <p:cNvPr id="6" name="文本框 5"/>
          <p:cNvSpPr txBox="1"/>
          <p:nvPr>
            <p:custDataLst>
              <p:tags r:id="rId7"/>
            </p:custDataLst>
          </p:nvPr>
        </p:nvSpPr>
        <p:spPr>
          <a:xfrm>
            <a:off x="631190" y="1931670"/>
            <a:ext cx="11155680" cy="1198880"/>
          </a:xfrm>
          <a:prstGeom prst="rect">
            <a:avLst/>
          </a:prstGeom>
          <a:noFill/>
        </p:spPr>
        <p:txBody>
          <a:bodyPr wrap="none" rtlCol="0" anchor="t">
            <a:spAutoFit/>
          </a:bodyPr>
          <a:lstStyle/>
          <a:p>
            <a:r>
              <a:rPr lang="en-US" altLang="zh-CN" sz="2400">
                <a:solidFill>
                  <a:srgbClr val="FF0000"/>
                </a:solidFill>
                <a:sym typeface="+mn-ea"/>
              </a:rPr>
              <a:t>                                                                               </a:t>
            </a:r>
            <a:r>
              <a:rPr lang="zh-CN" altLang="en-US" sz="2400">
                <a:solidFill>
                  <a:srgbClr val="FF0000"/>
                </a:solidFill>
                <a:sym typeface="+mn-ea"/>
              </a:rPr>
              <a:t>白毛羊为杂合子，杂合子自交时会出现</a:t>
            </a:r>
            <a:endParaRPr lang="zh-CN" altLang="en-US" sz="2400">
              <a:solidFill>
                <a:srgbClr val="FF0000"/>
              </a:solidFill>
              <a:sym typeface="+mn-ea"/>
            </a:endParaRPr>
          </a:p>
          <a:p>
            <a:r>
              <a:rPr lang="zh-CN" altLang="en-US" sz="2400">
                <a:solidFill>
                  <a:srgbClr val="FF0000"/>
                </a:solidFill>
                <a:sym typeface="+mn-ea"/>
              </a:rPr>
              <a:t>性状分离。即雌雄白毛羊均可形成含有黑毛遗传因子的配子，雌雄配子随机结合，</a:t>
            </a:r>
            <a:endParaRPr lang="zh-CN" altLang="en-US" sz="2400">
              <a:solidFill>
                <a:srgbClr val="FF0000"/>
              </a:solidFill>
              <a:sym typeface="+mn-ea"/>
            </a:endParaRPr>
          </a:p>
          <a:p>
            <a:r>
              <a:rPr lang="zh-CN" altLang="en-US" sz="2400">
                <a:solidFill>
                  <a:srgbClr val="FF0000"/>
                </a:solidFill>
                <a:sym typeface="+mn-ea"/>
              </a:rPr>
              <a:t>会产生黑毛羊。</a:t>
            </a:r>
            <a:endParaRPr lang="zh-CN" altLang="en-US" sz="2400">
              <a:solidFill>
                <a:srgbClr val="FF0000"/>
              </a:solidFill>
              <a:sym typeface="+mn-ea"/>
            </a:endParaRPr>
          </a:p>
        </p:txBody>
      </p:sp>
      <p:pic>
        <p:nvPicPr>
          <p:cNvPr id="7" name="图片 6"/>
          <p:cNvPicPr>
            <a:picLocks noChangeAspect="1"/>
          </p:cNvPicPr>
          <p:nvPr>
            <p:custDataLst>
              <p:tags r:id="rId9"/>
            </p:custDataLst>
          </p:nvPr>
        </p:nvPicPr>
        <p:blipFill>
          <a:blip r:embed="rId8"/>
          <a:stretch>
            <a:fillRect/>
          </a:stretch>
        </p:blipFill>
        <p:spPr>
          <a:xfrm>
            <a:off x="2997835" y="3151505"/>
            <a:ext cx="5438140" cy="303149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267970" y="66675"/>
            <a:ext cx="11330940" cy="6737350"/>
          </a:xfrm>
          <a:prstGeom prst="rect">
            <a:avLst/>
          </a:prstGeom>
          <a:noFill/>
        </p:spPr>
        <p:txBody>
          <a:bodyPr wrap="square" rtlCol="0" anchor="t">
            <a:spAutoFit/>
          </a:bodyPr>
          <a:lstStyle/>
          <a:p>
            <a:pPr>
              <a:lnSpc>
                <a:spcPct val="120000"/>
              </a:lnSpc>
            </a:pPr>
            <a:r>
              <a:rPr lang="zh-CN" altLang="en-US" sz="2400"/>
              <a:t>二、拓展应用</a:t>
            </a:r>
            <a:endParaRPr lang="zh-CN" altLang="en-US" sz="2400"/>
          </a:p>
          <a:p>
            <a:pPr>
              <a:lnSpc>
                <a:spcPct val="120000"/>
              </a:lnSpc>
            </a:pPr>
            <a:r>
              <a:rPr lang="zh-CN" altLang="en-US" sz="2400">
                <a:solidFill>
                  <a:srgbClr val="0070C0"/>
                </a:solidFill>
              </a:rPr>
              <a:t>1.   水稻的非糯性和糯性是一对相对性状，非糯性花粉中所含的淀粉为直链淀粉，遇碘变蓝黑色，而糯性花粉中所含的是支链淀粉，遇碘变橙红色。现在用纯种的非糯性水稻和纯种的糯性水稻杂交，取F</a:t>
            </a:r>
            <a:r>
              <a:rPr lang="zh-CN" altLang="en-US" sz="2400" baseline="-25000">
                <a:solidFill>
                  <a:srgbClr val="0070C0"/>
                </a:solidFill>
              </a:rPr>
              <a:t>1</a:t>
            </a:r>
            <a:r>
              <a:rPr lang="zh-CN" altLang="en-US" sz="2400">
                <a:solidFill>
                  <a:srgbClr val="0070C0"/>
                </a:solidFill>
              </a:rPr>
              <a:t>花粉加碘液染色，在显微镜下观察，半数花粉呈蓝黑色，半数呈橙红色。请回答下列问题。</a:t>
            </a:r>
            <a:endParaRPr lang="zh-CN" altLang="en-US" sz="2400">
              <a:solidFill>
                <a:srgbClr val="0070C0"/>
              </a:solidFill>
            </a:endParaRPr>
          </a:p>
          <a:p>
            <a:pPr>
              <a:lnSpc>
                <a:spcPct val="120000"/>
              </a:lnSpc>
            </a:pPr>
            <a:r>
              <a:rPr lang="zh-CN" altLang="en-US" sz="2400"/>
              <a:t>(1)花粉出现这种比例的原因是什么？</a:t>
            </a:r>
            <a:endParaRPr lang="zh-CN" altLang="en-US" sz="2400"/>
          </a:p>
          <a:p>
            <a:pPr>
              <a:lnSpc>
                <a:spcPct val="120000"/>
              </a:lnSpc>
            </a:pPr>
            <a:r>
              <a:rPr lang="zh-CN" altLang="en-US" sz="2400"/>
              <a:t>(2)实验结果验证了什么？</a:t>
            </a:r>
            <a:endParaRPr lang="zh-CN" altLang="en-US" sz="2400"/>
          </a:p>
          <a:p>
            <a:pPr>
              <a:lnSpc>
                <a:spcPct val="120000"/>
              </a:lnSpc>
            </a:pPr>
            <a:r>
              <a:rPr lang="zh-CN" altLang="en-US" sz="2400"/>
              <a:t>(3)如果让F</a:t>
            </a:r>
            <a:r>
              <a:rPr lang="zh-CN" altLang="en-US" sz="2400" baseline="-25000"/>
              <a:t>1</a:t>
            </a:r>
            <a:r>
              <a:rPr lang="zh-CN" altLang="en-US" sz="2400"/>
              <a:t>自交，F</a:t>
            </a:r>
            <a:r>
              <a:rPr lang="zh-CN" altLang="en-US" sz="2400" baseline="-25000"/>
              <a:t>2</a:t>
            </a:r>
            <a:r>
              <a:rPr lang="zh-CN" altLang="en-US" sz="2400"/>
              <a:t>中花粉有</a:t>
            </a:r>
            <a:r>
              <a:rPr lang="zh-CN" altLang="en-US" sz="2400" u="sng"/>
              <a:t>            </a:t>
            </a:r>
            <a:r>
              <a:rPr lang="zh-CN" altLang="en-US" sz="2400"/>
              <a:t>种类型。</a:t>
            </a:r>
            <a:endParaRPr lang="zh-CN" altLang="en-US" sz="2400"/>
          </a:p>
          <a:p>
            <a:pPr>
              <a:lnSpc>
                <a:spcPct val="120000"/>
              </a:lnSpc>
            </a:pPr>
            <a:r>
              <a:rPr lang="zh-CN" altLang="en-US" sz="2400"/>
              <a:t>  </a:t>
            </a:r>
            <a:r>
              <a:rPr lang="zh-CN" altLang="en-US" sz="2400">
                <a:solidFill>
                  <a:srgbClr val="FF0000"/>
                </a:solidFill>
              </a:rPr>
              <a:t>(1)在F</a:t>
            </a:r>
            <a:r>
              <a:rPr lang="zh-CN" altLang="en-US" sz="2400" baseline="-25000">
                <a:solidFill>
                  <a:srgbClr val="FF0000"/>
                </a:solidFill>
              </a:rPr>
              <a:t>1</a:t>
            </a:r>
            <a:r>
              <a:rPr lang="zh-CN" altLang="en-US" sz="2400">
                <a:solidFill>
                  <a:srgbClr val="FF0000"/>
                </a:solidFill>
              </a:rPr>
              <a:t>水稻细胞中含有一个控制支链淀粉合成的遗传因子和一个控制直链淀粉合成的遗传因子。在F</a:t>
            </a:r>
            <a:r>
              <a:rPr lang="zh-CN" altLang="en-US" sz="2400" baseline="-25000">
                <a:solidFill>
                  <a:srgbClr val="FF0000"/>
                </a:solidFill>
              </a:rPr>
              <a:t>1</a:t>
            </a:r>
            <a:r>
              <a:rPr lang="zh-CN" altLang="en-US" sz="2400">
                <a:solidFill>
                  <a:srgbClr val="FF0000"/>
                </a:solidFill>
              </a:rPr>
              <a:t>形成配子时，两个遗传因子分离，分别进入不同的配子中，含支链淀粉遗传因子的配子合成支链淀粉，遇碘变橙红色；含直链淀粉遗传因子的配子合成直链淀粉，遇碘变蓝黑色，其比例为1 : 1。</a:t>
            </a:r>
            <a:endParaRPr lang="zh-CN" altLang="en-US" sz="2400">
              <a:solidFill>
                <a:srgbClr val="FF0000"/>
              </a:solidFill>
            </a:endParaRPr>
          </a:p>
          <a:p>
            <a:pPr>
              <a:lnSpc>
                <a:spcPct val="120000"/>
              </a:lnSpc>
            </a:pPr>
            <a:r>
              <a:rPr lang="zh-CN" altLang="en-US" sz="2400">
                <a:solidFill>
                  <a:srgbClr val="0070C0"/>
                </a:solidFill>
              </a:rPr>
              <a:t>(2)  分离定律。即在F1形成配子时，成对的遗传因子发生分离，分离后的遗传因子分别进入不同的配子中。</a:t>
            </a:r>
            <a:endParaRPr lang="zh-CN" altLang="en-US" sz="2400">
              <a:solidFill>
                <a:srgbClr val="0070C0"/>
              </a:solidFill>
            </a:endParaRPr>
          </a:p>
          <a:p>
            <a:pPr>
              <a:lnSpc>
                <a:spcPct val="120000"/>
              </a:lnSpc>
            </a:pPr>
            <a:endParaRPr lang="zh-CN" altLang="en-US" sz="2400">
              <a:solidFill>
                <a:srgbClr val="0070C0"/>
              </a:solidFill>
            </a:endParaRPr>
          </a:p>
        </p:txBody>
      </p:sp>
      <p:sp>
        <p:nvSpPr>
          <p:cNvPr id="3" name="文本框 2"/>
          <p:cNvSpPr txBox="1"/>
          <p:nvPr>
            <p:custDataLst>
              <p:tags r:id="rId4"/>
            </p:custDataLst>
          </p:nvPr>
        </p:nvSpPr>
        <p:spPr>
          <a:xfrm>
            <a:off x="4448175" y="3164205"/>
            <a:ext cx="443865" cy="521970"/>
          </a:xfrm>
          <a:prstGeom prst="rect">
            <a:avLst/>
          </a:prstGeom>
          <a:noFill/>
        </p:spPr>
        <p:txBody>
          <a:bodyPr wrap="none" rtlCol="0" anchor="t">
            <a:spAutoFit/>
          </a:bodyPr>
          <a:lstStyle/>
          <a:p>
            <a:r>
              <a:rPr lang="zh-CN" altLang="en-US" sz="2800">
                <a:solidFill>
                  <a:srgbClr val="FF0000"/>
                </a:solidFill>
                <a:sym typeface="+mn-ea"/>
              </a:rPr>
              <a:t> 2</a:t>
            </a:r>
            <a:endParaRPr lang="zh-CN" altLang="en-US" sz="2800">
              <a:solidFill>
                <a:srgbClr val="FF0000"/>
              </a:solidFill>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57835" y="382270"/>
            <a:ext cx="11276965" cy="4965065"/>
          </a:xfrm>
          <a:prstGeom prst="rect">
            <a:avLst/>
          </a:prstGeom>
          <a:noFill/>
        </p:spPr>
        <p:txBody>
          <a:bodyPr wrap="square" rtlCol="0" anchor="t">
            <a:spAutoFit/>
          </a:bodyPr>
          <a:lstStyle/>
          <a:p>
            <a:pPr>
              <a:lnSpc>
                <a:spcPct val="120000"/>
              </a:lnSpc>
            </a:pPr>
            <a:r>
              <a:rPr lang="zh-CN" altLang="en-US" sz="2400">
                <a:solidFill>
                  <a:srgbClr val="0070C0"/>
                </a:solidFill>
              </a:rPr>
              <a:t>2.  某农场养了一群马，马的毛色有栗色和白色两种。已知栗色和白色分别由遗传因子B和b 控制。育种工作者从中选出一匹健壮的栗色公马， 拟设计配种方案鉴定它是纯合子还是杂合子（就毛色而言）。请回答下列问题。</a:t>
            </a:r>
            <a:endParaRPr lang="zh-CN" altLang="en-US" sz="2400"/>
          </a:p>
          <a:p>
            <a:pPr>
              <a:lnSpc>
                <a:spcPct val="120000"/>
              </a:lnSpc>
            </a:pPr>
            <a:r>
              <a:rPr lang="zh-CN" altLang="en-US" sz="2400"/>
              <a:t>(1)在正常情况下，一匹母马一次只能生一匹小马。为了在一个配种季节里完成这项鉴定，应该怎样配种？</a:t>
            </a:r>
            <a:endParaRPr lang="zh-CN" altLang="en-US" sz="2400"/>
          </a:p>
          <a:p>
            <a:pPr>
              <a:lnSpc>
                <a:spcPct val="120000"/>
              </a:lnSpc>
            </a:pPr>
            <a:r>
              <a:rPr lang="zh-CN" altLang="en-US" sz="2400"/>
              <a:t>(2)杂交后代可能出现哪些结果？如何根据 结果判断栗色公马是纯合子还是杂合子？</a:t>
            </a:r>
            <a:endParaRPr lang="zh-CN" altLang="en-US" sz="2400"/>
          </a:p>
          <a:p>
            <a:pPr>
              <a:lnSpc>
                <a:spcPct val="120000"/>
              </a:lnSpc>
            </a:pPr>
            <a:r>
              <a:rPr lang="zh-CN" altLang="en-US" sz="2400"/>
              <a:t>      </a:t>
            </a:r>
            <a:r>
              <a:rPr lang="zh-CN" altLang="en-US" sz="2400">
                <a:solidFill>
                  <a:srgbClr val="FF0000"/>
                </a:solidFill>
              </a:rPr>
              <a:t> (1)将被鉴定的栗色公马与多匹白色母马配种，这样可在一个季节里产生多匹杂交后代。</a:t>
            </a:r>
            <a:endParaRPr lang="zh-CN" altLang="en-US" sz="2400">
              <a:solidFill>
                <a:srgbClr val="FF0000"/>
              </a:solidFill>
            </a:endParaRPr>
          </a:p>
          <a:p>
            <a:pPr>
              <a:lnSpc>
                <a:spcPct val="120000"/>
              </a:lnSpc>
            </a:pPr>
            <a:r>
              <a:rPr lang="zh-CN" altLang="en-US" sz="2400">
                <a:solidFill>
                  <a:srgbClr val="FF0000"/>
                </a:solidFill>
              </a:rPr>
              <a:t>       (2)杂交后代可能有两种结果：一是杂交后代全部为栗色马，此结果说明被鉴定的栗色公马很可能是纯合子；二是杂交后代中既有白色马，又有栗色马，此结果说明被鉴定的栗色公马为杂合子。</a:t>
            </a:r>
            <a:endParaRPr lang="zh-CN" altLang="en-US" sz="2400">
              <a:solidFill>
                <a:srgbClr val="FF0000"/>
              </a:solidFill>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97840" y="272415"/>
            <a:ext cx="11196320" cy="5128895"/>
          </a:xfrm>
          <a:prstGeom prst="rect">
            <a:avLst/>
          </a:prstGeom>
          <a:noFill/>
        </p:spPr>
        <p:txBody>
          <a:bodyPr wrap="square" rtlCol="0" anchor="t">
            <a:spAutoFit/>
          </a:bodyPr>
          <a:lstStyle/>
          <a:p>
            <a:pPr>
              <a:lnSpc>
                <a:spcPct val="130000"/>
              </a:lnSpc>
            </a:pPr>
            <a:r>
              <a:rPr lang="zh-CN" altLang="en-US" sz="2800">
                <a:solidFill>
                  <a:srgbClr val="0070C0"/>
                </a:solidFill>
              </a:rPr>
              <a:t>3.   孟德尔说：“任何实验的价值和效用，取决于所使用材料对于实验目的的适合性。”结合孟德尔的杂交实验，谈谈你对这句话的理解。</a:t>
            </a:r>
            <a:endParaRPr lang="zh-CN" altLang="en-US" sz="2800">
              <a:solidFill>
                <a:srgbClr val="0070C0"/>
              </a:solidFill>
            </a:endParaRPr>
          </a:p>
          <a:p>
            <a:pPr>
              <a:lnSpc>
                <a:spcPct val="130000"/>
              </a:lnSpc>
            </a:pPr>
            <a:r>
              <a:rPr lang="zh-CN" altLang="en-US" sz="2800"/>
              <a:t>        </a:t>
            </a:r>
            <a:r>
              <a:rPr lang="zh-CN" altLang="en-US" sz="2800">
                <a:solidFill>
                  <a:srgbClr val="FF0000"/>
                </a:solidFill>
              </a:rPr>
              <a:t> 选择适宜的实验材料是确保实验成功的条件之一。孟德尔在遗传杂交实验中，曾使用多种植物如豌豆、玉米、山柳菊做杂交实验，其中豌豆的杂交实验最为成功，因此，他发现了遗传规律。这是因为豌豆具有适于研究杂交实验的特点。例如，豌豆严格自花传粉，在自然状态下是纯种，这样确保F</a:t>
            </a:r>
            <a:r>
              <a:rPr lang="zh-CN" altLang="en-US" sz="2800" baseline="-25000">
                <a:solidFill>
                  <a:srgbClr val="FF0000"/>
                </a:solidFill>
              </a:rPr>
              <a:t>1</a:t>
            </a:r>
            <a:r>
              <a:rPr lang="zh-CN" altLang="en-US" sz="2800">
                <a:solidFill>
                  <a:srgbClr val="FF0000"/>
                </a:solidFill>
              </a:rPr>
              <a:t>通过杂交实验可以获得更正的杂种；豌豆花大，易于做人工杂交实验； 豌豆具有稳定的易于区分的性状，便于观察和统计实验结果。</a:t>
            </a:r>
            <a:endParaRPr lang="zh-CN" altLang="en-US" sz="2800">
              <a:solidFill>
                <a:srgbClr val="FF0000"/>
              </a:solidFill>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470535" y="335915"/>
            <a:ext cx="11264900" cy="4912995"/>
          </a:xfrm>
          <a:prstGeom prst="rect">
            <a:avLst/>
          </a:prstGeom>
          <a:noFill/>
        </p:spPr>
        <p:txBody>
          <a:bodyPr wrap="square" rtlCol="0" anchor="t">
            <a:spAutoFit/>
          </a:bodyPr>
          <a:lstStyle/>
          <a:p>
            <a:pPr>
              <a:lnSpc>
                <a:spcPct val="140000"/>
              </a:lnSpc>
            </a:pPr>
            <a:r>
              <a:rPr lang="zh-CN" altLang="en-US" sz="2800">
                <a:solidFill>
                  <a:srgbClr val="0070C0"/>
                </a:solidFill>
              </a:rPr>
              <a:t>4.   除了孟德尔的杂交实验，你还能举出科学研究中运用假说—演绎法的实例吗？</a:t>
            </a:r>
            <a:endParaRPr lang="zh-CN" altLang="en-US" sz="2800"/>
          </a:p>
          <a:p>
            <a:pPr>
              <a:lnSpc>
                <a:spcPct val="140000"/>
              </a:lnSpc>
            </a:pPr>
            <a:r>
              <a:rPr lang="zh-CN" altLang="en-US" sz="2800"/>
              <a:t>      </a:t>
            </a:r>
            <a:r>
              <a:rPr lang="zh-CN" altLang="en-US" sz="2800">
                <a:solidFill>
                  <a:srgbClr val="FF0000"/>
                </a:solidFill>
              </a:rPr>
              <a:t>  凯库勒提出苯分子的环状结构、原子核中含有中子和质了的发现过程等，都是通过假说一演绎法得出结论的。19世纪以前科学家对遗传学的研究，多采用从实验结果出发提出某种理论或学说。而假说一演绎法，是从客观现象或实验结果出发，提出问题、作出假设，然后设计实验验证假说的研究方法，这种方法的运用促进了生物科学的研究，使遗传学由描述性研究进入理性推导和实验验证的研究阶段。</a:t>
            </a:r>
            <a:endParaRPr lang="zh-CN" altLang="en-US" sz="2800">
              <a:solidFill>
                <a:srgbClr val="FF0000"/>
              </a:solidFill>
            </a:endParaRPr>
          </a:p>
        </p:txBody>
      </p:sp>
      <p:pic>
        <p:nvPicPr>
          <p:cNvPr id="5" name="New picture"/>
          <p:cNvPicPr/>
          <p:nvPr>
            <p:custDataLst>
              <p:tags r:id="rId5"/>
            </p:custDataLst>
          </p:nvPr>
        </p:nvPicPr>
        <p:blipFill>
          <a:blip r:embed="rId4"/>
          <a:stretch>
            <a:fillRect/>
          </a:stretch>
        </p:blipFill>
        <p:spPr>
          <a:xfrm>
            <a:off x="10363200" y="11620500"/>
            <a:ext cx="330200" cy="2540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UNIQUEID" val="4703"/>
</p:tagLst>
</file>

<file path=ppt/tags/tag2.xml><?xml version="1.0" encoding="utf-8"?>
<p:tagLst xmlns:p="http://schemas.openxmlformats.org/presentationml/2006/main">
  <p:tag name="AS_UNIQUEID" val="4704"/>
</p:tagLst>
</file>

<file path=ppt/tags/tag3.xml><?xml version="1.0" encoding="utf-8"?>
<p:tagLst xmlns:p="http://schemas.openxmlformats.org/presentationml/2006/main">
  <p:tag name="AS_UNIQUEID" val="4705"/>
</p:tagLst>
</file>

<file path=ppt/tags/tag4.xml><?xml version="1.0" encoding="utf-8"?>
<p:tagLst xmlns:p="http://schemas.openxmlformats.org/presentationml/2006/main">
  <p:tag name="AS_UNIQUEID" val="4706"/>
</p:tagLst>
</file>

<file path=ppt/tags/tag5.xml><?xml version="1.0" encoding="utf-8"?>
<p:tagLst xmlns:p="http://schemas.openxmlformats.org/presentationml/2006/main">
  <p:tag name="AS_UNIQUEID" val="4707"/>
</p:tagLst>
</file>

<file path=ppt/tags/tag6.xml><?xml version="1.0" encoding="utf-8"?>
<p:tagLst xmlns:p="http://schemas.openxmlformats.org/presentationml/2006/main">
  <p:tag name="AS_UNIQUEID" val="4708"/>
</p:tagLst>
</file>

<file path=ppt/tags/tag7.xml><?xml version="1.0" encoding="utf-8"?>
<p:tagLst xmlns:p="http://schemas.openxmlformats.org/presentationml/2006/main">
  <p:tag name="AS_UNIQUEID" val="4709"/>
</p:tagLst>
</file>

<file path=ppt/tags/tag8.xml><?xml version="1.0" encoding="utf-8"?>
<p:tagLst xmlns:p="http://schemas.openxmlformats.org/presentationml/2006/main">
  <p:tag name="AS_UNIQUEID" val="4710"/>
</p:tagLst>
</file>

<file path=ppt/tags/tag9.xml><?xml version="1.0" encoding="utf-8"?>
<p:tagLst xmlns:p="http://schemas.openxmlformats.org/presentationml/2006/main">
  <p:tag name="AS_UNIQUEID" val="4711"/>
</p:tagLst>
</file>

<file path=ppt/tags/tag10.xml><?xml version="1.0" encoding="utf-8"?>
<p:tagLst xmlns:p="http://schemas.openxmlformats.org/presentationml/2006/main">
  <p:tag name="AS_UNIQUEID" val="4712"/>
</p:tagLst>
</file>

<file path=ppt/tags/tag11.xml><?xml version="1.0" encoding="utf-8"?>
<p:tagLst xmlns:p="http://schemas.openxmlformats.org/presentationml/2006/main">
  <p:tag name="AS_UNIQUEID" val="4713"/>
</p:tagLst>
</file>

<file path=ppt/tags/tag12.xml><?xml version="1.0" encoding="utf-8"?>
<p:tagLst xmlns:p="http://schemas.openxmlformats.org/presentationml/2006/main">
  <p:tag name="AS_UNIQUEID" val="4714"/>
</p:tagLst>
</file>

<file path=ppt/tags/tag13.xml><?xml version="1.0" encoding="utf-8"?>
<p:tagLst xmlns:p="http://schemas.openxmlformats.org/presentationml/2006/main">
  <p:tag name="AS_UNIQUEID" val="4715"/>
</p:tagLst>
</file>

<file path=ppt/tags/tag14.xml><?xml version="1.0" encoding="utf-8"?>
<p:tagLst xmlns:p="http://schemas.openxmlformats.org/presentationml/2006/main">
  <p:tag name="AS_UNIQUEID" val="4716"/>
</p:tagLst>
</file>

<file path=ppt/tags/tag15.xml><?xml version="1.0" encoding="utf-8"?>
<p:tagLst xmlns:p="http://schemas.openxmlformats.org/presentationml/2006/main">
  <p:tag name="AS_UNIQUEID" val="4717"/>
</p:tagLst>
</file>

<file path=ppt/tags/tag16.xml><?xml version="1.0" encoding="utf-8"?>
<p:tagLst xmlns:p="http://schemas.openxmlformats.org/presentationml/2006/main">
  <p:tag name="AS_UNIQUEID" val="4718"/>
</p:tagLst>
</file>

<file path=ppt/tags/tag17.xml><?xml version="1.0" encoding="utf-8"?>
<p:tagLst xmlns:p="http://schemas.openxmlformats.org/presentationml/2006/main">
  <p:tag name="AS_UNIQUEID" val="4719"/>
</p:tagLst>
</file>

<file path=ppt/tags/tag18.xml><?xml version="1.0" encoding="utf-8"?>
<p:tagLst xmlns:p="http://schemas.openxmlformats.org/presentationml/2006/main">
  <p:tag name="AS_UNIQUEID" val="4720"/>
</p:tagLst>
</file>

<file path=ppt/tags/tag19.xml><?xml version="1.0" encoding="utf-8"?>
<p:tagLst xmlns:p="http://schemas.openxmlformats.org/presentationml/2006/main">
  <p:tag name="AS_UNIQUEID" val="4721"/>
</p:tagLst>
</file>

<file path=ppt/tags/tag20.xml><?xml version="1.0" encoding="utf-8"?>
<p:tagLst xmlns:p="http://schemas.openxmlformats.org/presentationml/2006/main">
  <p:tag name="AS_UNIQUEID" val="4722"/>
</p:tagLst>
</file>

<file path=ppt/tags/tag21.xml><?xml version="1.0" encoding="utf-8"?>
<p:tagLst xmlns:p="http://schemas.openxmlformats.org/presentationml/2006/main">
  <p:tag name="AS_UNIQUEID" val="4723"/>
</p:tagLst>
</file>

<file path=ppt/tags/tag22.xml><?xml version="1.0" encoding="utf-8"?>
<p:tagLst xmlns:p="http://schemas.openxmlformats.org/presentationml/2006/main">
  <p:tag name="AS_UNIQUEID" val="4724"/>
</p:tagLst>
</file>

<file path=ppt/tags/tag23.xml><?xml version="1.0" encoding="utf-8"?>
<p:tagLst xmlns:p="http://schemas.openxmlformats.org/presentationml/2006/main">
  <p:tag name="AS_UNIQUEID" val="4725"/>
</p:tagLst>
</file>

<file path=ppt/tags/tag24.xml><?xml version="1.0" encoding="utf-8"?>
<p:tagLst xmlns:p="http://schemas.openxmlformats.org/presentationml/2006/main">
  <p:tag name="AS_UNIQUEID" val="4726"/>
</p:tagLst>
</file>

<file path=ppt/tags/tag25.xml><?xml version="1.0" encoding="utf-8"?>
<p:tagLst xmlns:p="http://schemas.openxmlformats.org/presentationml/2006/main">
  <p:tag name="AS_UNIQUEID" val="4727"/>
</p:tagLst>
</file>

<file path=ppt/tags/tag26.xml><?xml version="1.0" encoding="utf-8"?>
<p:tagLst xmlns:p="http://schemas.openxmlformats.org/presentationml/2006/main">
  <p:tag name="AS_UNIQUEID" val="4728"/>
</p:tagLst>
</file>

<file path=ppt/tags/tag27.xml><?xml version="1.0" encoding="utf-8"?>
<p:tagLst xmlns:p="http://schemas.openxmlformats.org/presentationml/2006/main">
  <p:tag name="AS_UNIQUEID" val="4729"/>
</p:tagLst>
</file>

<file path=ppt/tags/tag28.xml><?xml version="1.0" encoding="utf-8"?>
<p:tagLst xmlns:p="http://schemas.openxmlformats.org/presentationml/2006/main">
  <p:tag name="AS_UNIQUEID" val="4730"/>
</p:tagLst>
</file>

<file path=ppt/tags/tag29.xml><?xml version="1.0" encoding="utf-8"?>
<p:tagLst xmlns:p="http://schemas.openxmlformats.org/presentationml/2006/main">
  <p:tag name="AS_UNIQUEID" val="4731"/>
</p:tagLst>
</file>

<file path=ppt/tags/tag30.xml><?xml version="1.0" encoding="utf-8"?>
<p:tagLst xmlns:p="http://schemas.openxmlformats.org/presentationml/2006/main">
  <p:tag name="AS_UNIQUEID" val="4732"/>
</p:tagLst>
</file>

<file path=ppt/tags/tag31.xml><?xml version="1.0" encoding="utf-8"?>
<p:tagLst xmlns:p="http://schemas.openxmlformats.org/presentationml/2006/main">
  <p:tag name="AS_UNIQUEID" val="4733"/>
</p:tagLst>
</file>

<file path=ppt/tags/tag32.xml><?xml version="1.0" encoding="utf-8"?>
<p:tagLst xmlns:p="http://schemas.openxmlformats.org/presentationml/2006/main">
  <p:tag name="AS_UNIQUEID" val="4734"/>
</p:tagLst>
</file>

<file path=ppt/tags/tag33.xml><?xml version="1.0" encoding="utf-8"?>
<p:tagLst xmlns:p="http://schemas.openxmlformats.org/presentationml/2006/main">
  <p:tag name="AS_UNIQUEID" val="4735"/>
</p:tagLst>
</file>

<file path=ppt/tags/tag34.xml><?xml version="1.0" encoding="utf-8"?>
<p:tagLst xmlns:p="http://schemas.openxmlformats.org/presentationml/2006/main">
  <p:tag name="AS_UNIQUEID" val="4736"/>
</p:tagLst>
</file>

<file path=ppt/tags/tag35.xml><?xml version="1.0" encoding="utf-8"?>
<p:tagLst xmlns:p="http://schemas.openxmlformats.org/presentationml/2006/main">
  <p:tag name="AS_UNIQUEID" val="4737"/>
</p:tagLst>
</file>

<file path=ppt/tags/tag36.xml><?xml version="1.0" encoding="utf-8"?>
<p:tagLst xmlns:p="http://schemas.openxmlformats.org/presentationml/2006/main">
  <p:tag name="AS_UNIQUEID" val="4738"/>
</p:tagLst>
</file>

<file path=ppt/tags/tag37.xml><?xml version="1.0" encoding="utf-8"?>
<p:tagLst xmlns:p="http://schemas.openxmlformats.org/presentationml/2006/main">
  <p:tag name="AS_UNIQUEID" val="4739"/>
</p:tagLst>
</file>

<file path=ppt/tags/tag38.xml><?xml version="1.0" encoding="utf-8"?>
<p:tagLst xmlns:p="http://schemas.openxmlformats.org/presentationml/2006/main">
  <p:tag name="AS_UNIQUEID" val="4740"/>
  <p:tag name="KSO_WM_ASSEMBLE_CHIP_INDEX" val="5aa236305929486db90956db98e57668"/>
  <p:tag name="KSO_WM_BEAUTIFY_FLAG" val="#wm#"/>
  <p:tag name="KSO_WM_CHIP_FILLAREA_FILL_RULE" val="{&quot;fill_align&quot;:&quot;cm&quot;,&quot;fill_effect&quot;:[],&quot;fill_mode&quot;:&quot;adaptive&quot;,&quot;sacle_strategy&quot;:&quot;stretch&quot;}"/>
  <p:tag name="KSO_WM_CHIP_GROUPID" val="5face4ad0ad14824cacb1e6a"/>
  <p:tag name="KSO_WM_CHIP_XID" val="5face4ad0ad14824cacb1e6b"/>
  <p:tag name="KSO_WM_TAG_VERSION" val="1.0"/>
  <p:tag name="KSO_WM_TEMPLATE_CATEGORY" val="chip"/>
  <p:tag name="KSO_WM_TEMPLATE_INDEX" val="20215602"/>
  <p:tag name="KSO_WM_UNIT_COMPATIBLE" val="0"/>
  <p:tag name="KSO_WM_UNIT_DEC_AREA_ID" val="8cf660053aa64e2887beb40aaadba382"/>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15602_1*i*1"/>
  <p:tag name="KSO_WM_UNIT_INDEX" val="1"/>
  <p:tag name="KSO_WM_UNIT_LAYERLEVEL" val="1"/>
  <p:tag name="KSO_WM_UNIT_SM_LIMIT_TYPE" val=""/>
  <p:tag name="KSO_WM_UNIT_SUBTYPE" val="u"/>
  <p:tag name="KSO_WM_UNIT_TYPE" val="i"/>
</p:tagLst>
</file>

<file path=ppt/tags/tag39.xml><?xml version="1.0" encoding="utf-8"?>
<p:tagLst xmlns:p="http://schemas.openxmlformats.org/presentationml/2006/main">
  <p:tag name="AS_UNIQUEID" val="4741"/>
</p:tagLst>
</file>

<file path=ppt/tags/tag40.xml><?xml version="1.0" encoding="utf-8"?>
<p:tagLst xmlns:p="http://schemas.openxmlformats.org/presentationml/2006/main">
  <p:tag name="AS_UNIQUEID" val="4742"/>
</p:tagLst>
</file>

<file path=ppt/tags/tag41.xml><?xml version="1.0" encoding="utf-8"?>
<p:tagLst xmlns:p="http://schemas.openxmlformats.org/presentationml/2006/main">
  <p:tag name="AS_UNIQUEID" val="4743"/>
</p:tagLst>
</file>

<file path=ppt/tags/tag42.xml><?xml version="1.0" encoding="utf-8"?>
<p:tagLst xmlns:p="http://schemas.openxmlformats.org/presentationml/2006/main">
  <p:tag name="AS_UNIQUEID" val="4744"/>
  <p:tag name="KSO_WM_ASSEMBLE_CHIP_INDEX" val="45eaf2d036604e5589e72ac7127b92cd"/>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ASSEMBLE_GROUPID" val="5face4ad0ad14824cacb1e6a"/>
  <p:tag name="KSO_WM_TEMPLATE_ASSEMBLE_XID" val="5fade491b46e6ebd990c7f0a"/>
  <p:tag name="KSO_WM_TEMPLATE_CATEGORY" val="custom"/>
  <p:tag name="KSO_WM_TEMPLATE_INDEX" val="20215602"/>
  <p:tag name="KSO_WM_UNIT_BLOCK" val="0"/>
  <p:tag name="KSO_WM_UNIT_COMPATIBLE" val="0"/>
  <p:tag name="KSO_WM_UNIT_DEC_AREA_ID" val="ed226d49e9ef446d87944a26cbc37822"/>
  <p:tag name="KSO_WM_UNIT_DEFAULT_FONT" val="24;60;4"/>
  <p:tag name="KSO_WM_UNIT_DIAGRAM_ISNUMVISUAL" val="0"/>
  <p:tag name="KSO_WM_UNIT_DIAGRAM_ISREFERUNIT" val="0"/>
  <p:tag name="KSO_WM_UNIT_HIGHLIGHT" val="0"/>
  <p:tag name="KSO_WM_UNIT_ID" val="custom20215602_1*a*1"/>
  <p:tag name="KSO_WM_UNIT_INDEX" val="1"/>
  <p:tag name="KSO_WM_UNIT_ISCONTENTSTITLE" val="0"/>
  <p:tag name="KSO_WM_UNIT_ISNUMDGMTITLE" val="0"/>
  <p:tag name="KSO_WM_UNIT_LAYERLEVEL" val="1"/>
  <p:tag name="KSO_WM_UNIT_NOCLEAR" val="0"/>
  <p:tag name="KSO_WM_UNIT_PRESET_TEXT" val="世界地球日主题班会"/>
  <p:tag name="KSO_WM_UNIT_TEXT_FILL_FORE_SCHEMECOLOR_INDEX" val="13"/>
  <p:tag name="KSO_WM_UNIT_TEXT_FILL_FORE_SCHEMECOLOR_INDEX_BRIGHTNESS" val="0.15"/>
  <p:tag name="KSO_WM_UNIT_TEXT_FILL_TYPE" val="1"/>
  <p:tag name="KSO_WM_UNIT_TYPE" val="a"/>
  <p:tag name="KSO_WM_UNIT_VALUE" val="14"/>
</p:tagLst>
</file>

<file path=ppt/tags/tag43.xml><?xml version="1.0" encoding="utf-8"?>
<p:tagLst xmlns:p="http://schemas.openxmlformats.org/presentationml/2006/main">
  <p:tag name="AS_UNIQUEID" val="4745"/>
  <p:tag name="KSO_WM_ASSEMBLE_CHIP_INDEX" val="45eaf2d036604e5589e72ac7127b92cd"/>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ASSEMBLE_GROUPID" val="5face4ad0ad14824cacb1e6a"/>
  <p:tag name="KSO_WM_TEMPLATE_ASSEMBLE_XID" val="5fade491b46e6ebd990c7f0a"/>
  <p:tag name="KSO_WM_TEMPLATE_CATEGORY" val="custom"/>
  <p:tag name="KSO_WM_TEMPLATE_INDEX" val="20215602"/>
  <p:tag name="KSO_WM_UNIT_BLOCK" val="0"/>
  <p:tag name="KSO_WM_UNIT_COMPATIBLE" val="0"/>
  <p:tag name="KSO_WM_UNIT_DEC_AREA_ID" val="f62af0e5360742289cb4b34ee6d2c7c2"/>
  <p:tag name="KSO_WM_UNIT_DEFAULT_FONT" val="18;24;2"/>
  <p:tag name="KSO_WM_UNIT_DIAGRAM_ISNUMVISUAL" val="0"/>
  <p:tag name="KSO_WM_UNIT_DIAGRAM_ISREFERUNIT" val="0"/>
  <p:tag name="KSO_WM_UNIT_HIGHLIGHT" val="0"/>
  <p:tag name="KSO_WM_UNIT_ID" val="custom20215602_1*b*1"/>
  <p:tag name="KSO_WM_UNIT_INDEX" val="1"/>
  <p:tag name="KSO_WM_UNIT_ISCONTENTSTITLE" val="0"/>
  <p:tag name="KSO_WM_UNIT_ISNUMDGMTITLE" val="0"/>
  <p:tag name="KSO_WM_UNIT_LAYERLEVEL" val="1"/>
  <p:tag name="KSO_WM_UNIT_NOCLEAR" val="0"/>
  <p:tag name="KSO_WM_UNIT_PRESET_TEXT" val="此处添加副标题内容"/>
  <p:tag name="KSO_WM_UNIT_TEXT_FILL_FORE_SCHEMECOLOR_INDEX" val="13"/>
  <p:tag name="KSO_WM_UNIT_TEXT_FILL_FORE_SCHEMECOLOR_INDEX_BRIGHTNESS" val="0.35"/>
  <p:tag name="KSO_WM_UNIT_TEXT_FILL_TYPE" val="1"/>
  <p:tag name="KSO_WM_UNIT_TYPE" val="b"/>
  <p:tag name="KSO_WM_UNIT_VALUE" val="19"/>
</p:tagLst>
</file>

<file path=ppt/tags/tag44.xml><?xml version="1.0" encoding="utf-8"?>
<p:tagLst xmlns:p="http://schemas.openxmlformats.org/presentationml/2006/main">
  <p:tag name="AS_UNIQUEID" val="4746"/>
</p:tagLst>
</file>

<file path=ppt/tags/tag45.xml><?xml version="1.0" encoding="utf-8"?>
<p:tagLst xmlns:p="http://schemas.openxmlformats.org/presentationml/2006/main">
  <p:tag name="AS_UNIQUEID" val="4747"/>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46.xml><?xml version="1.0" encoding="utf-8"?>
<p:tagLst xmlns:p="http://schemas.openxmlformats.org/presentationml/2006/main">
  <p:tag name="AS_UNIQUEID" val="4748"/>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47.xml><?xml version="1.0" encoding="utf-8"?>
<p:tagLst xmlns:p="http://schemas.openxmlformats.org/presentationml/2006/main">
  <p:tag name="AS_UNIQUEID" val="4749"/>
</p:tagLst>
</file>

<file path=ppt/tags/tag48.xml><?xml version="1.0" encoding="utf-8"?>
<p:tagLst xmlns:p="http://schemas.openxmlformats.org/presentationml/2006/main">
  <p:tag name="AS_UNIQUEID" val="4750"/>
</p:tagLst>
</file>

<file path=ppt/tags/tag49.xml><?xml version="1.0" encoding="utf-8"?>
<p:tagLst xmlns:p="http://schemas.openxmlformats.org/presentationml/2006/main">
  <p:tag name="AS_UNIQUEID" val="4751"/>
</p:tagLst>
</file>

<file path=ppt/tags/tag50.xml><?xml version="1.0" encoding="utf-8"?>
<p:tagLst xmlns:p="http://schemas.openxmlformats.org/presentationml/2006/main">
  <p:tag name="AS_UNIQUEID" val="4752"/>
</p:tagLst>
</file>

<file path=ppt/tags/tag51.xml><?xml version="1.0" encoding="utf-8"?>
<p:tagLst xmlns:p="http://schemas.openxmlformats.org/presentationml/2006/main">
  <p:tag name="AS_UNIQUEID" val="4753"/>
</p:tagLst>
</file>

<file path=ppt/tags/tag52.xml><?xml version="1.0" encoding="utf-8"?>
<p:tagLst xmlns:p="http://schemas.openxmlformats.org/presentationml/2006/main">
  <p:tag name="AS_UNIQUEID" val="4754"/>
</p:tagLst>
</file>

<file path=ppt/tags/tag53.xml><?xml version="1.0" encoding="utf-8"?>
<p:tagLst xmlns:p="http://schemas.openxmlformats.org/presentationml/2006/main">
  <p:tag name="AS_UNIQUEID" val="4755"/>
  <p:tag name="KSO_WM_ASSEMBLE_CHIP_INDEX" val="a671dcdf868548f98664013b3c94a5da"/>
  <p:tag name="KSO_WM_BEAUTIFY_FLAG" val="#wm#"/>
  <p:tag name="KSO_WM_CHIP_FILLAREA_FILL_RULE" val="{&quot;fill_align&quot;:&quot;lm&quot;,&quot;fill_effect&quot;:[],&quot;fill_mode&quot;:&quot;adaptive&quot;,&quot;sacle_strategy&quot;:&quot;stretch&quot;}"/>
  <p:tag name="KSO_WM_CHIP_GROUPID" val="5face4ad0ad14824cacb1e6a"/>
  <p:tag name="KSO_WM_CHIP_XID" val="5face4ad0ad14824cacb1e6c"/>
  <p:tag name="KSO_WM_TAG_VERSION" val="1.0"/>
  <p:tag name="KSO_WM_TEMPLATE_CATEGORY" val="chip"/>
  <p:tag name="KSO_WM_TEMPLATE_INDEX" val="20215602"/>
  <p:tag name="KSO_WM_UNIT_COMPATIBLE" val="0"/>
  <p:tag name="KSO_WM_UNIT_DEC_AREA_ID" val="2bb7e5c41af84091a906879e3d04a276"/>
  <p:tag name="KSO_WM_UNIT_DECORATE_INFO" val=""/>
  <p:tag name="KSO_WM_UNIT_DIAGRAM_ISNUMVISUAL" val="0"/>
  <p:tag name="KSO_WM_UNIT_DIAGRAM_ISREFERUNIT" val="0"/>
  <p:tag name="KSO_WM_UNIT_HIGHLIGHT" val="0"/>
  <p:tag name="KSO_WM_UNIT_ID" val="chip20215602_2*i*1"/>
  <p:tag name="KSO_WM_UNIT_INDEX" val="1"/>
  <p:tag name="KSO_WM_UNIT_LAYERLEVEL" val="1"/>
  <p:tag name="KSO_WM_UNIT_SM_LIMIT_TYPE" val=""/>
  <p:tag name="KSO_WM_UNIT_SUBTYPE" val="t"/>
  <p:tag name="KSO_WM_UNIT_TYPE" val="i"/>
</p:tagLst>
</file>

<file path=ppt/tags/tag54.xml><?xml version="1.0" encoding="utf-8"?>
<p:tagLst xmlns:p="http://schemas.openxmlformats.org/presentationml/2006/main">
  <p:tag name="AS_UNIQUEID" val="4756"/>
  <p:tag name="KSO_WM_ASSEMBLE_CHIP_INDEX" val="6244a54f347b4bc5912dc0da61ce9816"/>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b251430334e3407286ab5a54055b635b"/>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55.xml><?xml version="1.0" encoding="utf-8"?>
<p:tagLst xmlns:p="http://schemas.openxmlformats.org/presentationml/2006/main">
  <p:tag name="AS_UNIQUEID" val="4757"/>
  <p:tag name="KSO_WM_ASSEMBLE_CHIP_INDEX" val="a90bd29b0cb240d898a1f1dad36c5b58"/>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efd2de38ea0b45e78f5836dd48773d32"/>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56.xml><?xml version="1.0" encoding="utf-8"?>
<p:tagLst xmlns:p="http://schemas.openxmlformats.org/presentationml/2006/main">
  <p:tag name="AS_UNIQUEID" val="4758"/>
</p:tagLst>
</file>

<file path=ppt/tags/tag57.xml><?xml version="1.0" encoding="utf-8"?>
<p:tagLst xmlns:p="http://schemas.openxmlformats.org/presentationml/2006/main">
  <p:tag name="AS_UNIQUEID" val="4759"/>
</p:tagLst>
</file>

<file path=ppt/tags/tag58.xml><?xml version="1.0" encoding="utf-8"?>
<p:tagLst xmlns:p="http://schemas.openxmlformats.org/presentationml/2006/main">
  <p:tag name="AS_UNIQUEID" val="4760"/>
</p:tagLst>
</file>

<file path=ppt/tags/tag59.xml><?xml version="1.0" encoding="utf-8"?>
<p:tagLst xmlns:p="http://schemas.openxmlformats.org/presentationml/2006/main">
  <p:tag name="AS_UNIQUEID" val="4761"/>
  <p:tag name="KSO_WM_ASSEMBLE_CHIP_INDEX" val="723d798d258a43749db358ea5e1c0dba"/>
  <p:tag name="KSO_WM_BEAUTIFY_FLAG" val="#wm#"/>
  <p:tag name="KSO_WM_CHIP_FILLAREA_FILL_RULE" val="{&quot;fill_align&quot;:&quot;cm&quot;,&quot;fill_mode&quot;:&quot;adaptive&quot;,&quot;sacle_strategy&quot;:&quot;smart&quot;}"/>
  <p:tag name="KSO_WM_CHIP_GROUPID" val="5ebe40d00ac41c4a0a525616"/>
  <p:tag name="KSO_WM_CHIP_XID" val="5ebe40d00ac41c4a0a525617"/>
  <p:tag name="KSO_WM_TAG_VERSION" val="1.0"/>
  <p:tag name="KSO_WM_TEMPLATE_ASSEMBLE_GROUPID" val="5face4ad0ad14824cacb1e6a"/>
  <p:tag name="KSO_WM_TEMPLATE_ASSEMBLE_XID" val="5fade491b46e6ebd990c7f02"/>
  <p:tag name="KSO_WM_TEMPLATE_CATEGORY" val="custom"/>
  <p:tag name="KSO_WM_TEMPLATE_INDEX" val="20215602"/>
  <p:tag name="KSO_WM_UNIT_BLOCK" val="0"/>
  <p:tag name="KSO_WM_UNIT_COMPATIBLE" val="0"/>
  <p:tag name="KSO_WM_UNIT_DEC_AREA_ID" val="fdf222fbd2a840c2ac41ae10c1c76a4c"/>
  <p:tag name="KSO_WM_UNIT_DEFAULT_FONT" val="14;18;2"/>
  <p:tag name="KSO_WM_UNIT_DIAGRAM_ISNUMVISUAL" val="0"/>
  <p:tag name="KSO_WM_UNIT_DIAGRAM_ISREFERUNIT" val="0"/>
  <p:tag name="KSO_WM_UNIT_HIGHLIGHT" val="0"/>
  <p:tag name="KSO_WM_UNIT_ID" val="custom20215602_1*b*1"/>
  <p:tag name="KSO_WM_UNIT_INDEX" val="1"/>
  <p:tag name="KSO_WM_UNIT_ISCONTENTSTITLE" val="0"/>
  <p:tag name="KSO_WM_UNIT_ISNUMDGMTITLE" val="0"/>
  <p:tag name="KSO_WM_UNIT_LAYERLEVEL" val="1"/>
  <p:tag name="KSO_WM_UNIT_NOCLEAR" val="0"/>
  <p:tag name="KSO_WM_UNIT_PRESET_TEXT" val="单击此处添加副标题内容"/>
  <p:tag name="KSO_WM_UNIT_TEXT_FILL_FORE_SCHEMECOLOR_INDEX" val="13"/>
  <p:tag name="KSO_WM_UNIT_TEXT_FILL_FORE_SCHEMECOLOR_INDEX_BRIGHTNESS" val="0.35"/>
  <p:tag name="KSO_WM_UNIT_TEXT_FILL_TYPE" val="1"/>
  <p:tag name="KSO_WM_UNIT_TYPE" val="b"/>
  <p:tag name="KSO_WM_UNIT_VALUE" val="87"/>
</p:tagLst>
</file>

<file path=ppt/tags/tag60.xml><?xml version="1.0" encoding="utf-8"?>
<p:tagLst xmlns:p="http://schemas.openxmlformats.org/presentationml/2006/main">
  <p:tag name="AS_UNIQUEID" val="4762"/>
  <p:tag name="KSO_WM_ASSEMBLE_CHIP_INDEX" val="723d798d258a43749db358ea5e1c0dba"/>
  <p:tag name="KSO_WM_BEAUTIFY_FLAG" val="#wm#"/>
  <p:tag name="KSO_WM_CHIP_FILLAREA_FILL_RULE" val="{&quot;fill_align&quot;:&quot;cm&quot;,&quot;fill_mode&quot;:&quot;adaptive&quot;,&quot;sacle_strategy&quot;:&quot;smart&quot;}"/>
  <p:tag name="KSO_WM_CHIP_GROUPID" val="5ebe40d00ac41c4a0a525616"/>
  <p:tag name="KSO_WM_CHIP_XID" val="5ebe40d00ac41c4a0a525617"/>
  <p:tag name="KSO_WM_TAG_VERSION" val="1.0"/>
  <p:tag name="KSO_WM_TEMPLATE_ASSEMBLE_GROUPID" val="5face4ad0ad14824cacb1e6a"/>
  <p:tag name="KSO_WM_TEMPLATE_ASSEMBLE_XID" val="5fade491b46e6ebd990c7f02"/>
  <p:tag name="KSO_WM_TEMPLATE_CATEGORY" val="custom"/>
  <p:tag name="KSO_WM_TEMPLATE_INDEX" val="20215602"/>
  <p:tag name="KSO_WM_UNIT_BLOCK" val="0"/>
  <p:tag name="KSO_WM_UNIT_COMPATIBLE" val="0"/>
  <p:tag name="KSO_WM_UNIT_DEC_AREA_ID" val="944be27dc90449789754621de44ac407"/>
  <p:tag name="KSO_WM_UNIT_DEFAULT_FONT" val="40;56;4"/>
  <p:tag name="KSO_WM_UNIT_DIAGRAM_ISNUMVISUAL" val="0"/>
  <p:tag name="KSO_WM_UNIT_DIAGRAM_ISREFERUNIT" val="0"/>
  <p:tag name="KSO_WM_UNIT_HIGHLIGHT" val="0"/>
  <p:tag name="KSO_WM_UNIT_ID" val="custom20215602_1*a*1"/>
  <p:tag name="KSO_WM_UNIT_INDEX" val="1"/>
  <p:tag name="KSO_WM_UNIT_ISCONTENTSTITLE" val="0"/>
  <p:tag name="KSO_WM_UNIT_ISNUMDGMTITLE" val="0"/>
  <p:tag name="KSO_WM_UNIT_LAYERLEVEL" val="1"/>
  <p:tag name="KSO_WM_UNIT_NOCLEAR" val="0"/>
  <p:tag name="KSO_WM_UNIT_PRESET_TEXT" val="单击添加大标题"/>
  <p:tag name="KSO_WM_UNIT_TEXT_FILL_FORE_SCHEMECOLOR_INDEX" val="13"/>
  <p:tag name="KSO_WM_UNIT_TEXT_FILL_FORE_SCHEMECOLOR_INDEX_BRIGHTNESS" val="0.15"/>
  <p:tag name="KSO_WM_UNIT_TEXT_FILL_TYPE" val="1"/>
  <p:tag name="KSO_WM_UNIT_TYPE" val="a"/>
  <p:tag name="KSO_WM_UNIT_VALUE" val="11"/>
</p:tagLst>
</file>

<file path=ppt/tags/tag61.xml><?xml version="1.0" encoding="utf-8"?>
<p:tagLst xmlns:p="http://schemas.openxmlformats.org/presentationml/2006/main">
  <p:tag name="AS_UNIQUEID" val="4763"/>
</p:tagLst>
</file>

<file path=ppt/tags/tag62.xml><?xml version="1.0" encoding="utf-8"?>
<p:tagLst xmlns:p="http://schemas.openxmlformats.org/presentationml/2006/main">
  <p:tag name="AS_UNIQUEID" val="4764"/>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63.xml><?xml version="1.0" encoding="utf-8"?>
<p:tagLst xmlns:p="http://schemas.openxmlformats.org/presentationml/2006/main">
  <p:tag name="AS_UNIQUEID" val="4765"/>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64.xml><?xml version="1.0" encoding="utf-8"?>
<p:tagLst xmlns:p="http://schemas.openxmlformats.org/presentationml/2006/main">
  <p:tag name="AS_UNIQUEID" val="4766"/>
</p:tagLst>
</file>

<file path=ppt/tags/tag65.xml><?xml version="1.0" encoding="utf-8"?>
<p:tagLst xmlns:p="http://schemas.openxmlformats.org/presentationml/2006/main">
  <p:tag name="AS_UNIQUEID" val="4767"/>
</p:tagLst>
</file>

<file path=ppt/tags/tag66.xml><?xml version="1.0" encoding="utf-8"?>
<p:tagLst xmlns:p="http://schemas.openxmlformats.org/presentationml/2006/main">
  <p:tag name="AS_UNIQUEID" val="4768"/>
</p:tagLst>
</file>

<file path=ppt/tags/tag67.xml><?xml version="1.0" encoding="utf-8"?>
<p:tagLst xmlns:p="http://schemas.openxmlformats.org/presentationml/2006/main">
  <p:tag name="AS_UNIQUEID" val="4769"/>
</p:tagLst>
</file>

<file path=ppt/tags/tag68.xml><?xml version="1.0" encoding="utf-8"?>
<p:tagLst xmlns:p="http://schemas.openxmlformats.org/presentationml/2006/main">
  <p:tag name="AS_UNIQUEID" val="4770"/>
</p:tagLst>
</file>

<file path=ppt/tags/tag69.xml><?xml version="1.0" encoding="utf-8"?>
<p:tagLst xmlns:p="http://schemas.openxmlformats.org/presentationml/2006/main">
  <p:tag name="AS_UNIQUEID" val="4771"/>
</p:tagLst>
</file>

<file path=ppt/tags/tag70.xml><?xml version="1.0" encoding="utf-8"?>
<p:tagLst xmlns:p="http://schemas.openxmlformats.org/presentationml/2006/main">
  <p:tag name="AS_UNIQUEID" val="4772"/>
</p:tagLst>
</file>

<file path=ppt/tags/tag71.xml><?xml version="1.0" encoding="utf-8"?>
<p:tagLst xmlns:p="http://schemas.openxmlformats.org/presentationml/2006/main">
  <p:tag name="AS_UNIQUEID" val="4773"/>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72.xml><?xml version="1.0" encoding="utf-8"?>
<p:tagLst xmlns:p="http://schemas.openxmlformats.org/presentationml/2006/main">
  <p:tag name="AS_UNIQUEID" val="4774"/>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73.xml><?xml version="1.0" encoding="utf-8"?>
<p:tagLst xmlns:p="http://schemas.openxmlformats.org/presentationml/2006/main">
  <p:tag name="AS_UNIQUEID" val="4775"/>
</p:tagLst>
</file>

<file path=ppt/tags/tag74.xml><?xml version="1.0" encoding="utf-8"?>
<p:tagLst xmlns:p="http://schemas.openxmlformats.org/presentationml/2006/main">
  <p:tag name="AS_UNIQUEID" val="4776"/>
</p:tagLst>
</file>

<file path=ppt/tags/tag75.xml><?xml version="1.0" encoding="utf-8"?>
<p:tagLst xmlns:p="http://schemas.openxmlformats.org/presentationml/2006/main">
  <p:tag name="AS_UNIQUEID" val="4777"/>
</p:tagLst>
</file>

<file path=ppt/tags/tag76.xml><?xml version="1.0" encoding="utf-8"?>
<p:tagLst xmlns:p="http://schemas.openxmlformats.org/presentationml/2006/main">
  <p:tag name="AS_UNIQUEID" val="4778"/>
</p:tagLst>
</file>

<file path=ppt/tags/tag77.xml><?xml version="1.0" encoding="utf-8"?>
<p:tagLst xmlns:p="http://schemas.openxmlformats.org/presentationml/2006/main">
  <p:tag name="AS_UNIQUEID" val="4779"/>
</p:tagLst>
</file>

<file path=ppt/tags/tag78.xml><?xml version="1.0" encoding="utf-8"?>
<p:tagLst xmlns:p="http://schemas.openxmlformats.org/presentationml/2006/main">
  <p:tag name="AS_UNIQUEID" val="4780"/>
</p:tagLst>
</file>

<file path=ppt/tags/tag79.xml><?xml version="1.0" encoding="utf-8"?>
<p:tagLst xmlns:p="http://schemas.openxmlformats.org/presentationml/2006/main">
  <p:tag name="AS_UNIQUEID" val="4781"/>
</p:tagLst>
</file>

<file path=ppt/tags/tag80.xml><?xml version="1.0" encoding="utf-8"?>
<p:tagLst xmlns:p="http://schemas.openxmlformats.org/presentationml/2006/main">
  <p:tag name="AS_UNIQUEID" val="4782"/>
</p:tagLst>
</file>

<file path=ppt/tags/tag81.xml><?xml version="1.0" encoding="utf-8"?>
<p:tagLst xmlns:p="http://schemas.openxmlformats.org/presentationml/2006/main">
  <p:tag name="AS_UNIQUEID" val="4783"/>
</p:tagLst>
</file>

<file path=ppt/tags/tag82.xml><?xml version="1.0" encoding="utf-8"?>
<p:tagLst xmlns:p="http://schemas.openxmlformats.org/presentationml/2006/main">
  <p:tag name="AS_UNIQUEID" val="4784"/>
  <p:tag name="KSO_WM_ASSEMBLE_CHIP_INDEX" val="f43b268fadf143f3bd0795d1348f92c5"/>
  <p:tag name="KSO_WM_BEAUTIFY_FLAG" val="#wm#"/>
  <p:tag name="KSO_WM_CHIP_FILLAREA_FILL_RULE" val="{&quot;fill_align&quot;:&quot;lm&quot;,&quot;fill_effect&quot;:[],&quot;fill_mode&quot;:&quot;adaptive&quot;,&quot;sacle_strategy&quot;:&quot;stretch&quot;}"/>
  <p:tag name="KSO_WM_CHIP_GROUPID" val="5face4ad0ad14824cacb1e6a"/>
  <p:tag name="KSO_WM_CHIP_XID" val="5face4ad0ad14824cacb1e6c"/>
  <p:tag name="KSO_WM_TAG_VERSION" val="1.0"/>
  <p:tag name="KSO_WM_TEMPLATE_CATEGORY" val="chip"/>
  <p:tag name="KSO_WM_TEMPLATE_INDEX" val="20215602"/>
  <p:tag name="KSO_WM_UNIT_COMPATIBLE" val="0"/>
  <p:tag name="KSO_WM_UNIT_DEC_AREA_ID" val="fe339d6ab820473782dccb3056a265f7"/>
  <p:tag name="KSO_WM_UNIT_DECORATE_INFO" val=""/>
  <p:tag name="KSO_WM_UNIT_DIAGRAM_ISNUMVISUAL" val="0"/>
  <p:tag name="KSO_WM_UNIT_DIAGRAM_ISREFERUNIT" val="0"/>
  <p:tag name="KSO_WM_UNIT_HIGHLIGHT" val="0"/>
  <p:tag name="KSO_WM_UNIT_ID" val="chip20215602_2*i*1"/>
  <p:tag name="KSO_WM_UNIT_INDEX" val="1"/>
  <p:tag name="KSO_WM_UNIT_LAYERLEVEL" val="1"/>
  <p:tag name="KSO_WM_UNIT_SM_LIMIT_TYPE" val=""/>
  <p:tag name="KSO_WM_UNIT_SUBTYPE" val="t"/>
  <p:tag name="KSO_WM_UNIT_TYPE" val="i"/>
</p:tagLst>
</file>

<file path=ppt/tags/tag83.xml><?xml version="1.0" encoding="utf-8"?>
<p:tagLst xmlns:p="http://schemas.openxmlformats.org/presentationml/2006/main">
  <p:tag name="AS_UNIQUEID" val="4785"/>
  <p:tag name="KSO_WM_ASSEMBLE_CHIP_INDEX" val="d35f937587f64596beb49549f32c0d2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21632c8a1514283be9d6518579f75bb"/>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84.xml><?xml version="1.0" encoding="utf-8"?>
<p:tagLst xmlns:p="http://schemas.openxmlformats.org/presentationml/2006/main">
  <p:tag name="AS_UNIQUEID" val="4786"/>
</p:tagLst>
</file>

<file path=ppt/tags/tag85.xml><?xml version="1.0" encoding="utf-8"?>
<p:tagLst xmlns:p="http://schemas.openxmlformats.org/presentationml/2006/main">
  <p:tag name="AS_UNIQUEID" val="4787"/>
</p:tagLst>
</file>

<file path=ppt/tags/tag86.xml><?xml version="1.0" encoding="utf-8"?>
<p:tagLst xmlns:p="http://schemas.openxmlformats.org/presentationml/2006/main">
  <p:tag name="AS_UNIQUEID" val="4788"/>
</p:tagLst>
</file>

<file path=ppt/tags/tag87.xml><?xml version="1.0" encoding="utf-8"?>
<p:tagLst xmlns:p="http://schemas.openxmlformats.org/presentationml/2006/main">
  <p:tag name="AS_UNIQUEID" val="4789"/>
</p:tagLst>
</file>

<file path=ppt/tags/tag88.xml><?xml version="1.0" encoding="utf-8"?>
<p:tagLst xmlns:p="http://schemas.openxmlformats.org/presentationml/2006/main">
  <p:tag name="AS_UNIQUEID" val="4790"/>
</p:tagLst>
</file>

<file path=ppt/tags/tag89.xml><?xml version="1.0" encoding="utf-8"?>
<p:tagLst xmlns:p="http://schemas.openxmlformats.org/presentationml/2006/main">
  <p:tag name="AS_UNIQUEID" val="4791"/>
</p:tagLst>
</file>

<file path=ppt/tags/tag90.xml><?xml version="1.0" encoding="utf-8"?>
<p:tagLst xmlns:p="http://schemas.openxmlformats.org/presentationml/2006/main">
  <p:tag name="AS_UNIQUEID" val="4792"/>
</p:tagLst>
</file>

<file path=ppt/tags/tag91.xml><?xml version="1.0" encoding="utf-8"?>
<p:tagLst xmlns:p="http://schemas.openxmlformats.org/presentationml/2006/main">
  <p:tag name="AS_UNIQUEID" val="4793"/>
</p:tagLst>
</file>

<file path=ppt/tags/tag92.xml><?xml version="1.0" encoding="utf-8"?>
<p:tagLst xmlns:p="http://schemas.openxmlformats.org/presentationml/2006/main">
  <p:tag name="AS_UNIQUEID" val="4794"/>
</p:tagLst>
</file>

<file path=ppt/tags/tag93.xml><?xml version="1.0" encoding="utf-8"?>
<p:tagLst xmlns:p="http://schemas.openxmlformats.org/presentationml/2006/main">
  <p:tag name="AS_UNIQUEID" val="4795"/>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94.xml><?xml version="1.0" encoding="utf-8"?>
<p:tagLst xmlns:p="http://schemas.openxmlformats.org/presentationml/2006/main">
  <p:tag name="AS_UNIQUEID" val="4796"/>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95.xml><?xml version="1.0" encoding="utf-8"?>
<p:tagLst xmlns:p="http://schemas.openxmlformats.org/presentationml/2006/main">
  <p:tag name="AS_UNIQUEID" val="4797"/>
</p:tagLst>
</file>

<file path=ppt/tags/tag96.xml><?xml version="1.0" encoding="utf-8"?>
<p:tagLst xmlns:p="http://schemas.openxmlformats.org/presentationml/2006/main">
  <p:tag name="AS_UNIQUEID" val="4798"/>
</p:tagLst>
</file>

<file path=ppt/tags/tag97.xml><?xml version="1.0" encoding="utf-8"?>
<p:tagLst xmlns:p="http://schemas.openxmlformats.org/presentationml/2006/main">
  <p:tag name="AS_UNIQUEID" val="4799"/>
</p:tagLst>
</file>

<file path=ppt/tags/tag98.xml><?xml version="1.0" encoding="utf-8"?>
<p:tagLst xmlns:p="http://schemas.openxmlformats.org/presentationml/2006/main">
  <p:tag name="AS_UNIQUEID" val="4800"/>
</p:tagLst>
</file>

<file path=ppt/tags/tag99.xml><?xml version="1.0" encoding="utf-8"?>
<p:tagLst xmlns:p="http://schemas.openxmlformats.org/presentationml/2006/main">
  <p:tag name="AS_UNIQUEID" val="4801"/>
</p:tagLst>
</file>

<file path=ppt/tags/tag100.xml><?xml version="1.0" encoding="utf-8"?>
<p:tagLst xmlns:p="http://schemas.openxmlformats.org/presentationml/2006/main">
  <p:tag name="AS_UNIQUEID" val="4802"/>
</p:tagLst>
</file>

<file path=ppt/tags/tag101.xml><?xml version="1.0" encoding="utf-8"?>
<p:tagLst xmlns:p="http://schemas.openxmlformats.org/presentationml/2006/main">
  <p:tag name="AS_UNIQUEID" val="4803"/>
</p:tagLst>
</file>

<file path=ppt/tags/tag102.xml><?xml version="1.0" encoding="utf-8"?>
<p:tagLst xmlns:p="http://schemas.openxmlformats.org/presentationml/2006/main">
  <p:tag name="AS_UNIQUEID" val="4804"/>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03.xml><?xml version="1.0" encoding="utf-8"?>
<p:tagLst xmlns:p="http://schemas.openxmlformats.org/presentationml/2006/main">
  <p:tag name="AS_UNIQUEID" val="4805"/>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04.xml><?xml version="1.0" encoding="utf-8"?>
<p:tagLst xmlns:p="http://schemas.openxmlformats.org/presentationml/2006/main">
  <p:tag name="AS_UNIQUEID" val="4806"/>
</p:tagLst>
</file>

<file path=ppt/tags/tag105.xml><?xml version="1.0" encoding="utf-8"?>
<p:tagLst xmlns:p="http://schemas.openxmlformats.org/presentationml/2006/main">
  <p:tag name="AS_UNIQUEID" val="4807"/>
</p:tagLst>
</file>

<file path=ppt/tags/tag106.xml><?xml version="1.0" encoding="utf-8"?>
<p:tagLst xmlns:p="http://schemas.openxmlformats.org/presentationml/2006/main">
  <p:tag name="AS_UNIQUEID" val="4808"/>
</p:tagLst>
</file>

<file path=ppt/tags/tag107.xml><?xml version="1.0" encoding="utf-8"?>
<p:tagLst xmlns:p="http://schemas.openxmlformats.org/presentationml/2006/main">
  <p:tag name="AS_UNIQUEID" val="4809"/>
</p:tagLst>
</file>

<file path=ppt/tags/tag108.xml><?xml version="1.0" encoding="utf-8"?>
<p:tagLst xmlns:p="http://schemas.openxmlformats.org/presentationml/2006/main">
  <p:tag name="AS_UNIQUEID" val="4810"/>
</p:tagLst>
</file>

<file path=ppt/tags/tag109.xml><?xml version="1.0" encoding="utf-8"?>
<p:tagLst xmlns:p="http://schemas.openxmlformats.org/presentationml/2006/main">
  <p:tag name="AS_UNIQUEID" val="4811"/>
</p:tagLst>
</file>

<file path=ppt/tags/tag110.xml><?xml version="1.0" encoding="utf-8"?>
<p:tagLst xmlns:p="http://schemas.openxmlformats.org/presentationml/2006/main">
  <p:tag name="AS_UNIQUEID" val="4812"/>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11.xml><?xml version="1.0" encoding="utf-8"?>
<p:tagLst xmlns:p="http://schemas.openxmlformats.org/presentationml/2006/main">
  <p:tag name="AS_UNIQUEID" val="4813"/>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12.xml><?xml version="1.0" encoding="utf-8"?>
<p:tagLst xmlns:p="http://schemas.openxmlformats.org/presentationml/2006/main">
  <p:tag name="AS_UNIQUEID" val="4814"/>
</p:tagLst>
</file>

<file path=ppt/tags/tag113.xml><?xml version="1.0" encoding="utf-8"?>
<p:tagLst xmlns:p="http://schemas.openxmlformats.org/presentationml/2006/main">
  <p:tag name="AS_UNIQUEID" val="4815"/>
</p:tagLst>
</file>

<file path=ppt/tags/tag114.xml><?xml version="1.0" encoding="utf-8"?>
<p:tagLst xmlns:p="http://schemas.openxmlformats.org/presentationml/2006/main">
  <p:tag name="AS_UNIQUEID" val="4816"/>
</p:tagLst>
</file>

<file path=ppt/tags/tag115.xml><?xml version="1.0" encoding="utf-8"?>
<p:tagLst xmlns:p="http://schemas.openxmlformats.org/presentationml/2006/main">
  <p:tag name="AS_UNIQUEID" val="4817"/>
</p:tagLst>
</file>

<file path=ppt/tags/tag116.xml><?xml version="1.0" encoding="utf-8"?>
<p:tagLst xmlns:p="http://schemas.openxmlformats.org/presentationml/2006/main">
  <p:tag name="AS_UNIQUEID" val="4818"/>
</p:tagLst>
</file>

<file path=ppt/tags/tag117.xml><?xml version="1.0" encoding="utf-8"?>
<p:tagLst xmlns:p="http://schemas.openxmlformats.org/presentationml/2006/main">
  <p:tag name="AS_UNIQUEID" val="4819"/>
  <p:tag name="KSO_WM_ASSEMBLE_CHIP_INDEX" val="5aa236305929486db90956db98e57668"/>
  <p:tag name="KSO_WM_BEAUTIFY_FLAG" val="#wm#"/>
  <p:tag name="KSO_WM_CHIP_FILLAREA_FILL_RULE" val="{&quot;fill_align&quot;:&quot;cm&quot;,&quot;fill_effect&quot;:[],&quot;fill_mode&quot;:&quot;adaptive&quot;,&quot;sacle_strategy&quot;:&quot;stretch&quot;}"/>
  <p:tag name="KSO_WM_CHIP_GROUPID" val="5face4ad0ad14824cacb1e6a"/>
  <p:tag name="KSO_WM_CHIP_XID" val="5face4ad0ad14824cacb1e6b"/>
  <p:tag name="KSO_WM_TAG_VERSION" val="1.0"/>
  <p:tag name="KSO_WM_TEMPLATE_CATEGORY" val="chip"/>
  <p:tag name="KSO_WM_TEMPLATE_INDEX" val="20215602"/>
  <p:tag name="KSO_WM_UNIT_COMPATIBLE" val="0"/>
  <p:tag name="KSO_WM_UNIT_DEC_AREA_ID" val="8cf660053aa64e2887beb40aaadba382"/>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15602_1*i*1"/>
  <p:tag name="KSO_WM_UNIT_INDEX" val="1"/>
  <p:tag name="KSO_WM_UNIT_LAYERLEVEL" val="1"/>
  <p:tag name="KSO_WM_UNIT_SM_LIMIT_TYPE" val=""/>
  <p:tag name="KSO_WM_UNIT_SUBTYPE" val="u"/>
  <p:tag name="KSO_WM_UNIT_TYPE" val="i"/>
</p:tagLst>
</file>

<file path=ppt/tags/tag118.xml><?xml version="1.0" encoding="utf-8"?>
<p:tagLst xmlns:p="http://schemas.openxmlformats.org/presentationml/2006/main">
  <p:tag name="AS_UNIQUEID" val="4820"/>
</p:tagLst>
</file>

<file path=ppt/tags/tag119.xml><?xml version="1.0" encoding="utf-8"?>
<p:tagLst xmlns:p="http://schemas.openxmlformats.org/presentationml/2006/main">
  <p:tag name="AS_UNIQUEID" val="4821"/>
</p:tagLst>
</file>

<file path=ppt/tags/tag120.xml><?xml version="1.0" encoding="utf-8"?>
<p:tagLst xmlns:p="http://schemas.openxmlformats.org/presentationml/2006/main">
  <p:tag name="AS_UNIQUEID" val="4822"/>
</p:tagLst>
</file>

<file path=ppt/tags/tag121.xml><?xml version="1.0" encoding="utf-8"?>
<p:tagLst xmlns:p="http://schemas.openxmlformats.org/presentationml/2006/main">
  <p:tag name="AS_UNIQUEID" val="4823"/>
  <p:tag name="KSO_WM_ASSEMBLE_CHIP_INDEX" val="8e0dcf9a02604e7ebd072be3e420ac5b"/>
  <p:tag name="KSO_WM_BEAUTIFY_FLAG" val="#wm#"/>
  <p:tag name="KSO_WM_CHIP_FILLAREA_FILL_RULE" val="{&quot;fill_align&quot;:&quot;cm&quot;,&quot;fill_mode&quot;:&quot;adaptive&quot;,&quot;sacle_strategy&quot;:&quot;smart&quot;}"/>
  <p:tag name="KSO_WM_CHIP_GROUPID" val="5ebe4d230ac41c4a0a525649"/>
  <p:tag name="KSO_WM_CHIP_XID" val="5ebe4d230ac41c4a0a52564a"/>
  <p:tag name="KSO_WM_TAG_VERSION" val="1.0"/>
  <p:tag name="KSO_WM_TEMPLATE_ASSEMBLE_GROUPID" val="5face4ad0ad14824cacb1e6a"/>
  <p:tag name="KSO_WM_TEMPLATE_ASSEMBLE_XID" val="5fade491b46e6ebd990c7f20"/>
  <p:tag name="KSO_WM_TEMPLATE_CATEGORY" val="custom"/>
  <p:tag name="KSO_WM_TEMPLATE_INDEX" val="20215602"/>
  <p:tag name="KSO_WM_UNIT_BLOCK" val="0"/>
  <p:tag name="KSO_WM_UNIT_COMPATIBLE" val="0"/>
  <p:tag name="KSO_WM_UNIT_DEC_AREA_ID" val="e50174379e7f4bdd8cc15fbd53b03cff"/>
  <p:tag name="KSO_WM_UNIT_DEFAULT_FONT" val="18;24;2"/>
  <p:tag name="KSO_WM_UNIT_DIAGRAM_ISNUMVISUAL" val="0"/>
  <p:tag name="KSO_WM_UNIT_DIAGRAM_ISREFERUNIT" val="0"/>
  <p:tag name="KSO_WM_UNIT_HIGHLIGHT" val="0"/>
  <p:tag name="KSO_WM_UNIT_ID" val="custom20215602_1*b*1"/>
  <p:tag name="KSO_WM_UNIT_INDEX" val="1"/>
  <p:tag name="KSO_WM_UNIT_ISCONTENTSTITLE" val="0"/>
  <p:tag name="KSO_WM_UNIT_ISNUMDGMTITLE" val="0"/>
  <p:tag name="KSO_WM_UNIT_LAYERLEVEL" val="1"/>
  <p:tag name="KSO_WM_UNIT_NOCLEAR" val="0"/>
  <p:tag name="KSO_WM_UNIT_PRESET_TEXT" val="单击此处添加副标题内容"/>
  <p:tag name="KSO_WM_UNIT_TEXT_FILL_FORE_SCHEMECOLOR_INDEX" val="13"/>
  <p:tag name="KSO_WM_UNIT_TEXT_FILL_FORE_SCHEMECOLOR_INDEX_BRIGHTNESS" val="0.35"/>
  <p:tag name="KSO_WM_UNIT_TEXT_FILL_TYPE" val="1"/>
  <p:tag name="KSO_WM_UNIT_TYPE" val="b"/>
  <p:tag name="KSO_WM_UNIT_VALUE" val="18"/>
</p:tagLst>
</file>

<file path=ppt/tags/tag122.xml><?xml version="1.0" encoding="utf-8"?>
<p:tagLst xmlns:p="http://schemas.openxmlformats.org/presentationml/2006/main">
  <p:tag name="AS_UNIQUEID" val="4824"/>
  <p:tag name="KSO_WM_ASSEMBLE_CHIP_INDEX" val="8e0dcf9a02604e7ebd072be3e420ac5b"/>
  <p:tag name="KSO_WM_BEAUTIFY_FLAG" val="#wm#"/>
  <p:tag name="KSO_WM_CHIP_FILLAREA_FILL_RULE" val="{&quot;fill_align&quot;:&quot;cm&quot;,&quot;fill_mode&quot;:&quot;adaptive&quot;,&quot;sacle_strategy&quot;:&quot;smart&quot;}"/>
  <p:tag name="KSO_WM_CHIP_GROUPID" val="5ebe4d230ac41c4a0a525649"/>
  <p:tag name="KSO_WM_CHIP_XID" val="5ebe4d230ac41c4a0a52564a"/>
  <p:tag name="KSO_WM_TAG_VERSION" val="1.0"/>
  <p:tag name="KSO_WM_TEMPLATE_ASSEMBLE_GROUPID" val="5face4ad0ad14824cacb1e6a"/>
  <p:tag name="KSO_WM_TEMPLATE_ASSEMBLE_XID" val="5fade491b46e6ebd990c7f20"/>
  <p:tag name="KSO_WM_TEMPLATE_CATEGORY" val="custom"/>
  <p:tag name="KSO_WM_TEMPLATE_INDEX" val="20215602"/>
  <p:tag name="KSO_WM_UNIT_BLOCK" val="0"/>
  <p:tag name="KSO_WM_UNIT_COMPATIBLE" val="0"/>
  <p:tag name="KSO_WM_UNIT_DEC_AREA_ID" val="b4fa12e36fa74e3aad35dbb31b1d75c1"/>
  <p:tag name="KSO_WM_UNIT_DEFAULT_FONT" val="60;74;4"/>
  <p:tag name="KSO_WM_UNIT_DIAGRAM_ISNUMVISUAL" val="0"/>
  <p:tag name="KSO_WM_UNIT_DIAGRAM_ISREFERUNIT" val="0"/>
  <p:tag name="KSO_WM_UNIT_HIGHLIGHT" val="0"/>
  <p:tag name="KSO_WM_UNIT_ID" val="custom20215602_1*a*1"/>
  <p:tag name="KSO_WM_UNIT_INDEX" val="1"/>
  <p:tag name="KSO_WM_UNIT_ISCONTENTSTITLE" val="0"/>
  <p:tag name="KSO_WM_UNIT_ISNUMDGMTITLE" val="0"/>
  <p:tag name="KSO_WM_UNIT_LAYERLEVEL" val="1"/>
  <p:tag name="KSO_WM_UNIT_NOCLEAR" val="1"/>
  <p:tag name="KSO_WM_UNIT_PRESET_TEXT" val="谢谢聆听"/>
  <p:tag name="KSO_WM_UNIT_TEXT_FILL_FORE_SCHEMECOLOR_INDEX" val="13"/>
  <p:tag name="KSO_WM_UNIT_TEXT_FILL_FORE_SCHEMECOLOR_INDEX_BRIGHTNESS" val="0.15"/>
  <p:tag name="KSO_WM_UNIT_TEXT_FILL_TYPE" val="1"/>
  <p:tag name="KSO_WM_UNIT_TYPE" val="a"/>
  <p:tag name="KSO_WM_UNIT_VALUE" val="6"/>
</p:tagLst>
</file>

<file path=ppt/tags/tag123.xml><?xml version="1.0" encoding="utf-8"?>
<p:tagLst xmlns:p="http://schemas.openxmlformats.org/presentationml/2006/main">
  <p:tag name="AS_UNIQUEID" val="4825"/>
</p:tagLst>
</file>

<file path=ppt/tags/tag124.xml><?xml version="1.0" encoding="utf-8"?>
<p:tagLst xmlns:p="http://schemas.openxmlformats.org/presentationml/2006/main">
  <p:tag name="AS_UNIQUEID" val="4826"/>
  <p:tag name="KSO_WM_ASSEMBLE_CHIP_INDEX" val="15ad951c109d45dbba4b76283009f3d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general"/>
  <p:tag name="KSO_WM_TAG_VERSION" val="1.0"/>
  <p:tag name="KSO_WM_TEMPLATE_CATEGORY" val="chip"/>
  <p:tag name="KSO_WM_TEMPLATE_INDEX" val="20215602"/>
  <p:tag name="KSO_WM_UNIT_COMPATIBLE" val="0"/>
  <p:tag name="KSO_WM_UNIT_DEC_AREA_ID" val="ff0dea1d1d4f425592adc4f1753105c0"/>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25.xml><?xml version="1.0" encoding="utf-8"?>
<p:tagLst xmlns:p="http://schemas.openxmlformats.org/presentationml/2006/main">
  <p:tag name="AS_UNIQUEID" val="4827"/>
  <p:tag name="KSO_WM_ASSEMBLE_CHIP_INDEX" val="0f57ce08e4f94662b6d3949ffd1d265a"/>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general"/>
  <p:tag name="KSO_WM_TAG_VERSION" val="1.0"/>
  <p:tag name="KSO_WM_TEMPLATE_CATEGORY" val="chip"/>
  <p:tag name="KSO_WM_TEMPLATE_INDEX" val="20215602"/>
  <p:tag name="KSO_WM_UNIT_COMPATIBLE" val="0"/>
  <p:tag name="KSO_WM_UNIT_DEC_AREA_ID" val="f8a5242cda0d4364a1ea1b1af4e426d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26.xml><?xml version="1.0" encoding="utf-8"?>
<p:tagLst xmlns:p="http://schemas.openxmlformats.org/presentationml/2006/main">
  <p:tag name="AS_UNIQUEID" val="4828"/>
  <p:tag name="KSO_WM_SLIDE_BACKGROUND_TYPE" val="general"/>
</p:tagLst>
</file>

<file path=ppt/tags/tag127.xml><?xml version="1.0" encoding="utf-8"?>
<p:tagLst xmlns:p="http://schemas.openxmlformats.org/presentationml/2006/main">
  <p:tag name="AS_UNIQUEID" val="4829"/>
  <p:tag name="KSO_WM_SLIDE_BACKGROUND_TYPE" val="general"/>
</p:tagLst>
</file>

<file path=ppt/tags/tag128.xml><?xml version="1.0" encoding="utf-8"?>
<p:tagLst xmlns:p="http://schemas.openxmlformats.org/presentationml/2006/main">
  <p:tag name="AS_UNIQUEID" val="4830"/>
  <p:tag name="KSO_WM_SLIDE_BACKGROUND_TYPE" val="general"/>
</p:tagLst>
</file>

<file path=ppt/tags/tag129.xml><?xml version="1.0" encoding="utf-8"?>
<p:tagLst xmlns:p="http://schemas.openxmlformats.org/presentationml/2006/main">
  <p:tag name="AS_UNIQUEID" val="4831"/>
  <p:tag name="KSO_WM_SLIDE_BACKGROUND_TYPE" val="general"/>
</p:tagLst>
</file>

<file path=ppt/tags/tag130.xml><?xml version="1.0" encoding="utf-8"?>
<p:tagLst xmlns:p="http://schemas.openxmlformats.org/presentationml/2006/main">
  <p:tag name="AS_UNIQUEID" val="4832"/>
</p:tagLst>
</file>

<file path=ppt/tags/tag131.xml><?xml version="1.0" encoding="utf-8"?>
<p:tagLst xmlns:p="http://schemas.openxmlformats.org/presentationml/2006/main">
  <p:tag name="AS_UNIQUEID" val="4833"/>
  <p:tag name="KSO_WM_ASSEMBLE_CHIP_INDEX" val="95d258cf33a44a388f2cf9b9ad152903"/>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frame"/>
  <p:tag name="KSO_WM_TAG_VERSION" val="1.0"/>
  <p:tag name="KSO_WM_TEMPLATE_CATEGORY" val="chip"/>
  <p:tag name="KSO_WM_TEMPLATE_INDEX" val="20215602"/>
  <p:tag name="KSO_WM_UNIT_COMPATIBLE" val="0"/>
  <p:tag name="KSO_WM_UNIT_DEC_AREA_ID" val="052f3a42b3ca449f8a78ce10ce09c12b"/>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32.xml><?xml version="1.0" encoding="utf-8"?>
<p:tagLst xmlns:p="http://schemas.openxmlformats.org/presentationml/2006/main">
  <p:tag name="AS_UNIQUEID" val="4834"/>
  <p:tag name="KSO_WM_ASSEMBLE_CHIP_INDEX" val="9cd91e6edc5b43d5a8c9acc8e5c4b1e2"/>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frame"/>
  <p:tag name="KSO_WM_TAG_VERSION" val="1.0"/>
  <p:tag name="KSO_WM_TEMPLATE_CATEGORY" val="chip"/>
  <p:tag name="KSO_WM_TEMPLATE_INDEX" val="20215602"/>
  <p:tag name="KSO_WM_UNIT_COMPATIBLE" val="0"/>
  <p:tag name="KSO_WM_UNIT_DEC_AREA_ID" val="c75e5165725743c4854c05dd73ca52a4"/>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33.xml><?xml version="1.0" encoding="utf-8"?>
<p:tagLst xmlns:p="http://schemas.openxmlformats.org/presentationml/2006/main">
  <p:tag name="AS_UNIQUEID" val="4835"/>
  <p:tag name="KSO_WM_ASSEMBLE_CHIP_INDEX" val="1e97f9f7fbd145fbab1813a364c97c7d"/>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frame"/>
  <p:tag name="KSO_WM_TAG_VERSION" val="1.0"/>
  <p:tag name="KSO_WM_TEMPLATE_CATEGORY" val="chip"/>
  <p:tag name="KSO_WM_TEMPLATE_INDEX" val="20215602"/>
  <p:tag name="KSO_WM_UNIT_COMPATIBLE" val="0"/>
  <p:tag name="KSO_WM_UNIT_DEC_AREA_ID" val="03538f31e248405f944df783cc0e82fb"/>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34.xml><?xml version="1.0" encoding="utf-8"?>
<p:tagLst xmlns:p="http://schemas.openxmlformats.org/presentationml/2006/main">
  <p:tag name="AS_UNIQUEID" val="4836"/>
  <p:tag name="KSO_WM_SLIDE_BACKGROUND_TYPE" val="frame"/>
</p:tagLst>
</file>

<file path=ppt/tags/tag135.xml><?xml version="1.0" encoding="utf-8"?>
<p:tagLst xmlns:p="http://schemas.openxmlformats.org/presentationml/2006/main">
  <p:tag name="AS_UNIQUEID" val="4837"/>
  <p:tag name="KSO_WM_SLIDE_BACKGROUND_TYPE" val="frame"/>
</p:tagLst>
</file>

<file path=ppt/tags/tag136.xml><?xml version="1.0" encoding="utf-8"?>
<p:tagLst xmlns:p="http://schemas.openxmlformats.org/presentationml/2006/main">
  <p:tag name="AS_UNIQUEID" val="4838"/>
  <p:tag name="KSO_WM_SLIDE_BACKGROUND_TYPE" val="frame"/>
</p:tagLst>
</file>

<file path=ppt/tags/tag137.xml><?xml version="1.0" encoding="utf-8"?>
<p:tagLst xmlns:p="http://schemas.openxmlformats.org/presentationml/2006/main">
  <p:tag name="AS_UNIQUEID" val="4839"/>
  <p:tag name="KSO_WM_SLIDE_BACKGROUND_TYPE" val="frame"/>
</p:tagLst>
</file>

<file path=ppt/tags/tag138.xml><?xml version="1.0" encoding="utf-8"?>
<p:tagLst xmlns:p="http://schemas.openxmlformats.org/presentationml/2006/main">
  <p:tag name="AS_UNIQUEID" val="4840"/>
  <p:tag name="KSO_WM_SLIDE_BACKGROUND_TYPE" val="frame"/>
</p:tagLst>
</file>

<file path=ppt/tags/tag139.xml><?xml version="1.0" encoding="utf-8"?>
<p:tagLst xmlns:p="http://schemas.openxmlformats.org/presentationml/2006/main">
  <p:tag name="AS_UNIQUEID" val="4841"/>
</p:tagLst>
</file>

<file path=ppt/tags/tag140.xml><?xml version="1.0" encoding="utf-8"?>
<p:tagLst xmlns:p="http://schemas.openxmlformats.org/presentationml/2006/main">
  <p:tag name="AS_UNIQUEID" val="4842"/>
  <p:tag name="KSO_WM_ASSEMBLE_CHIP_INDEX" val="0f086088556848c4a4f294a78ce75210"/>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leftRight"/>
  <p:tag name="KSO_WM_TAG_VERSION" val="1.0"/>
  <p:tag name="KSO_WM_TEMPLATE_CATEGORY" val="chip"/>
  <p:tag name="KSO_WM_TEMPLATE_INDEX" val="20215602"/>
  <p:tag name="KSO_WM_UNIT_COMPATIBLE" val="0"/>
  <p:tag name="KSO_WM_UNIT_DEC_AREA_ID" val="a8ea9b28cb194999a9cdff9984b84858"/>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41.xml><?xml version="1.0" encoding="utf-8"?>
<p:tagLst xmlns:p="http://schemas.openxmlformats.org/presentationml/2006/main">
  <p:tag name="AS_UNIQUEID" val="4843"/>
  <p:tag name="KSO_WM_ASSEMBLE_CHIP_INDEX" val="7b8ddbd6c0d344999d273687b8bf42cf"/>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leftRight"/>
  <p:tag name="KSO_WM_TAG_VERSION" val="1.0"/>
  <p:tag name="KSO_WM_TEMPLATE_CATEGORY" val="chip"/>
  <p:tag name="KSO_WM_TEMPLATE_INDEX" val="20215602"/>
  <p:tag name="KSO_WM_UNIT_COMPATIBLE" val="0"/>
  <p:tag name="KSO_WM_UNIT_DEC_AREA_ID" val="1efc1dc65365451eb6824865cf8fe892"/>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42.xml><?xml version="1.0" encoding="utf-8"?>
<p:tagLst xmlns:p="http://schemas.openxmlformats.org/presentationml/2006/main">
  <p:tag name="AS_UNIQUEID" val="4844"/>
  <p:tag name="KSO_WM_ASSEMBLE_CHIP_INDEX" val="4468fe49c9f5415ebf5de2ca3e3fc26c"/>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leftRight"/>
  <p:tag name="KSO_WM_TAG_VERSION" val="1.0"/>
  <p:tag name="KSO_WM_TEMPLATE_CATEGORY" val="chip"/>
  <p:tag name="KSO_WM_TEMPLATE_INDEX" val="20215602"/>
  <p:tag name="KSO_WM_UNIT_COMPATIBLE" val="0"/>
  <p:tag name="KSO_WM_UNIT_DEC_AREA_ID" val="e40e27d5291f4e4ea114c40ed24823e6"/>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43.xml><?xml version="1.0" encoding="utf-8"?>
<p:tagLst xmlns:p="http://schemas.openxmlformats.org/presentationml/2006/main">
  <p:tag name="AS_UNIQUEID" val="4845"/>
  <p:tag name="KSO_WM_SLIDE_BACKGROUND_TYPE" val="leftRight"/>
</p:tagLst>
</file>

<file path=ppt/tags/tag144.xml><?xml version="1.0" encoding="utf-8"?>
<p:tagLst xmlns:p="http://schemas.openxmlformats.org/presentationml/2006/main">
  <p:tag name="AS_UNIQUEID" val="4846"/>
  <p:tag name="KSO_WM_SLIDE_BACKGROUND_TYPE" val="leftRight"/>
</p:tagLst>
</file>

<file path=ppt/tags/tag145.xml><?xml version="1.0" encoding="utf-8"?>
<p:tagLst xmlns:p="http://schemas.openxmlformats.org/presentationml/2006/main">
  <p:tag name="AS_UNIQUEID" val="4847"/>
  <p:tag name="KSO_WM_SLIDE_BACKGROUND_TYPE" val="leftRight"/>
</p:tagLst>
</file>

<file path=ppt/tags/tag146.xml><?xml version="1.0" encoding="utf-8"?>
<p:tagLst xmlns:p="http://schemas.openxmlformats.org/presentationml/2006/main">
  <p:tag name="AS_UNIQUEID" val="4848"/>
  <p:tag name="KSO_WM_SLIDE_BACKGROUND_TYPE" val="leftRight"/>
</p:tagLst>
</file>

<file path=ppt/tags/tag147.xml><?xml version="1.0" encoding="utf-8"?>
<p:tagLst xmlns:p="http://schemas.openxmlformats.org/presentationml/2006/main">
  <p:tag name="AS_UNIQUEID" val="4849"/>
  <p:tag name="KSO_WM_SLIDE_BACKGROUND_TYPE" val="leftRight"/>
</p:tagLst>
</file>

<file path=ppt/tags/tag148.xml><?xml version="1.0" encoding="utf-8"?>
<p:tagLst xmlns:p="http://schemas.openxmlformats.org/presentationml/2006/main">
  <p:tag name="AS_UNIQUEID" val="4850"/>
  <p:tag name="KSO_WM_SLIDE_BACKGROUND_TYPE" val="leftRight"/>
</p:tagLst>
</file>

<file path=ppt/tags/tag149.xml><?xml version="1.0" encoding="utf-8"?>
<p:tagLst xmlns:p="http://schemas.openxmlformats.org/presentationml/2006/main">
  <p:tag name="AS_UNIQUEID" val="4851"/>
</p:tagLst>
</file>

<file path=ppt/tags/tag150.xml><?xml version="1.0" encoding="utf-8"?>
<p:tagLst xmlns:p="http://schemas.openxmlformats.org/presentationml/2006/main">
  <p:tag name="AS_UNIQUEID" val="4852"/>
  <p:tag name="KSO_WM_ASSEMBLE_CHIP_INDEX" val="33b4ed3d4c63495db62f1dad254d7049"/>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topBottom"/>
  <p:tag name="KSO_WM_TAG_VERSION" val="1.0"/>
  <p:tag name="KSO_WM_TEMPLATE_CATEGORY" val="chip"/>
  <p:tag name="KSO_WM_TEMPLATE_INDEX" val="20215602"/>
  <p:tag name="KSO_WM_UNIT_COMPATIBLE" val="0"/>
  <p:tag name="KSO_WM_UNIT_DEC_AREA_ID" val="f74e168a644e47f8b2db5ed3cea53586"/>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51.xml><?xml version="1.0" encoding="utf-8"?>
<p:tagLst xmlns:p="http://schemas.openxmlformats.org/presentationml/2006/main">
  <p:tag name="AS_UNIQUEID" val="4853"/>
  <p:tag name="KSO_WM_ASSEMBLE_CHIP_INDEX" val="6020ac20ee7140a7a14d577cb949be76"/>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topBottom"/>
  <p:tag name="KSO_WM_TAG_VERSION" val="1.0"/>
  <p:tag name="KSO_WM_TEMPLATE_CATEGORY" val="chip"/>
  <p:tag name="KSO_WM_TEMPLATE_INDEX" val="20215602"/>
  <p:tag name="KSO_WM_UNIT_COMPATIBLE" val="0"/>
  <p:tag name="KSO_WM_UNIT_DEC_AREA_ID" val="8933e8c670ea4208a4456d992ffbffbc"/>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52.xml><?xml version="1.0" encoding="utf-8"?>
<p:tagLst xmlns:p="http://schemas.openxmlformats.org/presentationml/2006/main">
  <p:tag name="AS_UNIQUEID" val="4854"/>
  <p:tag name="KSO_WM_ASSEMBLE_CHIP_INDEX" val="cf872004f2d24bf59d18af4e5ece5a9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topBottom"/>
  <p:tag name="KSO_WM_TAG_VERSION" val="1.0"/>
  <p:tag name="KSO_WM_TEMPLATE_CATEGORY" val="chip"/>
  <p:tag name="KSO_WM_TEMPLATE_INDEX" val="20215602"/>
  <p:tag name="KSO_WM_UNIT_COMPATIBLE" val="0"/>
  <p:tag name="KSO_WM_UNIT_DEC_AREA_ID" val="082dd168002f4ad788875f895675fd8b"/>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53.xml><?xml version="1.0" encoding="utf-8"?>
<p:tagLst xmlns:p="http://schemas.openxmlformats.org/presentationml/2006/main">
  <p:tag name="AS_UNIQUEID" val="4855"/>
  <p:tag name="KSO_WM_SLIDE_BACKGROUND_TYPE" val="topBottom"/>
</p:tagLst>
</file>

<file path=ppt/tags/tag154.xml><?xml version="1.0" encoding="utf-8"?>
<p:tagLst xmlns:p="http://schemas.openxmlformats.org/presentationml/2006/main">
  <p:tag name="AS_UNIQUEID" val="4856"/>
  <p:tag name="KSO_WM_SLIDE_BACKGROUND_TYPE" val="topBottom"/>
</p:tagLst>
</file>

<file path=ppt/tags/tag155.xml><?xml version="1.0" encoding="utf-8"?>
<p:tagLst xmlns:p="http://schemas.openxmlformats.org/presentationml/2006/main">
  <p:tag name="AS_UNIQUEID" val="4857"/>
  <p:tag name="KSO_WM_SLIDE_BACKGROUND_TYPE" val="topBottom"/>
</p:tagLst>
</file>

<file path=ppt/tags/tag156.xml><?xml version="1.0" encoding="utf-8"?>
<p:tagLst xmlns:p="http://schemas.openxmlformats.org/presentationml/2006/main">
  <p:tag name="AS_UNIQUEID" val="4858"/>
  <p:tag name="KSO_WM_SLIDE_BACKGROUND_TYPE" val="topBottom"/>
</p:tagLst>
</file>

<file path=ppt/tags/tag157.xml><?xml version="1.0" encoding="utf-8"?>
<p:tagLst xmlns:p="http://schemas.openxmlformats.org/presentationml/2006/main">
  <p:tag name="AS_UNIQUEID" val="4859"/>
  <p:tag name="KSO_WM_SLIDE_BACKGROUND_TYPE" val="topBottom"/>
</p:tagLst>
</file>

<file path=ppt/tags/tag158.xml><?xml version="1.0" encoding="utf-8"?>
<p:tagLst xmlns:p="http://schemas.openxmlformats.org/presentationml/2006/main">
  <p:tag name="AS_UNIQUEID" val="4860"/>
  <p:tag name="KSO_WM_SLIDE_BACKGROUND_TYPE" val="topBottom"/>
</p:tagLst>
</file>

<file path=ppt/tags/tag159.xml><?xml version="1.0" encoding="utf-8"?>
<p:tagLst xmlns:p="http://schemas.openxmlformats.org/presentationml/2006/main">
  <p:tag name="AS_UNIQUEID" val="4861"/>
</p:tagLst>
</file>

<file path=ppt/tags/tag160.xml><?xml version="1.0" encoding="utf-8"?>
<p:tagLst xmlns:p="http://schemas.openxmlformats.org/presentationml/2006/main">
  <p:tag name="AS_UNIQUEID" val="4862"/>
  <p:tag name="KSO_WM_ASSEMBLE_CHIP_INDEX" val="bee153560b89420fbf97c8fc35c90e80"/>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bottomTop"/>
  <p:tag name="KSO_WM_TAG_VERSION" val="1.0"/>
  <p:tag name="KSO_WM_TEMPLATE_CATEGORY" val="chip"/>
  <p:tag name="KSO_WM_TEMPLATE_INDEX" val="20215602"/>
  <p:tag name="KSO_WM_UNIT_COMPATIBLE" val="0"/>
  <p:tag name="KSO_WM_UNIT_DEC_AREA_ID" val="935a2c9aba1b4ddaa8f4368eb14b9d26"/>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61.xml><?xml version="1.0" encoding="utf-8"?>
<p:tagLst xmlns:p="http://schemas.openxmlformats.org/presentationml/2006/main">
  <p:tag name="AS_UNIQUEID" val="4863"/>
  <p:tag name="KSO_WM_ASSEMBLE_CHIP_INDEX" val="68ea8beb15fe4457bb491cbe616e8347"/>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bottomTop"/>
  <p:tag name="KSO_WM_TAG_VERSION" val="1.0"/>
  <p:tag name="KSO_WM_TEMPLATE_CATEGORY" val="chip"/>
  <p:tag name="KSO_WM_TEMPLATE_INDEX" val="20215602"/>
  <p:tag name="KSO_WM_UNIT_COMPATIBLE" val="0"/>
  <p:tag name="KSO_WM_UNIT_DEC_AREA_ID" val="b16ceef64a5e4a72a1aadea020588eb7"/>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62.xml><?xml version="1.0" encoding="utf-8"?>
<p:tagLst xmlns:p="http://schemas.openxmlformats.org/presentationml/2006/main">
  <p:tag name="AS_UNIQUEID" val="4864"/>
  <p:tag name="KSO_WM_ASSEMBLE_CHIP_INDEX" val="5c8fb71bf15f45a0b9b48bc5541eb5ee"/>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bottomTop"/>
  <p:tag name="KSO_WM_TAG_VERSION" val="1.0"/>
  <p:tag name="KSO_WM_TEMPLATE_CATEGORY" val="chip"/>
  <p:tag name="KSO_WM_TEMPLATE_INDEX" val="20215602"/>
  <p:tag name="KSO_WM_UNIT_COMPATIBLE" val="0"/>
  <p:tag name="KSO_WM_UNIT_DEC_AREA_ID" val="c77eff9c5ccb4ede91bea819e9769549"/>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63.xml><?xml version="1.0" encoding="utf-8"?>
<p:tagLst xmlns:p="http://schemas.openxmlformats.org/presentationml/2006/main">
  <p:tag name="AS_UNIQUEID" val="4865"/>
  <p:tag name="KSO_WM_SLIDE_BACKGROUND_TYPE" val="bottomTop"/>
</p:tagLst>
</file>

<file path=ppt/tags/tag164.xml><?xml version="1.0" encoding="utf-8"?>
<p:tagLst xmlns:p="http://schemas.openxmlformats.org/presentationml/2006/main">
  <p:tag name="AS_UNIQUEID" val="4866"/>
  <p:tag name="KSO_WM_SLIDE_BACKGROUND_TYPE" val="bottomTop"/>
</p:tagLst>
</file>

<file path=ppt/tags/tag165.xml><?xml version="1.0" encoding="utf-8"?>
<p:tagLst xmlns:p="http://schemas.openxmlformats.org/presentationml/2006/main">
  <p:tag name="AS_UNIQUEID" val="4867"/>
  <p:tag name="KSO_WM_SLIDE_BACKGROUND_TYPE" val="bottomTop"/>
</p:tagLst>
</file>

<file path=ppt/tags/tag166.xml><?xml version="1.0" encoding="utf-8"?>
<p:tagLst xmlns:p="http://schemas.openxmlformats.org/presentationml/2006/main">
  <p:tag name="AS_UNIQUEID" val="4868"/>
  <p:tag name="KSO_WM_SLIDE_BACKGROUND_TYPE" val="bottomTop"/>
</p:tagLst>
</file>

<file path=ppt/tags/tag167.xml><?xml version="1.0" encoding="utf-8"?>
<p:tagLst xmlns:p="http://schemas.openxmlformats.org/presentationml/2006/main">
  <p:tag name="AS_UNIQUEID" val="4869"/>
  <p:tag name="KSO_WM_SLIDE_BACKGROUND_TYPE" val="bottomTop"/>
</p:tagLst>
</file>

<file path=ppt/tags/tag168.xml><?xml version="1.0" encoding="utf-8"?>
<p:tagLst xmlns:p="http://schemas.openxmlformats.org/presentationml/2006/main">
  <p:tag name="AS_UNIQUEID" val="4870"/>
  <p:tag name="KSO_WM_SLIDE_BACKGROUND_TYPE" val="bottomTop"/>
</p:tagLst>
</file>

<file path=ppt/tags/tag169.xml><?xml version="1.0" encoding="utf-8"?>
<p:tagLst xmlns:p="http://schemas.openxmlformats.org/presentationml/2006/main">
  <p:tag name="AS_UNIQUEID" val="4871"/>
</p:tagLst>
</file>

<file path=ppt/tags/tag170.xml><?xml version="1.0" encoding="utf-8"?>
<p:tagLst xmlns:p="http://schemas.openxmlformats.org/presentationml/2006/main">
  <p:tag name="AS_UNIQUEID" val="4872"/>
  <p:tag name="KSO_WM_ASSEMBLE_CHIP_INDEX" val="474d7fb6c1334d12a2e57304c59987b2"/>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navigation"/>
  <p:tag name="KSO_WM_TAG_VERSION" val="1.0"/>
  <p:tag name="KSO_WM_TEMPLATE_CATEGORY" val="chip"/>
  <p:tag name="KSO_WM_TEMPLATE_INDEX" val="20215602"/>
  <p:tag name="KSO_WM_UNIT_COMPATIBLE" val="0"/>
  <p:tag name="KSO_WM_UNIT_DEC_AREA_ID" val="bc304c9fc1b34e10b496cce627282a32"/>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71.xml><?xml version="1.0" encoding="utf-8"?>
<p:tagLst xmlns:p="http://schemas.openxmlformats.org/presentationml/2006/main">
  <p:tag name="AS_UNIQUEID" val="4873"/>
  <p:tag name="KSO_WM_ASSEMBLE_CHIP_INDEX" val="8e25099b713d43cfb186c789af7e8372"/>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navigation"/>
  <p:tag name="KSO_WM_TAG_VERSION" val="1.0"/>
  <p:tag name="KSO_WM_TEMPLATE_CATEGORY" val="chip"/>
  <p:tag name="KSO_WM_TEMPLATE_INDEX" val="20215602"/>
  <p:tag name="KSO_WM_UNIT_COMPATIBLE" val="0"/>
  <p:tag name="KSO_WM_UNIT_DEC_AREA_ID" val="0e311ef0c4fa4b469d249890c50f327b"/>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72.xml><?xml version="1.0" encoding="utf-8"?>
<p:tagLst xmlns:p="http://schemas.openxmlformats.org/presentationml/2006/main">
  <p:tag name="AS_UNIQUEID" val="4874"/>
  <p:tag name="KSO_WM_ASSEMBLE_CHIP_INDEX" val="56058b3f36994b019ae1857097723cdf"/>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navigation"/>
  <p:tag name="KSO_WM_TAG_VERSION" val="1.0"/>
  <p:tag name="KSO_WM_TEMPLATE_CATEGORY" val="chip"/>
  <p:tag name="KSO_WM_TEMPLATE_INDEX" val="20215602"/>
  <p:tag name="KSO_WM_UNIT_COMPATIBLE" val="0"/>
  <p:tag name="KSO_WM_UNIT_DEC_AREA_ID" val="a9dc1469134843188af4bf84075abac2"/>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73.xml><?xml version="1.0" encoding="utf-8"?>
<p:tagLst xmlns:p="http://schemas.openxmlformats.org/presentationml/2006/main">
  <p:tag name="AS_UNIQUEID" val="4875"/>
  <p:tag name="KSO_WM_SLIDE_BACKGROUND_TYPE" val="navigation"/>
</p:tagLst>
</file>

<file path=ppt/tags/tag174.xml><?xml version="1.0" encoding="utf-8"?>
<p:tagLst xmlns:p="http://schemas.openxmlformats.org/presentationml/2006/main">
  <p:tag name="AS_UNIQUEID" val="4876"/>
  <p:tag name="KSO_WM_SLIDE_BACKGROUND_TYPE" val="navigation"/>
</p:tagLst>
</file>

<file path=ppt/tags/tag175.xml><?xml version="1.0" encoding="utf-8"?>
<p:tagLst xmlns:p="http://schemas.openxmlformats.org/presentationml/2006/main">
  <p:tag name="AS_UNIQUEID" val="4877"/>
  <p:tag name="KSO_WM_SLIDE_BACKGROUND_TYPE" val="navigation"/>
</p:tagLst>
</file>

<file path=ppt/tags/tag176.xml><?xml version="1.0" encoding="utf-8"?>
<p:tagLst xmlns:p="http://schemas.openxmlformats.org/presentationml/2006/main">
  <p:tag name="AS_UNIQUEID" val="4878"/>
  <p:tag name="KSO_WM_SLIDE_BACKGROUND_TYPE" val="navigation"/>
</p:tagLst>
</file>

<file path=ppt/tags/tag177.xml><?xml version="1.0" encoding="utf-8"?>
<p:tagLst xmlns:p="http://schemas.openxmlformats.org/presentationml/2006/main">
  <p:tag name="AS_UNIQUEID" val="4879"/>
  <p:tag name="KSO_WM_SLIDE_BACKGROUND_TYPE" val="navigation"/>
</p:tagLst>
</file>

<file path=ppt/tags/tag178.xml><?xml version="1.0" encoding="utf-8"?>
<p:tagLst xmlns:p="http://schemas.openxmlformats.org/presentationml/2006/main">
  <p:tag name="AS_UNIQUEID" val="4880"/>
  <p:tag name="KSO_WM_SLIDE_BACKGROUND_TYPE" val="navigation"/>
</p:tagLst>
</file>

<file path=ppt/tags/tag179.xml><?xml version="1.0" encoding="utf-8"?>
<p:tagLst xmlns:p="http://schemas.openxmlformats.org/presentationml/2006/main">
  <p:tag name="AS_UNIQUEID" val="4881"/>
  <p:tag name="KSO_WM_SLIDE_BACKGROUND_TYPE" val="navigation"/>
</p:tagLst>
</file>

<file path=ppt/tags/tag180.xml><?xml version="1.0" encoding="utf-8"?>
<p:tagLst xmlns:p="http://schemas.openxmlformats.org/presentationml/2006/main">
  <p:tag name="AS_UNIQUEID" val="4882"/>
  <p:tag name="KSO_WM_SLIDE_BACKGROUND_TYPE" val="navigation"/>
</p:tagLst>
</file>

<file path=ppt/tags/tag181.xml><?xml version="1.0" encoding="utf-8"?>
<p:tagLst xmlns:p="http://schemas.openxmlformats.org/presentationml/2006/main">
  <p:tag name="AS_UNIQUEID" val="4883"/>
</p:tagLst>
</file>

<file path=ppt/tags/tag182.xml><?xml version="1.0" encoding="utf-8"?>
<p:tagLst xmlns:p="http://schemas.openxmlformats.org/presentationml/2006/main">
  <p:tag name="AS_UNIQUEID" val="4884"/>
  <p:tag name="KSO_WM_ASSEMBLE_CHIP_INDEX" val="60ec61d525ec45d1b179168cc96c0570"/>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f"/>
  <p:tag name="KSO_WM_SLIDE_BACKGROUND_TYPE" val="belt"/>
  <p:tag name="KSO_WM_TAG_VERSION" val="1.0"/>
  <p:tag name="KSO_WM_TEMPLATE_CATEGORY" val="chip"/>
  <p:tag name="KSO_WM_TEMPLATE_INDEX" val="20215602"/>
  <p:tag name="KSO_WM_UNIT_COMPATIBLE" val="0"/>
  <p:tag name="KSO_WM_UNIT_DEC_AREA_ID" val="e9d54f2960e04f2392dea987f977425d"/>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15602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83.xml><?xml version="1.0" encoding="utf-8"?>
<p:tagLst xmlns:p="http://schemas.openxmlformats.org/presentationml/2006/main">
  <p:tag name="AS_UNIQUEID" val="4885"/>
  <p:tag name="KSO_WM_ASSEMBLE_CHIP_INDEX" val="1c61857351ae4c8a86bc0440e43453f7"/>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d"/>
  <p:tag name="KSO_WM_SLIDE_BACKGROUND_TYPE" val="belt"/>
  <p:tag name="KSO_WM_TAG_VERSION" val="1.0"/>
  <p:tag name="KSO_WM_TEMPLATE_CATEGORY" val="chip"/>
  <p:tag name="KSO_WM_TEMPLATE_INDEX" val="20215602"/>
  <p:tag name="KSO_WM_UNIT_COMPATIBLE" val="0"/>
  <p:tag name="KSO_WM_UNIT_DEC_AREA_ID" val="7920e645fcb1484c95a75bf6cd51d296"/>
  <p:tag name="KSO_WM_UNIT_DECORATE_INFO" val=""/>
  <p:tag name="KSO_WM_UNIT_DIAGRAM_ISNUMVISUAL" val="0"/>
  <p:tag name="KSO_WM_UNIT_DIAGRAM_ISREFERUNIT" val="0"/>
  <p:tag name="KSO_WM_UNIT_HIGHLIGHT" val="0"/>
  <p:tag name="KSO_WM_UNIT_ID" val="chip20215602_3*i*1"/>
  <p:tag name="KSO_WM_UNIT_INDEX" val="1"/>
  <p:tag name="KSO_WM_UNIT_LAYERLEVEL" val="1"/>
  <p:tag name="KSO_WM_UNIT_SM_LIMIT_TYPE" val=""/>
  <p:tag name="KSO_WM_UNIT_SUBTYPE" val="t"/>
  <p:tag name="KSO_WM_UNIT_TYPE" val="i"/>
</p:tagLst>
</file>

<file path=ppt/tags/tag184.xml><?xml version="1.0" encoding="utf-8"?>
<p:tagLst xmlns:p="http://schemas.openxmlformats.org/presentationml/2006/main">
  <p:tag name="AS_UNIQUEID" val="4886"/>
  <p:tag name="KSO_WM_ASSEMBLE_CHIP_INDEX" val="aae233c1d9574ba8b8af49e811f27bff"/>
  <p:tag name="KSO_WM_BEAUTIFY_FLAG" val="#wm#"/>
  <p:tag name="KSO_WM_CHIP_FILLAREA_FILL_RULE" val="{&quot;fill_align&quot;:&quot;cm&quot;,&quot;fill_effect&quot;:[],&quot;fill_mode&quot;:&quot;full&quot;,&quot;sacle_strategy&quot;:&quot;stretch&quot;}"/>
  <p:tag name="KSO_WM_CHIP_GROUPID" val="5face4ad0ad14824cacb1e6a"/>
  <p:tag name="KSO_WM_CHIP_XID" val="5face4ad0ad14824cacb1e6e"/>
  <p:tag name="KSO_WM_SLIDE_BACKGROUND_TYPE" val="belt"/>
  <p:tag name="KSO_WM_TAG_VERSION" val="1.0"/>
  <p:tag name="KSO_WM_TEMPLATE_CATEGORY" val="chip"/>
  <p:tag name="KSO_WM_TEMPLATE_INDEX" val="20215602"/>
  <p:tag name="KSO_WM_UNIT_COMPATIBLE" val="0"/>
  <p:tag name="KSO_WM_UNIT_DEC_AREA_ID" val="2660daa5396a46e2af94bf50f5282334"/>
  <p:tag name="KSO_WM_UNIT_DECORATE_INFO" val=""/>
  <p:tag name="KSO_WM_UNIT_DIAGRAM_ISNUMVISUAL" val="0"/>
  <p:tag name="KSO_WM_UNIT_DIAGRAM_ISREFERUNIT" val="0"/>
  <p:tag name="KSO_WM_UNIT_HIGHLIGHT" val="0"/>
  <p:tag name="KSO_WM_UNIT_ID" val="chip20215602_4*i*1"/>
  <p:tag name="KSO_WM_UNIT_INDEX" val="1"/>
  <p:tag name="KSO_WM_UNIT_LAYERLEVEL" val="1"/>
  <p:tag name="KSO_WM_UNIT_SM_LIMIT_TYPE" val=""/>
  <p:tag name="KSO_WM_UNIT_SUBTYPE" val="t"/>
  <p:tag name="KSO_WM_UNIT_TYPE" val="i"/>
</p:tagLst>
</file>

<file path=ppt/tags/tag185.xml><?xml version="1.0" encoding="utf-8"?>
<p:tagLst xmlns:p="http://schemas.openxmlformats.org/presentationml/2006/main">
  <p:tag name="AS_UNIQUEID" val="4887"/>
  <p:tag name="KSO_WM_SLIDE_BACKGROUND_TYPE" val="belt"/>
</p:tagLst>
</file>

<file path=ppt/tags/tag186.xml><?xml version="1.0" encoding="utf-8"?>
<p:tagLst xmlns:p="http://schemas.openxmlformats.org/presentationml/2006/main">
  <p:tag name="AS_UNIQUEID" val="4888"/>
  <p:tag name="KSO_WM_SLIDE_BACKGROUND_TYPE" val="belt"/>
</p:tagLst>
</file>

<file path=ppt/tags/tag187.xml><?xml version="1.0" encoding="utf-8"?>
<p:tagLst xmlns:p="http://schemas.openxmlformats.org/presentationml/2006/main">
  <p:tag name="AS_UNIQUEID" val="4889"/>
  <p:tag name="KSO_WM_SLIDE_BACKGROUND_TYPE" val="belt"/>
</p:tagLst>
</file>

<file path=ppt/tags/tag188.xml><?xml version="1.0" encoding="utf-8"?>
<p:tagLst xmlns:p="http://schemas.openxmlformats.org/presentationml/2006/main">
  <p:tag name="AS_UNIQUEID" val="4890"/>
  <p:tag name="KSO_WM_SLIDE_BACKGROUND_TYPE" val="belt"/>
</p:tagLst>
</file>

<file path=ppt/tags/tag189.xml><?xml version="1.0" encoding="utf-8"?>
<p:tagLst xmlns:p="http://schemas.openxmlformats.org/presentationml/2006/main">
  <p:tag name="AS_UNIQUEID" val="4891"/>
  <p:tag name="KSO_WM_SLIDE_BACKGROUND_TYPE" val="belt"/>
</p:tagLst>
</file>

<file path=ppt/tags/tag190.xml><?xml version="1.0" encoding="utf-8"?>
<p:tagLst xmlns:p="http://schemas.openxmlformats.org/presentationml/2006/main">
  <p:tag name="AS_UNIQUEID" val="4892"/>
</p:tagLst>
</file>

<file path=ppt/tags/tag191.xml><?xml version="1.0" encoding="utf-8"?>
<p:tagLst xmlns:p="http://schemas.openxmlformats.org/presentationml/2006/main">
  <p:tag name="AS_UNIQUEID" val="4893"/>
  <p:tag name="KSO_WM_TEMPLATE_CATEGORY" val="custom"/>
  <p:tag name="KSO_WM_TEMPLATE_INDEX" val="20215602"/>
</p:tagLst>
</file>

<file path=ppt/tags/tag192.xml><?xml version="1.0" encoding="utf-8"?>
<p:tagLst xmlns:p="http://schemas.openxmlformats.org/presentationml/2006/main">
  <p:tag name="AS_UNIQUEID" val="4894"/>
  <p:tag name="KSO_WM_TEMPLATE_CATEGORY" val="custom"/>
  <p:tag name="KSO_WM_TEMPLATE_INDEX" val="20215602"/>
</p:tagLst>
</file>

<file path=ppt/tags/tag193.xml><?xml version="1.0" encoding="utf-8"?>
<p:tagLst xmlns:p="http://schemas.openxmlformats.org/presentationml/2006/main">
  <p:tag name="AS_UNIQUEID" val="4895"/>
</p:tagLst>
</file>

<file path=ppt/tags/tag194.xml><?xml version="1.0" encoding="utf-8"?>
<p:tagLst xmlns:p="http://schemas.openxmlformats.org/presentationml/2006/main">
  <p:tag name="AS_UNIQUEID" val="4896"/>
</p:tagLst>
</file>

<file path=ppt/tags/tag195.xml><?xml version="1.0" encoding="utf-8"?>
<p:tagLst xmlns:p="http://schemas.openxmlformats.org/presentationml/2006/main">
  <p:tag name="AS_UNIQUEID" val="4897"/>
</p:tagLst>
</file>

<file path=ppt/tags/tag196.xml><?xml version="1.0" encoding="utf-8"?>
<p:tagLst xmlns:p="http://schemas.openxmlformats.org/presentationml/2006/main">
  <p:tag name="AS_UNIQUEID" val="4898"/>
  <p:tag name="KSO_WM_BEAUTIFY_FLAG" val="#wm#"/>
  <p:tag name="KSO_WM_TAG_VERSION" val="1.0"/>
  <p:tag name="KSO_WM_TEMPLATE_CATEGORY" val="custom"/>
  <p:tag name="KSO_WM_TEMPLATE_INDEX" val="20215602"/>
</p:tagLst>
</file>

<file path=ppt/tags/tag197.xml><?xml version="1.0" encoding="utf-8"?>
<p:tagLst xmlns:p="http://schemas.openxmlformats.org/presentationml/2006/main">
  <p:tag name="AS_UNIQUEID" val="4899"/>
</p:tagLst>
</file>

<file path=ppt/tags/tag198.xml><?xml version="1.0" encoding="utf-8"?>
<p:tagLst xmlns:p="http://schemas.openxmlformats.org/presentationml/2006/main">
  <p:tag name="AS_UNIQUEID" val="397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99.xml><?xml version="1.0" encoding="utf-8"?>
<p:tagLst xmlns:p="http://schemas.openxmlformats.org/presentationml/2006/main">
  <p:tag name="AS_UNIQUEID" val="3973"/>
</p:tagLst>
</file>

<file path=ppt/tags/tag200.xml><?xml version="1.0" encoding="utf-8"?>
<p:tagLst xmlns:p="http://schemas.openxmlformats.org/presentationml/2006/main">
  <p:tag name="AS_UNIQUEID" val="3974"/>
</p:tagLst>
</file>

<file path=ppt/tags/tag201.xml><?xml version="1.0" encoding="utf-8"?>
<p:tagLst xmlns:p="http://schemas.openxmlformats.org/presentationml/2006/main">
  <p:tag name="AS_UNIQUEID" val="3975"/>
</p:tagLst>
</file>

<file path=ppt/tags/tag202.xml><?xml version="1.0" encoding="utf-8"?>
<p:tagLst xmlns:p="http://schemas.openxmlformats.org/presentationml/2006/main">
  <p:tag name="AS_UNIQUEID" val="3976"/>
</p:tagLst>
</file>

<file path=ppt/tags/tag203.xml><?xml version="1.0" encoding="utf-8"?>
<p:tagLst xmlns:p="http://schemas.openxmlformats.org/presentationml/2006/main">
  <p:tag name="AS_UNIQUEID" val="397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04.xml><?xml version="1.0" encoding="utf-8"?>
<p:tagLst xmlns:p="http://schemas.openxmlformats.org/presentationml/2006/main">
  <p:tag name="AS_UNIQUEID" val="397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05.xml><?xml version="1.0" encoding="utf-8"?>
<p:tagLst xmlns:p="http://schemas.openxmlformats.org/presentationml/2006/main">
  <p:tag name="AS_UNIQUEID" val="397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06.xml><?xml version="1.0" encoding="utf-8"?>
<p:tagLst xmlns:p="http://schemas.openxmlformats.org/presentationml/2006/main">
  <p:tag name="AS_UNIQUEID" val="4900"/>
</p:tagLst>
</file>

<file path=ppt/tags/tag207.xml><?xml version="1.0" encoding="utf-8"?>
<p:tagLst xmlns:p="http://schemas.openxmlformats.org/presentationml/2006/main">
  <p:tag name="AS_UNIQUEID" val="398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08.xml><?xml version="1.0" encoding="utf-8"?>
<p:tagLst xmlns:p="http://schemas.openxmlformats.org/presentationml/2006/main">
  <p:tag name="AS_UNIQUEID" val="398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09.xml><?xml version="1.0" encoding="utf-8"?>
<p:tagLst xmlns:p="http://schemas.openxmlformats.org/presentationml/2006/main">
  <p:tag name="AS_UNIQUEID" val="3983"/>
</p:tagLst>
</file>

<file path=ppt/tags/tag210.xml><?xml version="1.0" encoding="utf-8"?>
<p:tagLst xmlns:p="http://schemas.openxmlformats.org/presentationml/2006/main">
  <p:tag name="AS_UNIQUEID" val="3984"/>
</p:tagLst>
</file>

<file path=ppt/tags/tag211.xml><?xml version="1.0" encoding="utf-8"?>
<p:tagLst xmlns:p="http://schemas.openxmlformats.org/presentationml/2006/main">
  <p:tag name="AS_UNIQUEID" val="398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12.xml><?xml version="1.0" encoding="utf-8"?>
<p:tagLst xmlns:p="http://schemas.openxmlformats.org/presentationml/2006/main">
  <p:tag name="AS_UNIQUEID" val="398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13.xml><?xml version="1.0" encoding="utf-8"?>
<p:tagLst xmlns:p="http://schemas.openxmlformats.org/presentationml/2006/main">
  <p:tag name="AS_UNIQUEID" val="3987"/>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14.xml><?xml version="1.0" encoding="utf-8"?>
<p:tagLst xmlns:p="http://schemas.openxmlformats.org/presentationml/2006/main">
  <p:tag name="AS_UNIQUEID" val="4901"/>
</p:tagLst>
</file>

<file path=ppt/tags/tag215.xml><?xml version="1.0" encoding="utf-8"?>
<p:tagLst xmlns:p="http://schemas.openxmlformats.org/presentationml/2006/main">
  <p:tag name="AS_UNIQUEID" val="398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6.xml><?xml version="1.0" encoding="utf-8"?>
<p:tagLst xmlns:p="http://schemas.openxmlformats.org/presentationml/2006/main">
  <p:tag name="AS_UNIQUEID" val="399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7.xml><?xml version="1.0" encoding="utf-8"?>
<p:tagLst xmlns:p="http://schemas.openxmlformats.org/presentationml/2006/main">
  <p:tag name="AS_UNIQUEID" val="3991"/>
</p:tagLst>
</file>

<file path=ppt/tags/tag218.xml><?xml version="1.0" encoding="utf-8"?>
<p:tagLst xmlns:p="http://schemas.openxmlformats.org/presentationml/2006/main">
  <p:tag name="AS_UNIQUEID" val="3992"/>
</p:tagLst>
</file>

<file path=ppt/tags/tag219.xml><?xml version="1.0" encoding="utf-8"?>
<p:tagLst xmlns:p="http://schemas.openxmlformats.org/presentationml/2006/main">
  <p:tag name="AS_UNIQUEID" val="3993"/>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0.xml><?xml version="1.0" encoding="utf-8"?>
<p:tagLst xmlns:p="http://schemas.openxmlformats.org/presentationml/2006/main">
  <p:tag name="AS_UNIQUEID" val="399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1.xml><?xml version="1.0" encoding="utf-8"?>
<p:tagLst xmlns:p="http://schemas.openxmlformats.org/presentationml/2006/main">
  <p:tag name="AS_UNIQUEID" val="399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2.xml><?xml version="1.0" encoding="utf-8"?>
<p:tagLst xmlns:p="http://schemas.openxmlformats.org/presentationml/2006/main">
  <p:tag name="AS_UNIQUEID" val="4902"/>
</p:tagLst>
</file>

<file path=ppt/tags/tag223.xml><?xml version="1.0" encoding="utf-8"?>
<p:tagLst xmlns:p="http://schemas.openxmlformats.org/presentationml/2006/main">
  <p:tag name="AS_UNIQUEID" val="399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4.xml><?xml version="1.0" encoding="utf-8"?>
<p:tagLst xmlns:p="http://schemas.openxmlformats.org/presentationml/2006/main">
  <p:tag name="AS_UNIQUEID" val="399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5.xml><?xml version="1.0" encoding="utf-8"?>
<p:tagLst xmlns:p="http://schemas.openxmlformats.org/presentationml/2006/main">
  <p:tag name="AS_UNIQUEID" val="3999"/>
</p:tagLst>
</file>

<file path=ppt/tags/tag226.xml><?xml version="1.0" encoding="utf-8"?>
<p:tagLst xmlns:p="http://schemas.openxmlformats.org/presentationml/2006/main">
  <p:tag name="AS_UNIQUEID" val="4000"/>
</p:tagLst>
</file>

<file path=ppt/tags/tag227.xml><?xml version="1.0" encoding="utf-8"?>
<p:tagLst xmlns:p="http://schemas.openxmlformats.org/presentationml/2006/main">
  <p:tag name="AS_UNIQUEID" val="4001"/>
</p:tagLst>
</file>

<file path=ppt/tags/tag228.xml><?xml version="1.0" encoding="utf-8"?>
<p:tagLst xmlns:p="http://schemas.openxmlformats.org/presentationml/2006/main">
  <p:tag name="AS_UNIQUEID" val="400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9.xml><?xml version="1.0" encoding="utf-8"?>
<p:tagLst xmlns:p="http://schemas.openxmlformats.org/presentationml/2006/main">
  <p:tag name="AS_UNIQUEID" val="400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30.xml><?xml version="1.0" encoding="utf-8"?>
<p:tagLst xmlns:p="http://schemas.openxmlformats.org/presentationml/2006/main">
  <p:tag name="AS_UNIQUEID" val="400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31.xml><?xml version="1.0" encoding="utf-8"?>
<p:tagLst xmlns:p="http://schemas.openxmlformats.org/presentationml/2006/main">
  <p:tag name="AS_UNIQUEID" val="4903"/>
</p:tagLst>
</file>

<file path=ppt/tags/tag232.xml><?xml version="1.0" encoding="utf-8"?>
<p:tagLst xmlns:p="http://schemas.openxmlformats.org/presentationml/2006/main">
  <p:tag name="AS_UNIQUEID" val="400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3.xml><?xml version="1.0" encoding="utf-8"?>
<p:tagLst xmlns:p="http://schemas.openxmlformats.org/presentationml/2006/main">
  <p:tag name="AS_UNIQUEID" val="400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4.xml><?xml version="1.0" encoding="utf-8"?>
<p:tagLst xmlns:p="http://schemas.openxmlformats.org/presentationml/2006/main">
  <p:tag name="AS_UNIQUEID" val="4008"/>
</p:tagLst>
</file>

<file path=ppt/tags/tag235.xml><?xml version="1.0" encoding="utf-8"?>
<p:tagLst xmlns:p="http://schemas.openxmlformats.org/presentationml/2006/main">
  <p:tag name="AS_UNIQUEID" val="4009"/>
</p:tagLst>
</file>

<file path=ppt/tags/tag236.xml><?xml version="1.0" encoding="utf-8"?>
<p:tagLst xmlns:p="http://schemas.openxmlformats.org/presentationml/2006/main">
  <p:tag name="AS_UNIQUEID" val="4010"/>
</p:tagLst>
</file>

<file path=ppt/tags/tag237.xml><?xml version="1.0" encoding="utf-8"?>
<p:tagLst xmlns:p="http://schemas.openxmlformats.org/presentationml/2006/main">
  <p:tag name="AS_UNIQUEID" val="4011"/>
</p:tagLst>
</file>

<file path=ppt/tags/tag238.xml><?xml version="1.0" encoding="utf-8"?>
<p:tagLst xmlns:p="http://schemas.openxmlformats.org/presentationml/2006/main">
  <p:tag name="AS_UNIQUEID" val="4012"/>
</p:tagLst>
</file>

<file path=ppt/tags/tag239.xml><?xml version="1.0" encoding="utf-8"?>
<p:tagLst xmlns:p="http://schemas.openxmlformats.org/presentationml/2006/main">
  <p:tag name="AS_UNIQUEID" val="401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0.xml><?xml version="1.0" encoding="utf-8"?>
<p:tagLst xmlns:p="http://schemas.openxmlformats.org/presentationml/2006/main">
  <p:tag name="AS_UNIQUEID" val="401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1.xml><?xml version="1.0" encoding="utf-8"?>
<p:tagLst xmlns:p="http://schemas.openxmlformats.org/presentationml/2006/main">
  <p:tag name="AS_UNIQUEID" val="401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2.xml><?xml version="1.0" encoding="utf-8"?>
<p:tagLst xmlns:p="http://schemas.openxmlformats.org/presentationml/2006/main">
  <p:tag name="AS_UNIQUEID" val="4904"/>
</p:tagLst>
</file>

<file path=ppt/tags/tag243.xml><?xml version="1.0" encoding="utf-8"?>
<p:tagLst xmlns:p="http://schemas.openxmlformats.org/presentationml/2006/main">
  <p:tag name="AS_UNIQUEID" val="401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44.xml><?xml version="1.0" encoding="utf-8"?>
<p:tagLst xmlns:p="http://schemas.openxmlformats.org/presentationml/2006/main">
  <p:tag name="AS_UNIQUEID" val="4018"/>
</p:tagLst>
</file>

<file path=ppt/tags/tag245.xml><?xml version="1.0" encoding="utf-8"?>
<p:tagLst xmlns:p="http://schemas.openxmlformats.org/presentationml/2006/main">
  <p:tag name="AS_UNIQUEID" val="401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46.xml><?xml version="1.0" encoding="utf-8"?>
<p:tagLst xmlns:p="http://schemas.openxmlformats.org/presentationml/2006/main">
  <p:tag name="AS_UNIQUEID" val="4020"/>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47.xml><?xml version="1.0" encoding="utf-8"?>
<p:tagLst xmlns:p="http://schemas.openxmlformats.org/presentationml/2006/main">
  <p:tag name="AS_UNIQUEID" val="4021"/>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248.xml><?xml version="1.0" encoding="utf-8"?>
<p:tagLst xmlns:p="http://schemas.openxmlformats.org/presentationml/2006/main">
  <p:tag name="AS_UNIQUEID" val="4905"/>
</p:tagLst>
</file>

<file path=ppt/tags/tag249.xml><?xml version="1.0" encoding="utf-8"?>
<p:tagLst xmlns:p="http://schemas.openxmlformats.org/presentationml/2006/main">
  <p:tag name="AS_UNIQUEID" val="402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50.xml><?xml version="1.0" encoding="utf-8"?>
<p:tagLst xmlns:p="http://schemas.openxmlformats.org/presentationml/2006/main">
  <p:tag name="AS_UNIQUEID" val="4024"/>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51.xml><?xml version="1.0" encoding="utf-8"?>
<p:tagLst xmlns:p="http://schemas.openxmlformats.org/presentationml/2006/main">
  <p:tag name="AS_UNIQUEID" val="4025"/>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252.xml><?xml version="1.0" encoding="utf-8"?>
<p:tagLst xmlns:p="http://schemas.openxmlformats.org/presentationml/2006/main">
  <p:tag name="AS_UNIQUEID" val="4906"/>
</p:tagLst>
</file>

<file path=ppt/tags/tag253.xml><?xml version="1.0" encoding="utf-8"?>
<p:tagLst xmlns:p="http://schemas.openxmlformats.org/presentationml/2006/main">
  <p:tag name="AS_UNIQUEID" val="402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54.xml><?xml version="1.0" encoding="utf-8"?>
<p:tagLst xmlns:p="http://schemas.openxmlformats.org/presentationml/2006/main">
  <p:tag name="AS_UNIQUEID" val="402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55.xml><?xml version="1.0" encoding="utf-8"?>
<p:tagLst xmlns:p="http://schemas.openxmlformats.org/presentationml/2006/main">
  <p:tag name="AS_UNIQUEID" val="4029"/>
</p:tagLst>
</file>

<file path=ppt/tags/tag256.xml><?xml version="1.0" encoding="utf-8"?>
<p:tagLst xmlns:p="http://schemas.openxmlformats.org/presentationml/2006/main">
  <p:tag name="AS_UNIQUEID" val="4030"/>
</p:tagLst>
</file>

<file path=ppt/tags/tag257.xml><?xml version="1.0" encoding="utf-8"?>
<p:tagLst xmlns:p="http://schemas.openxmlformats.org/presentationml/2006/main">
  <p:tag name="AS_UNIQUEID" val="4031"/>
</p:tagLst>
</file>

<file path=ppt/tags/tag258.xml><?xml version="1.0" encoding="utf-8"?>
<p:tagLst xmlns:p="http://schemas.openxmlformats.org/presentationml/2006/main">
  <p:tag name="AS_UNIQUEID" val="4032"/>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59.xml><?xml version="1.0" encoding="utf-8"?>
<p:tagLst xmlns:p="http://schemas.openxmlformats.org/presentationml/2006/main">
  <p:tag name="AS_UNIQUEID" val="4033"/>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0.xml><?xml version="1.0" encoding="utf-8"?>
<p:tagLst xmlns:p="http://schemas.openxmlformats.org/presentationml/2006/main">
  <p:tag name="AS_UNIQUEID" val="403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1.xml><?xml version="1.0" encoding="utf-8"?>
<p:tagLst xmlns:p="http://schemas.openxmlformats.org/presentationml/2006/main">
  <p:tag name="AS_UNIQUEID" val="4907"/>
</p:tagLst>
</file>

<file path=ppt/tags/tag262.xml><?xml version="1.0" encoding="utf-8"?>
<p:tagLst xmlns:p="http://schemas.openxmlformats.org/presentationml/2006/main">
  <p:tag name="AS_UNIQUEID" val="403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63.xml><?xml version="1.0" encoding="utf-8"?>
<p:tagLst xmlns:p="http://schemas.openxmlformats.org/presentationml/2006/main">
  <p:tag name="AS_UNIQUEID" val="4037"/>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64.xml><?xml version="1.0" encoding="utf-8"?>
<p:tagLst xmlns:p="http://schemas.openxmlformats.org/presentationml/2006/main">
  <p:tag name="AS_UNIQUEID" val="4038"/>
</p:tagLst>
</file>

<file path=ppt/tags/tag265.xml><?xml version="1.0" encoding="utf-8"?>
<p:tagLst xmlns:p="http://schemas.openxmlformats.org/presentationml/2006/main">
  <p:tag name="AS_UNIQUEID" val="4039"/>
</p:tagLst>
</file>

<file path=ppt/tags/tag266.xml><?xml version="1.0" encoding="utf-8"?>
<p:tagLst xmlns:p="http://schemas.openxmlformats.org/presentationml/2006/main">
  <p:tag name="AS_UNIQUEID" val="4040"/>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67.xml><?xml version="1.0" encoding="utf-8"?>
<p:tagLst xmlns:p="http://schemas.openxmlformats.org/presentationml/2006/main">
  <p:tag name="AS_UNIQUEID" val="4041"/>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68.xml><?xml version="1.0" encoding="utf-8"?>
<p:tagLst xmlns:p="http://schemas.openxmlformats.org/presentationml/2006/main">
  <p:tag name="AS_UNIQUEID" val="4042"/>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269.xml><?xml version="1.0" encoding="utf-8"?>
<p:tagLst xmlns:p="http://schemas.openxmlformats.org/presentationml/2006/main">
  <p:tag name="AS_UNIQUEID" val="4908"/>
</p:tagLst>
</file>

<file path=ppt/tags/tag270.xml><?xml version="1.0" encoding="utf-8"?>
<p:tagLst xmlns:p="http://schemas.openxmlformats.org/presentationml/2006/main">
  <p:tag name="AS_UNIQUEID" val="4044"/>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1.xml><?xml version="1.0" encoding="utf-8"?>
<p:tagLst xmlns:p="http://schemas.openxmlformats.org/presentationml/2006/main">
  <p:tag name="AS_UNIQUEID" val="4045"/>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2.xml><?xml version="1.0" encoding="utf-8"?>
<p:tagLst xmlns:p="http://schemas.openxmlformats.org/presentationml/2006/main">
  <p:tag name="AS_UNIQUEID" val="4046"/>
</p:tagLst>
</file>

<file path=ppt/tags/tag273.xml><?xml version="1.0" encoding="utf-8"?>
<p:tagLst xmlns:p="http://schemas.openxmlformats.org/presentationml/2006/main">
  <p:tag name="AS_UNIQUEID" val="4047"/>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4.xml><?xml version="1.0" encoding="utf-8"?>
<p:tagLst xmlns:p="http://schemas.openxmlformats.org/presentationml/2006/main">
  <p:tag name="AS_UNIQUEID" val="404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5.xml><?xml version="1.0" encoding="utf-8"?>
<p:tagLst xmlns:p="http://schemas.openxmlformats.org/presentationml/2006/main">
  <p:tag name="AS_UNIQUEID" val="404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6.xml><?xml version="1.0" encoding="utf-8"?>
<p:tagLst xmlns:p="http://schemas.openxmlformats.org/presentationml/2006/main">
  <p:tag name="AS_UNIQUEID" val="4909"/>
</p:tagLst>
</file>

<file path=ppt/tags/tag277.xml><?xml version="1.0" encoding="utf-8"?>
<p:tagLst xmlns:p="http://schemas.openxmlformats.org/presentationml/2006/main">
  <p:tag name="AS_UNIQUEID" val="4051"/>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78.xml><?xml version="1.0" encoding="utf-8"?>
<p:tagLst xmlns:p="http://schemas.openxmlformats.org/presentationml/2006/main">
  <p:tag name="AS_UNIQUEID" val="4052"/>
</p:tagLst>
</file>

<file path=ppt/tags/tag279.xml><?xml version="1.0" encoding="utf-8"?>
<p:tagLst xmlns:p="http://schemas.openxmlformats.org/presentationml/2006/main">
  <p:tag name="AS_UNIQUEID" val="4053"/>
</p:tagLst>
</file>

<file path=ppt/tags/tag280.xml><?xml version="1.0" encoding="utf-8"?>
<p:tagLst xmlns:p="http://schemas.openxmlformats.org/presentationml/2006/main">
  <p:tag name="AS_UNIQUEID" val="405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1.xml><?xml version="1.0" encoding="utf-8"?>
<p:tagLst xmlns:p="http://schemas.openxmlformats.org/presentationml/2006/main">
  <p:tag name="AS_UNIQUEID" val="405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2.xml><?xml version="1.0" encoding="utf-8"?>
<p:tagLst xmlns:p="http://schemas.openxmlformats.org/presentationml/2006/main">
  <p:tag name="AS_UNIQUEID" val="405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3.xml><?xml version="1.0" encoding="utf-8"?>
<p:tagLst xmlns:p="http://schemas.openxmlformats.org/presentationml/2006/main">
  <p:tag name="AS_UNIQUEID" val="4910"/>
</p:tagLst>
</file>

<file path=ppt/tags/tag284.xml><?xml version="1.0" encoding="utf-8"?>
<p:tagLst xmlns:p="http://schemas.openxmlformats.org/presentationml/2006/main">
  <p:tag name="AS_UNIQUEID" val="4058"/>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85.xml><?xml version="1.0" encoding="utf-8"?>
<p:tagLst xmlns:p="http://schemas.openxmlformats.org/presentationml/2006/main">
  <p:tag name="AS_UNIQUEID" val="4059"/>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86.xml><?xml version="1.0" encoding="utf-8"?>
<p:tagLst xmlns:p="http://schemas.openxmlformats.org/presentationml/2006/main">
  <p:tag name="AS_UNIQUEID" val="4060"/>
</p:tagLst>
</file>

<file path=ppt/tags/tag287.xml><?xml version="1.0" encoding="utf-8"?>
<p:tagLst xmlns:p="http://schemas.openxmlformats.org/presentationml/2006/main">
  <p:tag name="AS_UNIQUEID" val="4061"/>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88.xml><?xml version="1.0" encoding="utf-8"?>
<p:tagLst xmlns:p="http://schemas.openxmlformats.org/presentationml/2006/main">
  <p:tag name="AS_UNIQUEID" val="4062"/>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89.xml><?xml version="1.0" encoding="utf-8"?>
<p:tagLst xmlns:p="http://schemas.openxmlformats.org/presentationml/2006/main">
  <p:tag name="AS_UNIQUEID" val="4063"/>
  <p:tag name="KSO_WM_BEAUTIFY_FLAG" val="#wm#"/>
  <p:tag name="KSO_WM_SLIDE_BACKGROUND_TYPE" val="general"/>
  <p:tag name="KSO_WM_SLIDE_BK_DARK_LIGHT" val="2"/>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290.xml><?xml version="1.0" encoding="utf-8"?>
<p:tagLst xmlns:p="http://schemas.openxmlformats.org/presentationml/2006/main">
  <p:tag name="AS_UNIQUEID" val="4911"/>
</p:tagLst>
</file>

<file path=ppt/tags/tag291.xml><?xml version="1.0" encoding="utf-8"?>
<p:tagLst xmlns:p="http://schemas.openxmlformats.org/presentationml/2006/main">
  <p:tag name="AS_UNIQUEID" val="4065"/>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0"/>
  <p:tag name="KSO_WM_UNIT_INDEX" val="0"/>
  <p:tag name="KSO_WM_UNIT_LAYERLEVEL" val="1"/>
  <p:tag name="KSO_WM_UNIT_SUBTYPE" val="h"/>
  <p:tag name="KSO_WM_UNIT_TYPE" val="i"/>
</p:tagLst>
</file>

<file path=ppt/tags/tag292.xml><?xml version="1.0" encoding="utf-8"?>
<p:tagLst xmlns:p="http://schemas.openxmlformats.org/presentationml/2006/main">
  <p:tag name="AS_UNIQUEID" val="4066"/>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93.xml><?xml version="1.0" encoding="utf-8"?>
<p:tagLst xmlns:p="http://schemas.openxmlformats.org/presentationml/2006/main">
  <p:tag name="AS_UNIQUEID" val="4067"/>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94.xml><?xml version="1.0" encoding="utf-8"?>
<p:tagLst xmlns:p="http://schemas.openxmlformats.org/presentationml/2006/main">
  <p:tag name="AS_UNIQUEID" val="4068"/>
</p:tagLst>
</file>

<file path=ppt/tags/tag295.xml><?xml version="1.0" encoding="utf-8"?>
<p:tagLst xmlns:p="http://schemas.openxmlformats.org/presentationml/2006/main">
  <p:tag name="AS_UNIQUEID" val="4069"/>
</p:tagLst>
</file>

<file path=ppt/tags/tag296.xml><?xml version="1.0" encoding="utf-8"?>
<p:tagLst xmlns:p="http://schemas.openxmlformats.org/presentationml/2006/main">
  <p:tag name="AS_UNIQUEID" val="4070"/>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97.xml><?xml version="1.0" encoding="utf-8"?>
<p:tagLst xmlns:p="http://schemas.openxmlformats.org/presentationml/2006/main">
  <p:tag name="AS_UNIQUEID" val="4071"/>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98.xml><?xml version="1.0" encoding="utf-8"?>
<p:tagLst xmlns:p="http://schemas.openxmlformats.org/presentationml/2006/main">
  <p:tag name="AS_UNIQUEID" val="4072"/>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299.xml><?xml version="1.0" encoding="utf-8"?>
<p:tagLst xmlns:p="http://schemas.openxmlformats.org/presentationml/2006/main">
  <p:tag name="AS_UNIQUEID" val="4912"/>
</p:tagLst>
</file>

<file path=ppt/tags/tag300.xml><?xml version="1.0" encoding="utf-8"?>
<p:tagLst xmlns:p="http://schemas.openxmlformats.org/presentationml/2006/main">
  <p:tag name="AS_UNIQUEID" val="4074"/>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0"/>
  <p:tag name="KSO_WM_UNIT_INDEX" val="0"/>
  <p:tag name="KSO_WM_UNIT_LAYERLEVEL" val="1"/>
  <p:tag name="KSO_WM_UNIT_SUBTYPE" val="h"/>
  <p:tag name="KSO_WM_UNIT_TYPE" val="i"/>
</p:tagLst>
</file>

<file path=ppt/tags/tag301.xml><?xml version="1.0" encoding="utf-8"?>
<p:tagLst xmlns:p="http://schemas.openxmlformats.org/presentationml/2006/main">
  <p:tag name="AS_UNIQUEID" val="4075"/>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02.xml><?xml version="1.0" encoding="utf-8"?>
<p:tagLst xmlns:p="http://schemas.openxmlformats.org/presentationml/2006/main">
  <p:tag name="AS_UNIQUEID" val="4076"/>
</p:tagLst>
</file>

<file path=ppt/tags/tag303.xml><?xml version="1.0" encoding="utf-8"?>
<p:tagLst xmlns:p="http://schemas.openxmlformats.org/presentationml/2006/main">
  <p:tag name="AS_UNIQUEID" val="4077"/>
</p:tagLst>
</file>

<file path=ppt/tags/tag304.xml><?xml version="1.0" encoding="utf-8"?>
<p:tagLst xmlns:p="http://schemas.openxmlformats.org/presentationml/2006/main">
  <p:tag name="AS_UNIQUEID" val="4078"/>
</p:tagLst>
</file>

<file path=ppt/tags/tag305.xml><?xml version="1.0" encoding="utf-8"?>
<p:tagLst xmlns:p="http://schemas.openxmlformats.org/presentationml/2006/main">
  <p:tag name="AS_UNIQUEID" val="4079"/>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06.xml><?xml version="1.0" encoding="utf-8"?>
<p:tagLst xmlns:p="http://schemas.openxmlformats.org/presentationml/2006/main">
  <p:tag name="AS_UNIQUEID" val="4080"/>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07.xml><?xml version="1.0" encoding="utf-8"?>
<p:tagLst xmlns:p="http://schemas.openxmlformats.org/presentationml/2006/main">
  <p:tag name="AS_UNIQUEID" val="4081"/>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08.xml><?xml version="1.0" encoding="utf-8"?>
<p:tagLst xmlns:p="http://schemas.openxmlformats.org/presentationml/2006/main">
  <p:tag name="AS_UNIQUEID" val="4913"/>
</p:tagLst>
</file>

<file path=ppt/tags/tag309.xml><?xml version="1.0" encoding="utf-8"?>
<p:tagLst xmlns:p="http://schemas.openxmlformats.org/presentationml/2006/main">
  <p:tag name="AS_UNIQUEID" val="4083"/>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0"/>
  <p:tag name="KSO_WM_UNIT_INDEX" val="0"/>
  <p:tag name="KSO_WM_UNIT_LAYERLEVEL" val="1"/>
  <p:tag name="KSO_WM_UNIT_SUBTYPE" val="h"/>
  <p:tag name="KSO_WM_UNIT_TYPE" val="i"/>
</p:tagLst>
</file>

<file path=ppt/tags/tag310.xml><?xml version="1.0" encoding="utf-8"?>
<p:tagLst xmlns:p="http://schemas.openxmlformats.org/presentationml/2006/main">
  <p:tag name="AS_UNIQUEID" val="4084"/>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11.xml><?xml version="1.0" encoding="utf-8"?>
<p:tagLst xmlns:p="http://schemas.openxmlformats.org/presentationml/2006/main">
  <p:tag name="AS_UNIQUEID" val="4085"/>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12.xml><?xml version="1.0" encoding="utf-8"?>
<p:tagLst xmlns:p="http://schemas.openxmlformats.org/presentationml/2006/main">
  <p:tag name="AS_UNIQUEID" val="4086"/>
</p:tagLst>
</file>

<file path=ppt/tags/tag313.xml><?xml version="1.0" encoding="utf-8"?>
<p:tagLst xmlns:p="http://schemas.openxmlformats.org/presentationml/2006/main">
  <p:tag name="AS_UNIQUEID" val="4087"/>
</p:tagLst>
</file>

<file path=ppt/tags/tag314.xml><?xml version="1.0" encoding="utf-8"?>
<p:tagLst xmlns:p="http://schemas.openxmlformats.org/presentationml/2006/main">
  <p:tag name="AS_UNIQUEID" val="4088"/>
</p:tagLst>
</file>

<file path=ppt/tags/tag315.xml><?xml version="1.0" encoding="utf-8"?>
<p:tagLst xmlns:p="http://schemas.openxmlformats.org/presentationml/2006/main">
  <p:tag name="AS_UNIQUEID" val="4089"/>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16.xml><?xml version="1.0" encoding="utf-8"?>
<p:tagLst xmlns:p="http://schemas.openxmlformats.org/presentationml/2006/main">
  <p:tag name="AS_UNIQUEID" val="4090"/>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17.xml><?xml version="1.0" encoding="utf-8"?>
<p:tagLst xmlns:p="http://schemas.openxmlformats.org/presentationml/2006/main">
  <p:tag name="AS_UNIQUEID" val="4091"/>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18.xml><?xml version="1.0" encoding="utf-8"?>
<p:tagLst xmlns:p="http://schemas.openxmlformats.org/presentationml/2006/main">
  <p:tag name="AS_UNIQUEID" val="4914"/>
</p:tagLst>
</file>

<file path=ppt/tags/tag319.xml><?xml version="1.0" encoding="utf-8"?>
<p:tagLst xmlns:p="http://schemas.openxmlformats.org/presentationml/2006/main">
  <p:tag name="AS_UNIQUEID" val="4093"/>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0"/>
  <p:tag name="KSO_WM_UNIT_INDEX" val="0"/>
  <p:tag name="KSO_WM_UNIT_LAYERLEVEL" val="1"/>
  <p:tag name="KSO_WM_UNIT_SUBTYPE" val="h"/>
  <p:tag name="KSO_WM_UNIT_TYPE" val="i"/>
</p:tagLst>
</file>

<file path=ppt/tags/tag320.xml><?xml version="1.0" encoding="utf-8"?>
<p:tagLst xmlns:p="http://schemas.openxmlformats.org/presentationml/2006/main">
  <p:tag name="AS_UNIQUEID" val="4094"/>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21.xml><?xml version="1.0" encoding="utf-8"?>
<p:tagLst xmlns:p="http://schemas.openxmlformats.org/presentationml/2006/main">
  <p:tag name="AS_UNIQUEID" val="4095"/>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22.xml><?xml version="1.0" encoding="utf-8"?>
<p:tagLst xmlns:p="http://schemas.openxmlformats.org/presentationml/2006/main">
  <p:tag name="AS_UNIQUEID" val="4096"/>
</p:tagLst>
</file>

<file path=ppt/tags/tag323.xml><?xml version="1.0" encoding="utf-8"?>
<p:tagLst xmlns:p="http://schemas.openxmlformats.org/presentationml/2006/main">
  <p:tag name="AS_UNIQUEID" val="4097"/>
</p:tagLst>
</file>

<file path=ppt/tags/tag324.xml><?xml version="1.0" encoding="utf-8"?>
<p:tagLst xmlns:p="http://schemas.openxmlformats.org/presentationml/2006/main">
  <p:tag name="AS_UNIQUEID" val="4098"/>
</p:tagLst>
</file>

<file path=ppt/tags/tag325.xml><?xml version="1.0" encoding="utf-8"?>
<p:tagLst xmlns:p="http://schemas.openxmlformats.org/presentationml/2006/main">
  <p:tag name="AS_UNIQUEID" val="4099"/>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26.xml><?xml version="1.0" encoding="utf-8"?>
<p:tagLst xmlns:p="http://schemas.openxmlformats.org/presentationml/2006/main">
  <p:tag name="AS_UNIQUEID" val="4100"/>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27.xml><?xml version="1.0" encoding="utf-8"?>
<p:tagLst xmlns:p="http://schemas.openxmlformats.org/presentationml/2006/main">
  <p:tag name="AS_UNIQUEID" val="4101"/>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28.xml><?xml version="1.0" encoding="utf-8"?>
<p:tagLst xmlns:p="http://schemas.openxmlformats.org/presentationml/2006/main">
  <p:tag name="AS_UNIQUEID" val="4915"/>
</p:tagLst>
</file>

<file path=ppt/tags/tag329.xml><?xml version="1.0" encoding="utf-8"?>
<p:tagLst xmlns:p="http://schemas.openxmlformats.org/presentationml/2006/main">
  <p:tag name="AS_UNIQUEID" val="4103"/>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0"/>
  <p:tag name="KSO_WM_UNIT_INDEX" val="0"/>
  <p:tag name="KSO_WM_UNIT_LAYERLEVEL" val="1"/>
  <p:tag name="KSO_WM_UNIT_SUBTYPE" val="h"/>
  <p:tag name="KSO_WM_UNIT_TYPE" val="i"/>
</p:tagLst>
</file>

<file path=ppt/tags/tag330.xml><?xml version="1.0" encoding="utf-8"?>
<p:tagLst xmlns:p="http://schemas.openxmlformats.org/presentationml/2006/main">
  <p:tag name="AS_UNIQUEID" val="4104"/>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31.xml><?xml version="1.0" encoding="utf-8"?>
<p:tagLst xmlns:p="http://schemas.openxmlformats.org/presentationml/2006/main">
  <p:tag name="AS_UNIQUEID" val="4105"/>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32.xml><?xml version="1.0" encoding="utf-8"?>
<p:tagLst xmlns:p="http://schemas.openxmlformats.org/presentationml/2006/main">
  <p:tag name="AS_UNIQUEID" val="4106"/>
</p:tagLst>
</file>

<file path=ppt/tags/tag333.xml><?xml version="1.0" encoding="utf-8"?>
<p:tagLst xmlns:p="http://schemas.openxmlformats.org/presentationml/2006/main">
  <p:tag name="AS_UNIQUEID" val="4107"/>
</p:tagLst>
</file>

<file path=ppt/tags/tag334.xml><?xml version="1.0" encoding="utf-8"?>
<p:tagLst xmlns:p="http://schemas.openxmlformats.org/presentationml/2006/main">
  <p:tag name="AS_UNIQUEID" val="4108"/>
</p:tagLst>
</file>

<file path=ppt/tags/tag335.xml><?xml version="1.0" encoding="utf-8"?>
<p:tagLst xmlns:p="http://schemas.openxmlformats.org/presentationml/2006/main">
  <p:tag name="AS_UNIQUEID" val="4109"/>
</p:tagLst>
</file>

<file path=ppt/tags/tag336.xml><?xml version="1.0" encoding="utf-8"?>
<p:tagLst xmlns:p="http://schemas.openxmlformats.org/presentationml/2006/main">
  <p:tag name="AS_UNIQUEID" val="4110"/>
</p:tagLst>
</file>

<file path=ppt/tags/tag337.xml><?xml version="1.0" encoding="utf-8"?>
<p:tagLst xmlns:p="http://schemas.openxmlformats.org/presentationml/2006/main">
  <p:tag name="AS_UNIQUEID" val="4111"/>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38.xml><?xml version="1.0" encoding="utf-8"?>
<p:tagLst xmlns:p="http://schemas.openxmlformats.org/presentationml/2006/main">
  <p:tag name="AS_UNIQUEID" val="4112"/>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39.xml><?xml version="1.0" encoding="utf-8"?>
<p:tagLst xmlns:p="http://schemas.openxmlformats.org/presentationml/2006/main">
  <p:tag name="AS_UNIQUEID" val="4113"/>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40.xml><?xml version="1.0" encoding="utf-8"?>
<p:tagLst xmlns:p="http://schemas.openxmlformats.org/presentationml/2006/main">
  <p:tag name="AS_UNIQUEID" val="4916"/>
</p:tagLst>
</file>

<file path=ppt/tags/tag341.xml><?xml version="1.0" encoding="utf-8"?>
<p:tagLst xmlns:p="http://schemas.openxmlformats.org/presentationml/2006/main">
  <p:tag name="AS_UNIQUEID" val="4115"/>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0"/>
  <p:tag name="KSO_WM_UNIT_INDEX" val="0"/>
  <p:tag name="KSO_WM_UNIT_LAYERLEVEL" val="1"/>
  <p:tag name="KSO_WM_UNIT_SUBTYPE" val="h"/>
  <p:tag name="KSO_WM_UNIT_TYPE" val="i"/>
</p:tagLst>
</file>

<file path=ppt/tags/tag342.xml><?xml version="1.0" encoding="utf-8"?>
<p:tagLst xmlns:p="http://schemas.openxmlformats.org/presentationml/2006/main">
  <p:tag name="AS_UNIQUEID" val="4116"/>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43.xml><?xml version="1.0" encoding="utf-8"?>
<p:tagLst xmlns:p="http://schemas.openxmlformats.org/presentationml/2006/main">
  <p:tag name="AS_UNIQUEID" val="4117"/>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44.xml><?xml version="1.0" encoding="utf-8"?>
<p:tagLst xmlns:p="http://schemas.openxmlformats.org/presentationml/2006/main">
  <p:tag name="AS_UNIQUEID" val="4118"/>
</p:tagLst>
</file>

<file path=ppt/tags/tag345.xml><?xml version="1.0" encoding="utf-8"?>
<p:tagLst xmlns:p="http://schemas.openxmlformats.org/presentationml/2006/main">
  <p:tag name="AS_UNIQUEID" val="4119"/>
</p:tagLst>
</file>

<file path=ppt/tags/tag346.xml><?xml version="1.0" encoding="utf-8"?>
<p:tagLst xmlns:p="http://schemas.openxmlformats.org/presentationml/2006/main">
  <p:tag name="AS_UNIQUEID" val="4120"/>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47.xml><?xml version="1.0" encoding="utf-8"?>
<p:tagLst xmlns:p="http://schemas.openxmlformats.org/presentationml/2006/main">
  <p:tag name="AS_UNIQUEID" val="4121"/>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48.xml><?xml version="1.0" encoding="utf-8"?>
<p:tagLst xmlns:p="http://schemas.openxmlformats.org/presentationml/2006/main">
  <p:tag name="AS_UNIQUEID" val="4122"/>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49.xml><?xml version="1.0" encoding="utf-8"?>
<p:tagLst xmlns:p="http://schemas.openxmlformats.org/presentationml/2006/main">
  <p:tag name="AS_UNIQUEID" val="4917"/>
</p:tagLst>
</file>

<file path=ppt/tags/tag350.xml><?xml version="1.0" encoding="utf-8"?>
<p:tagLst xmlns:p="http://schemas.openxmlformats.org/presentationml/2006/main">
  <p:tag name="AS_UNIQUEID" val="4124"/>
  <p:tag name="KSO_WM_BEAUTIFY_FLAG" val="#wm#"/>
  <p:tag name="KSO_WM_TAG_VERSION" val="1.0"/>
  <p:tag name="KSO_WM_TEMPLATE_CATEGORY" val="custom"/>
  <p:tag name="KSO_WM_TEMPLATE_INDEX" val="20204536"/>
  <p:tag name="KSO_WM_UNIT_COMPATIBLE" val="0"/>
  <p:tag name="KSO_WM_UNIT_DIAGRAM_ISNUMVISUAL" val="0"/>
  <p:tag name="KSO_WM_UNIT_DIAGRAM_ISREFERUNIT" val="0"/>
  <p:tag name="KSO_WM_UNIT_HIGHLIGHT" val="0"/>
  <p:tag name="KSO_WM_UNIT_ID" val="_0**"/>
  <p:tag name="KSO_WM_UNIT_LAYERLEVEL" val="1"/>
</p:tagLst>
</file>

<file path=ppt/tags/tag351.xml><?xml version="1.0" encoding="utf-8"?>
<p:tagLst xmlns:p="http://schemas.openxmlformats.org/presentationml/2006/main">
  <p:tag name="AS_UNIQUEID" val="4125"/>
  <p:tag name="KSO_WM_BEAUTIFY_FLAG" val="#wm#"/>
  <p:tag name="KSO_WM_TAG_VERSION" val="1.0"/>
  <p:tag name="KSO_WM_TEMPLATE_CATEGORY" val="custom"/>
  <p:tag name="KSO_WM_TEMPLATE_INDEX" val="20204536"/>
  <p:tag name="KSO_WM_UNIT_COMPATIBLE" val="0"/>
  <p:tag name="KSO_WM_UNIT_DIAGRAM_ISNUMVISUAL" val="0"/>
  <p:tag name="KSO_WM_UNIT_DIAGRAM_ISREFERUNIT" val="0"/>
  <p:tag name="KSO_WM_UNIT_HIGHLIGHT" val="0"/>
  <p:tag name="KSO_WM_UNIT_ID" val="_0**"/>
  <p:tag name="KSO_WM_UNIT_LAYERLEVEL" val="1"/>
</p:tagLst>
</file>

<file path=ppt/tags/tag352.xml><?xml version="1.0" encoding="utf-8"?>
<p:tagLst xmlns:p="http://schemas.openxmlformats.org/presentationml/2006/main">
  <p:tag name="AS_UNIQUEID" val="4126"/>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3.xml><?xml version="1.0" encoding="utf-8"?>
<p:tagLst xmlns:p="http://schemas.openxmlformats.org/presentationml/2006/main">
  <p:tag name="AS_UNIQUEID" val="4127"/>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4.xml><?xml version="1.0" encoding="utf-8"?>
<p:tagLst xmlns:p="http://schemas.openxmlformats.org/presentationml/2006/main">
  <p:tag name="AS_UNIQUEID" val="4128"/>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355.xml><?xml version="1.0" encoding="utf-8"?>
<p:tagLst xmlns:p="http://schemas.openxmlformats.org/presentationml/2006/main">
  <p:tag name="AS_UNIQUEID" val="4129"/>
  <p:tag name="KSO_WM_BEAUTIFY_FLAG" val="#wm#"/>
  <p:tag name="KSO_WM_TAG_VERSION" val="1.0"/>
  <p:tag name="KSO_WM_TEMPLATE_CATEGORY" val="custom"/>
  <p:tag name="KSO_WM_TEMPLATE_COLOR_TYPE" val="1"/>
  <p:tag name="KSO_WM_TEMPLATE_INDEX" val="20204536"/>
  <p:tag name="KSO_WM_TEMPLATE_MASTER_THUMB_INDEX" val="12"/>
  <p:tag name="KSO_WM_TEMPLATE_MASTER_TYPE" val="1"/>
  <p:tag name="KSO_WM_TEMPLATE_SUBCATEGORY" val="0"/>
  <p:tag name="KSO_WM_TEMPLATE_THUMBS_INDEX" val="1、4、7、9、11、12、17、20、21、22、23、24、27、32、35、40"/>
</p:tagLst>
</file>

<file path=ppt/tags/tag356.xml><?xml version="1.0" encoding="utf-8"?>
<p:tagLst xmlns:p="http://schemas.openxmlformats.org/presentationml/2006/main">
  <p:tag name="AS_UNIQUEID" val="4918"/>
</p:tagLst>
</file>

<file path=ppt/tags/tag357.xml><?xml version="1.0" encoding="utf-8"?>
<p:tagLst xmlns:p="http://schemas.openxmlformats.org/presentationml/2006/main">
  <p:tag name="AS_UNIQUEID" val="4919"/>
</p:tagLst>
</file>

<file path=ppt/tags/tag358.xml><?xml version="1.0" encoding="utf-8"?>
<p:tagLst xmlns:p="http://schemas.openxmlformats.org/presentationml/2006/main">
  <p:tag name="AS_UNIQUEID" val="4920"/>
</p:tagLst>
</file>

<file path=ppt/tags/tag359.xml><?xml version="1.0" encoding="utf-8"?>
<p:tagLst xmlns:p="http://schemas.openxmlformats.org/presentationml/2006/main">
  <p:tag name="AS_UNIQUEID" val="4921"/>
</p:tagLst>
</file>

<file path=ppt/tags/tag360.xml><?xml version="1.0" encoding="utf-8"?>
<p:tagLst xmlns:p="http://schemas.openxmlformats.org/presentationml/2006/main">
  <p:tag name="AS_UNIQUEID" val="4922"/>
</p:tagLst>
</file>

<file path=ppt/tags/tag361.xml><?xml version="1.0" encoding="utf-8"?>
<p:tagLst xmlns:p="http://schemas.openxmlformats.org/presentationml/2006/main">
  <p:tag name="AS_UNIQUEID" val="4923"/>
</p:tagLst>
</file>

<file path=ppt/tags/tag362.xml><?xml version="1.0" encoding="utf-8"?>
<p:tagLst xmlns:p="http://schemas.openxmlformats.org/presentationml/2006/main">
  <p:tag name="AS_UNIQUEID" val="4924"/>
</p:tagLst>
</file>

<file path=ppt/tags/tag363.xml><?xml version="1.0" encoding="utf-8"?>
<p:tagLst xmlns:p="http://schemas.openxmlformats.org/presentationml/2006/main">
  <p:tag name="AS_UNIQUEID" val="4925"/>
</p:tagLst>
</file>

<file path=ppt/tags/tag364.xml><?xml version="1.0" encoding="utf-8"?>
<p:tagLst xmlns:p="http://schemas.openxmlformats.org/presentationml/2006/main">
  <p:tag name="AS_UNIQUEID" val="4926"/>
</p:tagLst>
</file>

<file path=ppt/tags/tag365.xml><?xml version="1.0" encoding="utf-8"?>
<p:tagLst xmlns:p="http://schemas.openxmlformats.org/presentationml/2006/main">
  <p:tag name="AS_UNIQUEID" val="4927"/>
</p:tagLst>
</file>

<file path=ppt/tags/tag366.xml><?xml version="1.0" encoding="utf-8"?>
<p:tagLst xmlns:p="http://schemas.openxmlformats.org/presentationml/2006/main">
  <p:tag name="AS_UNIQUEID" val="4928"/>
</p:tagLst>
</file>

<file path=ppt/tags/tag367.xml><?xml version="1.0" encoding="utf-8"?>
<p:tagLst xmlns:p="http://schemas.openxmlformats.org/presentationml/2006/main">
  <p:tag name="AS_UNIQUEID" val="4929"/>
</p:tagLst>
</file>

<file path=ppt/tags/tag368.xml><?xml version="1.0" encoding="utf-8"?>
<p:tagLst xmlns:p="http://schemas.openxmlformats.org/presentationml/2006/main">
  <p:tag name="AS_UNIQUEID" val="4930"/>
</p:tagLst>
</file>

<file path=ppt/tags/tag369.xml><?xml version="1.0" encoding="utf-8"?>
<p:tagLst xmlns:p="http://schemas.openxmlformats.org/presentationml/2006/main">
  <p:tag name="AS_UNIQUEID" val="4931"/>
  <p:tag name="KSO_WM_ASSEMBLE_CHIP_INDEX" val="45eaf2d036604e5589e72ac7127b92cd"/>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CATEGORY" val="custom"/>
  <p:tag name="KSO_WM_TEMPLATE_INDEX" val="20215602"/>
  <p:tag name="KSO_WM_UNIT_BLOCK" val="0"/>
  <p:tag name="KSO_WM_UNIT_COMPATIBLE" val="0"/>
  <p:tag name="KSO_WM_UNIT_DEC_AREA_ID" val="4638087ad01f4efa8381e45fb3eda996"/>
  <p:tag name="KSO_WM_UNIT_DEC_CHANGEPICRESERVED" val="0"/>
  <p:tag name="KSO_WM_UNIT_DEC_SUPPORTCHANGEPIC" val="0"/>
  <p:tag name="KSO_WM_UNIT_DECORATE_INFO" val="{&quot;DecorateInfoH&quot;:{&quot;IsAbs&quot;:true},&quot;DecorateInfoW&quot;:{&quot;IsAbs&quot;:false},&quot;DecorateInfoX&quot;:{&quot;IsAbs&quot;:true,&quot;Pos&quot;:1},&quot;DecorateInfoY&quot;:{&quot;IsAbs&quot;:true,&quot;Pos&quot;:0},&quot;ReferentInfo&quot;:{&quot;Id&quot;:&quot;f62af0e5360742289cb4b34ee6d2c7c2&quot;,&quot;X&quot;:{&quot;Pos&quot;:1},&quot;Y&quot;:{&quot;Pos&quot;:2}},&quot;whChangeMode&quot;:0}"/>
  <p:tag name="KSO_WM_UNIT_DIAGRAM_ISNUMVISUAL" val="0"/>
  <p:tag name="KSO_WM_UNIT_DIAGRAM_ISREFERUNIT" val="0"/>
  <p:tag name="KSO_WM_UNIT_HIGHLIGHT" val="0"/>
  <p:tag name="KSO_WM_UNIT_ID" val="custom20215602_1*i*1"/>
  <p:tag name="KSO_WM_UNIT_INDEX" val="1"/>
  <p:tag name="KSO_WM_UNIT_LAYERLEVEL" val="1"/>
  <p:tag name="KSO_WM_UNIT_LINE_FILL_TYPE" val="2"/>
  <p:tag name="KSO_WM_UNIT_LINE_FORE_SCHEMECOLOR_INDEX" val="13"/>
  <p:tag name="KSO_WM_UNIT_LINE_FORE_SCHEMECOLOR_INDEX_BRIGHTNESS" val="0.25"/>
  <p:tag name="KSO_WM_UNIT_SM_LIMIT_TYPE" val="3"/>
  <p:tag name="KSO_WM_UNIT_TYPE" val="i"/>
</p:tagLst>
</file>

<file path=ppt/tags/tag370.xml><?xml version="1.0" encoding="utf-8"?>
<p:tagLst xmlns:p="http://schemas.openxmlformats.org/presentationml/2006/main">
  <p:tag name="AS_UNIQUEID" val="4932"/>
  <p:tag name="KSO_WM_ASSEMBLE_CHIP_INDEX" val="45eaf2d036604e5589e72ac7127b92cd"/>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CATEGORY" val="custom"/>
  <p:tag name="KSO_WM_TEMPLATE_INDEX" val="20215602"/>
  <p:tag name="KSO_WM_UNIT_BLOCK" val="0"/>
  <p:tag name="KSO_WM_UNIT_COMPATIBLE" val="0"/>
  <p:tag name="KSO_WM_UNIT_DEC_AREA_ID" val="ed226d49e9ef446d87944a26cbc37822"/>
  <p:tag name="KSO_WM_UNIT_DEFAULT_FONT" val="24;60;4"/>
  <p:tag name="KSO_WM_UNIT_DIAGRAM_ISNUMVISUAL" val="0"/>
  <p:tag name="KSO_WM_UNIT_DIAGRAM_ISREFERUNIT" val="0"/>
  <p:tag name="KSO_WM_UNIT_HIGHLIGHT" val="0"/>
  <p:tag name="KSO_WM_UNIT_ID" val="custom20215602_1*a*1"/>
  <p:tag name="KSO_WM_UNIT_INDEX" val="1"/>
  <p:tag name="KSO_WM_UNIT_ISCONTENTSTITLE" val="0"/>
  <p:tag name="KSO_WM_UNIT_ISNUMDGMTITLE" val="0"/>
  <p:tag name="KSO_WM_UNIT_LAYERLEVEL" val="1"/>
  <p:tag name="KSO_WM_UNIT_NOCLEAR" val="0"/>
  <p:tag name="KSO_WM_UNIT_PRESET_TEXT" val="世界地球日主题班会"/>
  <p:tag name="KSO_WM_UNIT_TEXT_FILL_FORE_SCHEMECOLOR_INDEX" val="13"/>
  <p:tag name="KSO_WM_UNIT_TEXT_FILL_FORE_SCHEMECOLOR_INDEX_BRIGHTNESS" val="0.15"/>
  <p:tag name="KSO_WM_UNIT_TEXT_FILL_TYPE" val="1"/>
  <p:tag name="KSO_WM_UNIT_TYPE" val="a"/>
  <p:tag name="KSO_WM_UNIT_VALUE" val="14"/>
</p:tagLst>
</file>

<file path=ppt/tags/tag371.xml><?xml version="1.0" encoding="utf-8"?>
<p:tagLst xmlns:p="http://schemas.openxmlformats.org/presentationml/2006/main">
  <p:tag name="AS_UNIQUEID" val="4933"/>
  <p:tag name="KSO_WM_ASSEMBLE_CHIP_INDEX" val="45eaf2d036604e5589e72ac7127b92cd"/>
  <p:tag name="KSO_WM_BEAUTIFY_FLAG" val="#wm#"/>
  <p:tag name="KSO_WM_CHIP_FILLAREA_FILL_RULE" val="{&quot;fill_align&quot;:&quot;cm&quot;,&quot;fill_mode&quot;:&quot;adaptive&quot;,&quot;sacle_strategy&quot;:&quot;smart&quot;}"/>
  <p:tag name="KSO_WM_CHIP_GROUPID" val="5f2a1e7645e1f15ec24fe43a"/>
  <p:tag name="KSO_WM_CHIP_XID" val="5f2a1e7645e1f15ec24fe43b"/>
  <p:tag name="KSO_WM_TAG_VERSION" val="1.0"/>
  <p:tag name="KSO_WM_TEMPLATE_CATEGORY" val="custom"/>
  <p:tag name="KSO_WM_TEMPLATE_INDEX" val="20215602"/>
  <p:tag name="KSO_WM_UNIT_BLOCK" val="0"/>
  <p:tag name="KSO_WM_UNIT_COMPATIBLE" val="0"/>
  <p:tag name="KSO_WM_UNIT_DEC_AREA_ID" val="f62af0e5360742289cb4b34ee6d2c7c2"/>
  <p:tag name="KSO_WM_UNIT_DEFAULT_FONT" val="18;24;2"/>
  <p:tag name="KSO_WM_UNIT_DIAGRAM_ISNUMVISUAL" val="0"/>
  <p:tag name="KSO_WM_UNIT_DIAGRAM_ISREFERUNIT" val="0"/>
  <p:tag name="KSO_WM_UNIT_HIGHLIGHT" val="0"/>
  <p:tag name="KSO_WM_UNIT_ID" val="custom20215602_1*b*1"/>
  <p:tag name="KSO_WM_UNIT_INDEX" val="1"/>
  <p:tag name="KSO_WM_UNIT_ISCONTENTSTITLE" val="0"/>
  <p:tag name="KSO_WM_UNIT_ISNUMDGMTITLE" val="0"/>
  <p:tag name="KSO_WM_UNIT_LAYERLEVEL" val="1"/>
  <p:tag name="KSO_WM_UNIT_NOCLEAR" val="0"/>
  <p:tag name="KSO_WM_UNIT_PRESET_TEXT" val="此处添加副标题内容"/>
  <p:tag name="KSO_WM_UNIT_TEXT_FILL_FORE_SCHEMECOLOR_INDEX" val="13"/>
  <p:tag name="KSO_WM_UNIT_TEXT_FILL_FORE_SCHEMECOLOR_INDEX_BRIGHTNESS" val="0.35"/>
  <p:tag name="KSO_WM_UNIT_TEXT_FILL_TYPE" val="1"/>
  <p:tag name="KSO_WM_UNIT_TYPE" val="b"/>
  <p:tag name="KSO_WM_UNIT_VALUE" val="19"/>
</p:tagLst>
</file>

<file path=ppt/tags/tag372.xml><?xml version="1.0" encoding="utf-8"?>
<p:tagLst xmlns:p="http://schemas.openxmlformats.org/presentationml/2006/main">
  <p:tag name="KSO_WM_BEAUTIFY_FLAG" val="#wm#"/>
  <p:tag name="KSO_WM_CHIP_FILLPROP" val="[[{&quot;fill_id&quot;:&quot;014cd647425143238c2ec88d4832793b&quot;,&quot;fill_align&quot;:&quot;cm&quot;,&quot;text_align&quot;:&quot;lm&quot;,&quot;text_direction&quot;:&quot;horizontal&quot;,&quot;chip_types&quot;:[&quot;text&quot;,&quot;header&quot;]}]]"/>
  <p:tag name="KSO_WM_CHIP_GROUPID" val="5ebf6661ddc3daf3fef3f760"/>
  <p:tag name="KSO_WM_CHIP_INFOS" val="{&quot;layout_type&quot;:&quot;forright&quot;,&quot;slide_type&quot;:[&quot;title&quot;],&quot;aspect_ratio&quot;:&quot;16:9&quot;}"/>
  <p:tag name="KSO_WM_CHIP_XID" val="5ebe041a0ac41c4a0a52557a"/>
  <p:tag name="KSO_WM_SLIDE_BACKGROUND_TYPE" val="general"/>
  <p:tag name="KSO_WM_SLIDE_BK_DARK_LIGHT" val="2"/>
  <p:tag name="KSO_WM_SLIDE_ID" val="custom20215602_1"/>
  <p:tag name="KSO_WM_SLIDE_INDEX" val="1"/>
  <p:tag name="KSO_WM_SLIDE_ITEM_CNT" val="0"/>
  <p:tag name="KSO_WM_SLIDE_LAYOUT" val="a_b"/>
  <p:tag name="KSO_WM_SLIDE_LAYOUT_CNT" val="1_1"/>
  <p:tag name="KSO_WM_SLIDE_LAYOUT_INFO" val="{&quot;id&quot;:&quot;2020-11-13T09:42:54&quot;,&quot;maxSize&quot;:{&quot;size1&quot;:62.85377762405961},&quot;minSize&quot;:{&quot;size1&quot;:51.453777624059619},&quot;normalSize&quot;:{&quot;size1&quot;:58.553777624059613},&quot;subLayout&quot;:[{&quot;id&quot;:&quot;2020-11-13T09:42:54&quot;,&quot;margin&quot;:{&quot;bottom&quot;:0.20331743359565735,&quot;left&quot;:17.497968673706055,&quot;right&quot;:2.9631414413452148,&quot;top&quot;:5.821568489074707},&quot;type&quot;:0},{&quot;id&quot;:&quot;2020-11-13T09:42:54&quot;,&quot;margin&quot;:{&quot;bottom&quot;:5.8215909004211426,&quot;left&quot;:17.497968673706055,&quot;right&quot;:2.9631414413452148,&quot;top&quot;:0.27844086289405823},&quot;type&quot;:0}],&quot;type&quot;:0}"/>
  <p:tag name="KSO_WM_SLIDE_POSITION" val="520*39"/>
  <p:tag name="KSO_WM_SLIDE_SIZE" val="380*460"/>
  <p:tag name="KSO_WM_SLIDE_SUBTYPE" val="pureTxt"/>
  <p:tag name="KSO_WM_SLIDE_SUPPORT_FEATURE_TYPE" val="0"/>
  <p:tag name="KSO_WM_SLIDE_TYPE" val="title"/>
  <p:tag name="KSO_WM_TAG_VERSION" val="1.0"/>
  <p:tag name="KSO_WM_TEMPLATE_ASSEMBLE_GROUPID" val="5face4ad0ad14824cacb1e6a"/>
  <p:tag name="KSO_WM_TEMPLATE_ASSEMBLE_XID" val="5fade491b46e6ebd990c7f0a"/>
  <p:tag name="KSO_WM_TEMPLATE_CATEGORY" val="custom"/>
  <p:tag name="KSO_WM_TEMPLATE_COLOR_TYPE" val="1"/>
  <p:tag name="KSO_WM_TEMPLATE_INDEX" val="20215602"/>
  <p:tag name="KSO_WM_TEMPLATE_MASTER_THUMB_INDEX" val="12"/>
  <p:tag name="KSO_WM_TEMPLATE_MASTER_TYPE" val="1"/>
  <p:tag name="KSO_WM_TEMPLATE_SUBCATEGORY" val="21"/>
  <p:tag name="KSO_WM_TEMPLATE_THUMBS_INDEX" val="1、7、37、38、39、48"/>
</p:tagLst>
</file>

<file path=ppt/tags/tag373.xml><?xml version="1.0" encoding="utf-8"?>
<p:tagLst xmlns:p="http://schemas.openxmlformats.org/presentationml/2006/main">
  <p:tag name="AS_UNIQUEID" val="4934"/>
</p:tagLst>
</file>

<file path=ppt/tags/tag374.xml><?xml version="1.0" encoding="utf-8"?>
<p:tagLst xmlns:p="http://schemas.openxmlformats.org/presentationml/2006/main">
  <p:tag name="AS_UNIQUEID" val="4935"/>
</p:tagLst>
</file>

<file path=ppt/tags/tag375.xml><?xml version="1.0" encoding="utf-8"?>
<p:tagLst xmlns:p="http://schemas.openxmlformats.org/presentationml/2006/main">
  <p:tag name="AS_UNIQUEID" val="544"/>
</p:tagLst>
</file>

<file path=ppt/tags/tag376.xml><?xml version="1.0" encoding="utf-8"?>
<p:tagLst xmlns:p="http://schemas.openxmlformats.org/presentationml/2006/main">
  <p:tag name="KSO_WM_SPECIAL_SOURCE" val="bdnull"/>
</p:tagLst>
</file>

<file path=ppt/tags/tag377.xml><?xml version="1.0" encoding="utf-8"?>
<p:tagLst xmlns:p="http://schemas.openxmlformats.org/presentationml/2006/main">
  <p:tag name="AS_UNIQUEID" val="4936"/>
</p:tagLst>
</file>

<file path=ppt/tags/tag378.xml><?xml version="1.0" encoding="utf-8"?>
<p:tagLst xmlns:p="http://schemas.openxmlformats.org/presentationml/2006/main">
  <p:tag name="AS_UNIQUEID" val="4937"/>
</p:tagLst>
</file>

<file path=ppt/tags/tag379.xml><?xml version="1.0" encoding="utf-8"?>
<p:tagLst xmlns:p="http://schemas.openxmlformats.org/presentationml/2006/main">
  <p:tag name="AS_UNIQUEID" val="4938"/>
</p:tagLst>
</file>

<file path=ppt/tags/tag380.xml><?xml version="1.0" encoding="utf-8"?>
<p:tagLst xmlns:p="http://schemas.openxmlformats.org/presentationml/2006/main">
  <p:tag name="AS_UNIQUEID" val="544"/>
</p:tagLst>
</file>

<file path=ppt/tags/tag381.xml><?xml version="1.0" encoding="utf-8"?>
<p:tagLst xmlns:p="http://schemas.openxmlformats.org/presentationml/2006/main">
  <p:tag name="AS_UNIQUEID" val="4939"/>
</p:tagLst>
</file>

<file path=ppt/tags/tag382.xml><?xml version="1.0" encoding="utf-8"?>
<p:tagLst xmlns:p="http://schemas.openxmlformats.org/presentationml/2006/main">
  <p:tag name="AS_UNIQUEID" val="4940"/>
</p:tagLst>
</file>

<file path=ppt/tags/tag383.xml><?xml version="1.0" encoding="utf-8"?>
<p:tagLst xmlns:p="http://schemas.openxmlformats.org/presentationml/2006/main">
  <p:tag name="AS_UNIQUEID" val="4941"/>
</p:tagLst>
</file>

<file path=ppt/tags/tag384.xml><?xml version="1.0" encoding="utf-8"?>
<p:tagLst xmlns:p="http://schemas.openxmlformats.org/presentationml/2006/main">
  <p:tag name="AS_UNIQUEID" val="4942"/>
</p:tagLst>
</file>

<file path=ppt/tags/tag385.xml><?xml version="1.0" encoding="utf-8"?>
<p:tagLst xmlns:p="http://schemas.openxmlformats.org/presentationml/2006/main">
  <p:tag name="AS_UNIQUEID" val="4943"/>
</p:tagLst>
</file>

<file path=ppt/tags/tag386.xml><?xml version="1.0" encoding="utf-8"?>
<p:tagLst xmlns:p="http://schemas.openxmlformats.org/presentationml/2006/main">
  <p:tag name="AS_UNIQUEID" val="4944"/>
</p:tagLst>
</file>

<file path=ppt/tags/tag387.xml><?xml version="1.0" encoding="utf-8"?>
<p:tagLst xmlns:p="http://schemas.openxmlformats.org/presentationml/2006/main">
  <p:tag name="AS_UNIQUEID" val="4945"/>
</p:tagLst>
</file>

<file path=ppt/tags/tag388.xml><?xml version="1.0" encoding="utf-8"?>
<p:tagLst xmlns:p="http://schemas.openxmlformats.org/presentationml/2006/main">
  <p:tag name="AS_UNIQUEID" val="4946"/>
</p:tagLst>
</file>

<file path=ppt/tags/tag389.xml><?xml version="1.0" encoding="utf-8"?>
<p:tagLst xmlns:p="http://schemas.openxmlformats.org/presentationml/2006/main">
  <p:tag name="AS_UNIQUEID" val="4947"/>
</p:tagLst>
</file>

<file path=ppt/tags/tag390.xml><?xml version="1.0" encoding="utf-8"?>
<p:tagLst xmlns:p="http://schemas.openxmlformats.org/presentationml/2006/main">
  <p:tag name="AS_UNIQUEID" val="4948"/>
</p:tagLst>
</file>

<file path=ppt/tags/tag391.xml><?xml version="1.0" encoding="utf-8"?>
<p:tagLst xmlns:p="http://schemas.openxmlformats.org/presentationml/2006/main">
  <p:tag name="AS_UNIQUEID" val="4949"/>
</p:tagLst>
</file>

<file path=ppt/tags/tag392.xml><?xml version="1.0" encoding="utf-8"?>
<p:tagLst xmlns:p="http://schemas.openxmlformats.org/presentationml/2006/main">
  <p:tag name="AS_UNIQUEID" val="4950"/>
</p:tagLst>
</file>

<file path=ppt/tags/tag393.xml><?xml version="1.0" encoding="utf-8"?>
<p:tagLst xmlns:p="http://schemas.openxmlformats.org/presentationml/2006/main">
  <p:tag name="AS_UNIQUEID" val="4951"/>
</p:tagLst>
</file>

<file path=ppt/tags/tag394.xml><?xml version="1.0" encoding="utf-8"?>
<p:tagLst xmlns:p="http://schemas.openxmlformats.org/presentationml/2006/main">
  <p:tag name="AS_UNIQUEID" val="4952"/>
</p:tagLst>
</file>

<file path=ppt/tags/tag395.xml><?xml version="1.0" encoding="utf-8"?>
<p:tagLst xmlns:p="http://schemas.openxmlformats.org/presentationml/2006/main">
  <p:tag name="AS_UNIQUEID" val="4953"/>
</p:tagLst>
</file>

<file path=ppt/tags/tag396.xml><?xml version="1.0" encoding="utf-8"?>
<p:tagLst xmlns:p="http://schemas.openxmlformats.org/presentationml/2006/main">
  <p:tag name="AS_UNIQUEID" val="4954"/>
</p:tagLst>
</file>

<file path=ppt/tags/tag397.xml><?xml version="1.0" encoding="utf-8"?>
<p:tagLst xmlns:p="http://schemas.openxmlformats.org/presentationml/2006/main">
  <p:tag name="AS_UNIQUEID" val="4955"/>
</p:tagLst>
</file>

<file path=ppt/tags/tag398.xml><?xml version="1.0" encoding="utf-8"?>
<p:tagLst xmlns:p="http://schemas.openxmlformats.org/presentationml/2006/main">
  <p:tag name="AS_UNIQUEID" val="4956"/>
</p:tagLst>
</file>

<file path=ppt/tags/tag399.xml><?xml version="1.0" encoding="utf-8"?>
<p:tagLst xmlns:p="http://schemas.openxmlformats.org/presentationml/2006/main">
  <p:tag name="AS_UNIQUEID" val="4957"/>
</p:tagLst>
</file>

<file path=ppt/tags/tag400.xml><?xml version="1.0" encoding="utf-8"?>
<p:tagLst xmlns:p="http://schemas.openxmlformats.org/presentationml/2006/main">
  <p:tag name="AS_UNIQUEID" val="4958"/>
</p:tagLst>
</file>

<file path=ppt/tags/tag401.xml><?xml version="1.0" encoding="utf-8"?>
<p:tagLst xmlns:p="http://schemas.openxmlformats.org/presentationml/2006/main">
  <p:tag name="AS_UNIQUEID" val="4959"/>
</p:tagLst>
</file>

<file path=ppt/tags/tag402.xml><?xml version="1.0" encoding="utf-8"?>
<p:tagLst xmlns:p="http://schemas.openxmlformats.org/presentationml/2006/main">
  <p:tag name="AS_UNIQUEID" val="4960"/>
</p:tagLst>
</file>

<file path=ppt/tags/tag403.xml><?xml version="1.0" encoding="utf-8"?>
<p:tagLst xmlns:p="http://schemas.openxmlformats.org/presentationml/2006/main">
  <p:tag name="AS_UNIQUEID" val="4961"/>
</p:tagLst>
</file>

<file path=ppt/tags/tag404.xml><?xml version="1.0" encoding="utf-8"?>
<p:tagLst xmlns:p="http://schemas.openxmlformats.org/presentationml/2006/main">
  <p:tag name="AS_UNIQUEID" val="4962"/>
</p:tagLst>
</file>

<file path=ppt/tags/tag405.xml><?xml version="1.0" encoding="utf-8"?>
<p:tagLst xmlns:p="http://schemas.openxmlformats.org/presentationml/2006/main">
  <p:tag name="AS_UNIQUEID" val="4963"/>
</p:tagLst>
</file>

<file path=ppt/tags/tag406.xml><?xml version="1.0" encoding="utf-8"?>
<p:tagLst xmlns:p="http://schemas.openxmlformats.org/presentationml/2006/main">
  <p:tag name="AS_UNIQUEID" val="4964"/>
</p:tagLst>
</file>

<file path=ppt/tags/tag407.xml><?xml version="1.0" encoding="utf-8"?>
<p:tagLst xmlns:p="http://schemas.openxmlformats.org/presentationml/2006/main">
  <p:tag name="AS_UNIQUEID" val="4965"/>
</p:tagLst>
</file>

<file path=ppt/tags/tag408.xml><?xml version="1.0" encoding="utf-8"?>
<p:tagLst xmlns:p="http://schemas.openxmlformats.org/presentationml/2006/main">
  <p:tag name="AS_UNIQUEID" val="4966"/>
</p:tagLst>
</file>

<file path=ppt/tags/tag409.xml><?xml version="1.0" encoding="utf-8"?>
<p:tagLst xmlns:p="http://schemas.openxmlformats.org/presentationml/2006/main">
  <p:tag name="AS_UNIQUEID" val="4967"/>
</p:tagLst>
</file>

<file path=ppt/tags/tag410.xml><?xml version="1.0" encoding="utf-8"?>
<p:tagLst xmlns:p="http://schemas.openxmlformats.org/presentationml/2006/main">
  <p:tag name="AS_UNIQUEID" val="4968"/>
</p:tagLst>
</file>

<file path=ppt/tags/tag411.xml><?xml version="1.0" encoding="utf-8"?>
<p:tagLst xmlns:p="http://schemas.openxmlformats.org/presentationml/2006/main">
  <p:tag name="AS_UNIQUEID" val="4969"/>
</p:tagLst>
</file>

<file path=ppt/tags/tag412.xml><?xml version="1.0" encoding="utf-8"?>
<p:tagLst xmlns:p="http://schemas.openxmlformats.org/presentationml/2006/main">
  <p:tag name="AS_UNIQUEID" val="4970"/>
</p:tagLst>
</file>

<file path=ppt/tags/tag413.xml><?xml version="1.0" encoding="utf-8"?>
<p:tagLst xmlns:p="http://schemas.openxmlformats.org/presentationml/2006/main">
  <p:tag name="AS_UNIQUEID" val="4971"/>
</p:tagLst>
</file>

<file path=ppt/tags/tag414.xml><?xml version="1.0" encoding="utf-8"?>
<p:tagLst xmlns:p="http://schemas.openxmlformats.org/presentationml/2006/main">
  <p:tag name="AS_UNIQUEID" val="4972"/>
</p:tagLst>
</file>

<file path=ppt/tags/tag415.xml><?xml version="1.0" encoding="utf-8"?>
<p:tagLst xmlns:p="http://schemas.openxmlformats.org/presentationml/2006/main">
  <p:tag name="AS_UNIQUEID" val="4973"/>
</p:tagLst>
</file>

<file path=ppt/tags/tag416.xml><?xml version="1.0" encoding="utf-8"?>
<p:tagLst xmlns:p="http://schemas.openxmlformats.org/presentationml/2006/main">
  <p:tag name="AS_UNIQUEID" val="4974"/>
</p:tagLst>
</file>

<file path=ppt/tags/tag417.xml><?xml version="1.0" encoding="utf-8"?>
<p:tagLst xmlns:p="http://schemas.openxmlformats.org/presentationml/2006/main">
  <p:tag name="AS_UNIQUEID" val="4975"/>
</p:tagLst>
</file>

<file path=ppt/tags/tag418.xml><?xml version="1.0" encoding="utf-8"?>
<p:tagLst xmlns:p="http://schemas.openxmlformats.org/presentationml/2006/main">
  <p:tag name="AS_UNIQUEID" val="4976"/>
</p:tagLst>
</file>

<file path=ppt/tags/tag419.xml><?xml version="1.0" encoding="utf-8"?>
<p:tagLst xmlns:p="http://schemas.openxmlformats.org/presentationml/2006/main">
  <p:tag name="AS_UNIQUEID" val="4977"/>
</p:tagLst>
</file>

<file path=ppt/tags/tag420.xml><?xml version="1.0" encoding="utf-8"?>
<p:tagLst xmlns:p="http://schemas.openxmlformats.org/presentationml/2006/main">
  <p:tag name="AS_UNIQUEID" val="4978"/>
</p:tagLst>
</file>

<file path=ppt/tags/tag421.xml><?xml version="1.0" encoding="utf-8"?>
<p:tagLst xmlns:p="http://schemas.openxmlformats.org/presentationml/2006/main">
  <p:tag name="AS_UNIQUEID" val="4979"/>
</p:tagLst>
</file>

<file path=ppt/tags/tag422.xml><?xml version="1.0" encoding="utf-8"?>
<p:tagLst xmlns:p="http://schemas.openxmlformats.org/presentationml/2006/main">
  <p:tag name="AS_UNIQUEID" val="4980"/>
</p:tagLst>
</file>

<file path=ppt/tags/tag423.xml><?xml version="1.0" encoding="utf-8"?>
<p:tagLst xmlns:p="http://schemas.openxmlformats.org/presentationml/2006/main">
  <p:tag name="AS_UNIQUEID" val="4981"/>
</p:tagLst>
</file>

<file path=ppt/tags/tag424.xml><?xml version="1.0" encoding="utf-8"?>
<p:tagLst xmlns:p="http://schemas.openxmlformats.org/presentationml/2006/main">
  <p:tag name="AS_UNIQUEID" val="4982"/>
</p:tagLst>
</file>

<file path=ppt/tags/tag425.xml><?xml version="1.0" encoding="utf-8"?>
<p:tagLst xmlns:p="http://schemas.openxmlformats.org/presentationml/2006/main">
  <p:tag name="AS_UNIQUEID" val="4983"/>
</p:tagLst>
</file>

<file path=ppt/tags/tag426.xml><?xml version="1.0" encoding="utf-8"?>
<p:tagLst xmlns:p="http://schemas.openxmlformats.org/presentationml/2006/main">
  <p:tag name="AS_UNIQUEID" val="4984"/>
</p:tagLst>
</file>

<file path=ppt/tags/tag427.xml><?xml version="1.0" encoding="utf-8"?>
<p:tagLst xmlns:p="http://schemas.openxmlformats.org/presentationml/2006/main">
  <p:tag name="AS_UNIQUEID" val="4985"/>
</p:tagLst>
</file>

<file path=ppt/tags/tag428.xml><?xml version="1.0" encoding="utf-8"?>
<p:tagLst xmlns:p="http://schemas.openxmlformats.org/presentationml/2006/main">
  <p:tag name="AS_UNIQUEID" val="4986"/>
</p:tagLst>
</file>

<file path=ppt/tags/tag429.xml><?xml version="1.0" encoding="utf-8"?>
<p:tagLst xmlns:p="http://schemas.openxmlformats.org/presentationml/2006/main">
  <p:tag name="AS_UNIQUEID" val="4987"/>
</p:tagLst>
</file>

<file path=ppt/tags/tag430.xml><?xml version="1.0" encoding="utf-8"?>
<p:tagLst xmlns:p="http://schemas.openxmlformats.org/presentationml/2006/main">
  <p:tag name="AS_UNIQUEID" val="4988"/>
</p:tagLst>
</file>

<file path=ppt/tags/tag431.xml><?xml version="1.0" encoding="utf-8"?>
<p:tagLst xmlns:p="http://schemas.openxmlformats.org/presentationml/2006/main">
  <p:tag name="AS_UNIQUEID" val="4989"/>
</p:tagLst>
</file>

<file path=ppt/tags/tag432.xml><?xml version="1.0" encoding="utf-8"?>
<p:tagLst xmlns:p="http://schemas.openxmlformats.org/presentationml/2006/main">
  <p:tag name="AS_UNIQUEID" val="4990"/>
</p:tagLst>
</file>

<file path=ppt/tags/tag433.xml><?xml version="1.0" encoding="utf-8"?>
<p:tagLst xmlns:p="http://schemas.openxmlformats.org/presentationml/2006/main">
  <p:tag name="AS_UNIQUEID" val="4991"/>
</p:tagLst>
</file>

<file path=ppt/tags/tag434.xml><?xml version="1.0" encoding="utf-8"?>
<p:tagLst xmlns:p="http://schemas.openxmlformats.org/presentationml/2006/main">
  <p:tag name="AS_UNIQUEID" val="4992"/>
</p:tagLst>
</file>

<file path=ppt/tags/tag435.xml><?xml version="1.0" encoding="utf-8"?>
<p:tagLst xmlns:p="http://schemas.openxmlformats.org/presentationml/2006/main">
  <p:tag name="AS_UNIQUEID" val="4993"/>
</p:tagLst>
</file>

<file path=ppt/tags/tag436.xml><?xml version="1.0" encoding="utf-8"?>
<p:tagLst xmlns:p="http://schemas.openxmlformats.org/presentationml/2006/main">
  <p:tag name="AS_UNIQUEID" val="4994"/>
</p:tagLst>
</file>

<file path=ppt/tags/tag437.xml><?xml version="1.0" encoding="utf-8"?>
<p:tagLst xmlns:p="http://schemas.openxmlformats.org/presentationml/2006/main">
  <p:tag name="AS_UNIQUEID" val="4995"/>
</p:tagLst>
</file>

<file path=ppt/tags/tag438.xml><?xml version="1.0" encoding="utf-8"?>
<p:tagLst xmlns:p="http://schemas.openxmlformats.org/presentationml/2006/main">
  <p:tag name="AS_UNIQUEID" val="4996"/>
</p:tagLst>
</file>

<file path=ppt/tags/tag439.xml><?xml version="1.0" encoding="utf-8"?>
<p:tagLst xmlns:p="http://schemas.openxmlformats.org/presentationml/2006/main">
  <p:tag name="AS_UNIQUEID" val="4997"/>
</p:tagLst>
</file>

<file path=ppt/tags/tag440.xml><?xml version="1.0" encoding="utf-8"?>
<p:tagLst xmlns:p="http://schemas.openxmlformats.org/presentationml/2006/main">
  <p:tag name="AS_UNIQUEID" val="4998"/>
</p:tagLst>
</file>

<file path=ppt/tags/tag441.xml><?xml version="1.0" encoding="utf-8"?>
<p:tagLst xmlns:p="http://schemas.openxmlformats.org/presentationml/2006/main">
  <p:tag name="AS_UNIQUEID" val="4999"/>
</p:tagLst>
</file>

<file path=ppt/tags/tag442.xml><?xml version="1.0" encoding="utf-8"?>
<p:tagLst xmlns:p="http://schemas.openxmlformats.org/presentationml/2006/main">
  <p:tag name="AS_UNIQUEID" val="5000"/>
</p:tagLst>
</file>

<file path=ppt/tags/tag443.xml><?xml version="1.0" encoding="utf-8"?>
<p:tagLst xmlns:p="http://schemas.openxmlformats.org/presentationml/2006/main">
  <p:tag name="AS_UNIQUEID" val="5001"/>
</p:tagLst>
</file>

<file path=ppt/tags/tag444.xml><?xml version="1.0" encoding="utf-8"?>
<p:tagLst xmlns:p="http://schemas.openxmlformats.org/presentationml/2006/main">
  <p:tag name="AS_UNIQUEID" val="5002"/>
</p:tagLst>
</file>

<file path=ppt/tags/tag445.xml><?xml version="1.0" encoding="utf-8"?>
<p:tagLst xmlns:p="http://schemas.openxmlformats.org/presentationml/2006/main">
  <p:tag name="AS_UNIQUEID" val="5003"/>
</p:tagLst>
</file>

<file path=ppt/tags/tag446.xml><?xml version="1.0" encoding="utf-8"?>
<p:tagLst xmlns:p="http://schemas.openxmlformats.org/presentationml/2006/main">
  <p:tag name="AS_UNIQUEID" val="5004"/>
</p:tagLst>
</file>

<file path=ppt/tags/tag447.xml><?xml version="1.0" encoding="utf-8"?>
<p:tagLst xmlns:p="http://schemas.openxmlformats.org/presentationml/2006/main">
  <p:tag name="AS_UNIQUEID" val="5005"/>
</p:tagLst>
</file>

<file path=ppt/tags/tag448.xml><?xml version="1.0" encoding="utf-8"?>
<p:tagLst xmlns:p="http://schemas.openxmlformats.org/presentationml/2006/main">
  <p:tag name="AS_UNIQUEID" val="5006"/>
</p:tagLst>
</file>

<file path=ppt/tags/tag449.xml><?xml version="1.0" encoding="utf-8"?>
<p:tagLst xmlns:p="http://schemas.openxmlformats.org/presentationml/2006/main">
  <p:tag name="AS_UNIQUEID" val="5007"/>
</p:tagLst>
</file>

<file path=ppt/tags/tag450.xml><?xml version="1.0" encoding="utf-8"?>
<p:tagLst xmlns:p="http://schemas.openxmlformats.org/presentationml/2006/main">
  <p:tag name="AS_UNIQUEID" val="544"/>
</p:tagLst>
</file>

<file path=ppt/tags/tag451.xml><?xml version="1.0" encoding="utf-8"?>
<p:tagLst xmlns:p="http://schemas.openxmlformats.org/presentationml/2006/main">
  <p:tag name="AS_UNIQUEID" val="5008"/>
</p:tagLst>
</file>

<file path=ppt/tags/tag452.xml><?xml version="1.0" encoding="utf-8"?>
<p:tagLst xmlns:p="http://schemas.openxmlformats.org/presentationml/2006/main">
  <p:tag name="AS_UNIQUEID" val="4510"/>
</p:tagLst>
</file>

<file path=ppt/tags/tag453.xml><?xml version="1.0" encoding="utf-8"?>
<p:tagLst xmlns:p="http://schemas.openxmlformats.org/presentationml/2006/main">
  <p:tag name="AS_UNIQUEID" val="4512"/>
</p:tagLst>
</file>

<file path=ppt/tags/tag454.xml><?xml version="1.0" encoding="utf-8"?>
<p:tagLst xmlns:p="http://schemas.openxmlformats.org/presentationml/2006/main">
  <p:tag name="AS_UNIQUEID" val="4513"/>
</p:tagLst>
</file>

<file path=ppt/tags/tag455.xml><?xml version="1.0" encoding="utf-8"?>
<p:tagLst xmlns:p="http://schemas.openxmlformats.org/presentationml/2006/main">
  <p:tag name="AS_UNIQUEID" val="4514"/>
</p:tagLst>
</file>

<file path=ppt/tags/tag456.xml><?xml version="1.0" encoding="utf-8"?>
<p:tagLst xmlns:p="http://schemas.openxmlformats.org/presentationml/2006/main">
  <p:tag name="AS_UNIQUEID" val="4515"/>
</p:tagLst>
</file>

<file path=ppt/tags/tag457.xml><?xml version="1.0" encoding="utf-8"?>
<p:tagLst xmlns:p="http://schemas.openxmlformats.org/presentationml/2006/main">
  <p:tag name="AS_UNIQUEID" val="4516"/>
</p:tagLst>
</file>

<file path=ppt/tags/tag458.xml><?xml version="1.0" encoding="utf-8"?>
<p:tagLst xmlns:p="http://schemas.openxmlformats.org/presentationml/2006/main">
  <p:tag name="AS_UNIQUEID" val="4517"/>
</p:tagLst>
</file>

<file path=ppt/tags/tag459.xml><?xml version="1.0" encoding="utf-8"?>
<p:tagLst xmlns:p="http://schemas.openxmlformats.org/presentationml/2006/main">
  <p:tag name="AS_UNIQUEID" val="4518"/>
</p:tagLst>
</file>

<file path=ppt/tags/tag460.xml><?xml version="1.0" encoding="utf-8"?>
<p:tagLst xmlns:p="http://schemas.openxmlformats.org/presentationml/2006/main">
  <p:tag name="AS_UNIQUEID" val="4519"/>
</p:tagLst>
</file>

<file path=ppt/tags/tag461.xml><?xml version="1.0" encoding="utf-8"?>
<p:tagLst xmlns:p="http://schemas.openxmlformats.org/presentationml/2006/main">
  <p:tag name="AS_UNIQUEID" val="4520"/>
</p:tagLst>
</file>

<file path=ppt/tags/tag462.xml><?xml version="1.0" encoding="utf-8"?>
<p:tagLst xmlns:p="http://schemas.openxmlformats.org/presentationml/2006/main">
  <p:tag name="AS_UNIQUEID" val="4521"/>
</p:tagLst>
</file>

<file path=ppt/tags/tag463.xml><?xml version="1.0" encoding="utf-8"?>
<p:tagLst xmlns:p="http://schemas.openxmlformats.org/presentationml/2006/main">
  <p:tag name="AS_UNIQUEID" val="4522"/>
</p:tagLst>
</file>

<file path=ppt/tags/tag464.xml><?xml version="1.0" encoding="utf-8"?>
<p:tagLst xmlns:p="http://schemas.openxmlformats.org/presentationml/2006/main">
  <p:tag name="AS_UNIQUEID" val="4523"/>
</p:tagLst>
</file>

<file path=ppt/tags/tag465.xml><?xml version="1.0" encoding="utf-8"?>
<p:tagLst xmlns:p="http://schemas.openxmlformats.org/presentationml/2006/main">
  <p:tag name="AS_UNIQUEID" val="4524"/>
</p:tagLst>
</file>

<file path=ppt/tags/tag466.xml><?xml version="1.0" encoding="utf-8"?>
<p:tagLst xmlns:p="http://schemas.openxmlformats.org/presentationml/2006/main">
  <p:tag name="AS_UNIQUEID" val="4525"/>
</p:tagLst>
</file>

<file path=ppt/tags/tag467.xml><?xml version="1.0" encoding="utf-8"?>
<p:tagLst xmlns:p="http://schemas.openxmlformats.org/presentationml/2006/main">
  <p:tag name="AS_UNIQUEID" val="4526"/>
</p:tagLst>
</file>

<file path=ppt/tags/tag468.xml><?xml version="1.0" encoding="utf-8"?>
<p:tagLst xmlns:p="http://schemas.openxmlformats.org/presentationml/2006/main">
  <p:tag name="AS_UNIQUEID" val="4527"/>
</p:tagLst>
</file>

<file path=ppt/tags/tag469.xml><?xml version="1.0" encoding="utf-8"?>
<p:tagLst xmlns:p="http://schemas.openxmlformats.org/presentationml/2006/main">
  <p:tag name="AS_UNIQUEID" val="4528"/>
</p:tagLst>
</file>

<file path=ppt/tags/tag470.xml><?xml version="1.0" encoding="utf-8"?>
<p:tagLst xmlns:p="http://schemas.openxmlformats.org/presentationml/2006/main">
  <p:tag name="AS_UNIQUEID" val="4529"/>
</p:tagLst>
</file>

<file path=ppt/tags/tag471.xml><?xml version="1.0" encoding="utf-8"?>
<p:tagLst xmlns:p="http://schemas.openxmlformats.org/presentationml/2006/main">
  <p:tag name="AS_UNIQUEID" val="4530"/>
</p:tagLst>
</file>

<file path=ppt/tags/tag472.xml><?xml version="1.0" encoding="utf-8"?>
<p:tagLst xmlns:p="http://schemas.openxmlformats.org/presentationml/2006/main">
  <p:tag name="AS_UNIQUEID" val="4531"/>
</p:tagLst>
</file>

<file path=ppt/tags/tag473.xml><?xml version="1.0" encoding="utf-8"?>
<p:tagLst xmlns:p="http://schemas.openxmlformats.org/presentationml/2006/main">
  <p:tag name="AS_UNIQUEID" val="4532"/>
</p:tagLst>
</file>

<file path=ppt/tags/tag474.xml><?xml version="1.0" encoding="utf-8"?>
<p:tagLst xmlns:p="http://schemas.openxmlformats.org/presentationml/2006/main">
  <p:tag name="AS_UNIQUEID" val="4533"/>
</p:tagLst>
</file>

<file path=ppt/tags/tag475.xml><?xml version="1.0" encoding="utf-8"?>
<p:tagLst xmlns:p="http://schemas.openxmlformats.org/presentationml/2006/main">
  <p:tag name="AS_UNIQUEID" val="4534"/>
</p:tagLst>
</file>

<file path=ppt/tags/tag476.xml><?xml version="1.0" encoding="utf-8"?>
<p:tagLst xmlns:p="http://schemas.openxmlformats.org/presentationml/2006/main">
  <p:tag name="AS_UNIQUEID" val="4535"/>
</p:tagLst>
</file>

<file path=ppt/tags/tag477.xml><?xml version="1.0" encoding="utf-8"?>
<p:tagLst xmlns:p="http://schemas.openxmlformats.org/presentationml/2006/main">
  <p:tag name="AS_UNIQUEID" val="4536"/>
</p:tagLst>
</file>

<file path=ppt/tags/tag478.xml><?xml version="1.0" encoding="utf-8"?>
<p:tagLst xmlns:p="http://schemas.openxmlformats.org/presentationml/2006/main">
  <p:tag name="AS_UNIQUEID" val="4537"/>
</p:tagLst>
</file>

<file path=ppt/tags/tag479.xml><?xml version="1.0" encoding="utf-8"?>
<p:tagLst xmlns:p="http://schemas.openxmlformats.org/presentationml/2006/main">
  <p:tag name="AS_UNIQUEID" val="4538"/>
</p:tagLst>
</file>

<file path=ppt/tags/tag480.xml><?xml version="1.0" encoding="utf-8"?>
<p:tagLst xmlns:p="http://schemas.openxmlformats.org/presentationml/2006/main">
  <p:tag name="AS_UNIQUEID" val="4539"/>
</p:tagLst>
</file>

<file path=ppt/tags/tag481.xml><?xml version="1.0" encoding="utf-8"?>
<p:tagLst xmlns:p="http://schemas.openxmlformats.org/presentationml/2006/main">
  <p:tag name="AS_UNIQUEID" val="4540"/>
</p:tagLst>
</file>

<file path=ppt/tags/tag482.xml><?xml version="1.0" encoding="utf-8"?>
<p:tagLst xmlns:p="http://schemas.openxmlformats.org/presentationml/2006/main">
  <p:tag name="AS_UNIQUEID" val="4541"/>
</p:tagLst>
</file>

<file path=ppt/tags/tag483.xml><?xml version="1.0" encoding="utf-8"?>
<p:tagLst xmlns:p="http://schemas.openxmlformats.org/presentationml/2006/main">
  <p:tag name="AS_UNIQUEID" val="4542"/>
</p:tagLst>
</file>

<file path=ppt/tags/tag484.xml><?xml version="1.0" encoding="utf-8"?>
<p:tagLst xmlns:p="http://schemas.openxmlformats.org/presentationml/2006/main">
  <p:tag name="AS_UNIQUEID" val="4543"/>
</p:tagLst>
</file>

<file path=ppt/tags/tag485.xml><?xml version="1.0" encoding="utf-8"?>
<p:tagLst xmlns:p="http://schemas.openxmlformats.org/presentationml/2006/main">
  <p:tag name="AS_UNIQUEID" val="4544"/>
</p:tagLst>
</file>

<file path=ppt/tags/tag486.xml><?xml version="1.0" encoding="utf-8"?>
<p:tagLst xmlns:p="http://schemas.openxmlformats.org/presentationml/2006/main">
  <p:tag name="AS_UNIQUEID" val="4545"/>
</p:tagLst>
</file>

<file path=ppt/tags/tag487.xml><?xml version="1.0" encoding="utf-8"?>
<p:tagLst xmlns:p="http://schemas.openxmlformats.org/presentationml/2006/main">
  <p:tag name="AS_UNIQUEID" val="4546"/>
</p:tagLst>
</file>

<file path=ppt/tags/tag488.xml><?xml version="1.0" encoding="utf-8"?>
<p:tagLst xmlns:p="http://schemas.openxmlformats.org/presentationml/2006/main">
  <p:tag name="AS_UNIQUEID" val="4547"/>
</p:tagLst>
</file>

<file path=ppt/tags/tag489.xml><?xml version="1.0" encoding="utf-8"?>
<p:tagLst xmlns:p="http://schemas.openxmlformats.org/presentationml/2006/main">
  <p:tag name="AS_UNIQUEID" val="4548"/>
</p:tagLst>
</file>

<file path=ppt/tags/tag490.xml><?xml version="1.0" encoding="utf-8"?>
<p:tagLst xmlns:p="http://schemas.openxmlformats.org/presentationml/2006/main">
  <p:tag name="AS_UNIQUEID" val="4549"/>
</p:tagLst>
</file>

<file path=ppt/tags/tag491.xml><?xml version="1.0" encoding="utf-8"?>
<p:tagLst xmlns:p="http://schemas.openxmlformats.org/presentationml/2006/main">
  <p:tag name="AS_UNIQUEID" val="4550"/>
</p:tagLst>
</file>

<file path=ppt/tags/tag492.xml><?xml version="1.0" encoding="utf-8"?>
<p:tagLst xmlns:p="http://schemas.openxmlformats.org/presentationml/2006/main">
  <p:tag name="AS_UNIQUEID" val="4551"/>
</p:tagLst>
</file>

<file path=ppt/tags/tag493.xml><?xml version="1.0" encoding="utf-8"?>
<p:tagLst xmlns:p="http://schemas.openxmlformats.org/presentationml/2006/main">
  <p:tag name="AS_UNIQUEID" val="4552"/>
</p:tagLst>
</file>

<file path=ppt/tags/tag494.xml><?xml version="1.0" encoding="utf-8"?>
<p:tagLst xmlns:p="http://schemas.openxmlformats.org/presentationml/2006/main">
  <p:tag name="AS_UNIQUEID" val="4553"/>
</p:tagLst>
</file>

<file path=ppt/tags/tag495.xml><?xml version="1.0" encoding="utf-8"?>
<p:tagLst xmlns:p="http://schemas.openxmlformats.org/presentationml/2006/main">
  <p:tag name="AS_UNIQUEID" val="4554"/>
</p:tagLst>
</file>

<file path=ppt/tags/tag496.xml><?xml version="1.0" encoding="utf-8"?>
<p:tagLst xmlns:p="http://schemas.openxmlformats.org/presentationml/2006/main">
  <p:tag name="AS_UNIQUEID" val="4555"/>
</p:tagLst>
</file>

<file path=ppt/tags/tag497.xml><?xml version="1.0" encoding="utf-8"?>
<p:tagLst xmlns:p="http://schemas.openxmlformats.org/presentationml/2006/main">
  <p:tag name="AS_UNIQUEID" val="4556"/>
</p:tagLst>
</file>

<file path=ppt/tags/tag498.xml><?xml version="1.0" encoding="utf-8"?>
<p:tagLst xmlns:p="http://schemas.openxmlformats.org/presentationml/2006/main">
  <p:tag name="AS_UNIQUEID" val="4557"/>
</p:tagLst>
</file>

<file path=ppt/tags/tag499.xml><?xml version="1.0" encoding="utf-8"?>
<p:tagLst xmlns:p="http://schemas.openxmlformats.org/presentationml/2006/main">
  <p:tag name="AS_UNIQUEID" val="4558"/>
</p:tagLst>
</file>

<file path=ppt/tags/tag500.xml><?xml version="1.0" encoding="utf-8"?>
<p:tagLst xmlns:p="http://schemas.openxmlformats.org/presentationml/2006/main">
  <p:tag name="AS_UNIQUEID" val="4559"/>
</p:tagLst>
</file>

<file path=ppt/tags/tag501.xml><?xml version="1.0" encoding="utf-8"?>
<p:tagLst xmlns:p="http://schemas.openxmlformats.org/presentationml/2006/main">
  <p:tag name="AS_UNIQUEID" val="4560"/>
</p:tagLst>
</file>

<file path=ppt/tags/tag502.xml><?xml version="1.0" encoding="utf-8"?>
<p:tagLst xmlns:p="http://schemas.openxmlformats.org/presentationml/2006/main">
  <p:tag name="AS_UNIQUEID" val="4561"/>
</p:tagLst>
</file>

<file path=ppt/tags/tag503.xml><?xml version="1.0" encoding="utf-8"?>
<p:tagLst xmlns:p="http://schemas.openxmlformats.org/presentationml/2006/main">
  <p:tag name="AS_UNIQUEID" val="4562"/>
</p:tagLst>
</file>

<file path=ppt/tags/tag504.xml><?xml version="1.0" encoding="utf-8"?>
<p:tagLst xmlns:p="http://schemas.openxmlformats.org/presentationml/2006/main">
  <p:tag name="AS_UNIQUEID" val="4563"/>
</p:tagLst>
</file>

<file path=ppt/tags/tag505.xml><?xml version="1.0" encoding="utf-8"?>
<p:tagLst xmlns:p="http://schemas.openxmlformats.org/presentationml/2006/main">
  <p:tag name="AS_UNIQUEID" val="4564"/>
</p:tagLst>
</file>

<file path=ppt/tags/tag506.xml><?xml version="1.0" encoding="utf-8"?>
<p:tagLst xmlns:p="http://schemas.openxmlformats.org/presentationml/2006/main">
  <p:tag name="AS_UNIQUEID" val="4565"/>
</p:tagLst>
</file>

<file path=ppt/tags/tag507.xml><?xml version="1.0" encoding="utf-8"?>
<p:tagLst xmlns:p="http://schemas.openxmlformats.org/presentationml/2006/main">
  <p:tag name="AS_UNIQUEID" val="4566"/>
</p:tagLst>
</file>

<file path=ppt/tags/tag508.xml><?xml version="1.0" encoding="utf-8"?>
<p:tagLst xmlns:p="http://schemas.openxmlformats.org/presentationml/2006/main">
  <p:tag name="AS_UNIQUEID" val="4567"/>
</p:tagLst>
</file>

<file path=ppt/tags/tag509.xml><?xml version="1.0" encoding="utf-8"?>
<p:tagLst xmlns:p="http://schemas.openxmlformats.org/presentationml/2006/main">
  <p:tag name="AS_UNIQUEID" val="5009"/>
</p:tagLst>
</file>

<file path=ppt/tags/tag510.xml><?xml version="1.0" encoding="utf-8"?>
<p:tagLst xmlns:p="http://schemas.openxmlformats.org/presentationml/2006/main">
  <p:tag name="AS_UNIQUEID" val="5010"/>
</p:tagLst>
</file>

<file path=ppt/tags/tag511.xml><?xml version="1.0" encoding="utf-8"?>
<p:tagLst xmlns:p="http://schemas.openxmlformats.org/presentationml/2006/main">
  <p:tag name="AS_UNIQUEID" val="5011"/>
</p:tagLst>
</file>

<file path=ppt/tags/tag512.xml><?xml version="1.0" encoding="utf-8"?>
<p:tagLst xmlns:p="http://schemas.openxmlformats.org/presentationml/2006/main">
  <p:tag name="AS_UNIQUEID" val="5012"/>
</p:tagLst>
</file>

<file path=ppt/tags/tag513.xml><?xml version="1.0" encoding="utf-8"?>
<p:tagLst xmlns:p="http://schemas.openxmlformats.org/presentationml/2006/main">
  <p:tag name="AS_UNIQUEID" val="5013"/>
</p:tagLst>
</file>

<file path=ppt/tags/tag514.xml><?xml version="1.0" encoding="utf-8"?>
<p:tagLst xmlns:p="http://schemas.openxmlformats.org/presentationml/2006/main">
  <p:tag name="AS_UNIQUEID" val="5014"/>
</p:tagLst>
</file>

<file path=ppt/tags/tag515.xml><?xml version="1.0" encoding="utf-8"?>
<p:tagLst xmlns:p="http://schemas.openxmlformats.org/presentationml/2006/main">
  <p:tag name="AS_UNIQUEID" val="5015"/>
</p:tagLst>
</file>

<file path=ppt/tags/tag516.xml><?xml version="1.0" encoding="utf-8"?>
<p:tagLst xmlns:p="http://schemas.openxmlformats.org/presentationml/2006/main">
  <p:tag name="AS_UNIQUEID" val="5016"/>
</p:tagLst>
</file>

<file path=ppt/tags/tag517.xml><?xml version="1.0" encoding="utf-8"?>
<p:tagLst xmlns:p="http://schemas.openxmlformats.org/presentationml/2006/main">
  <p:tag name="AS_UNIQUEID" val="5017"/>
</p:tagLst>
</file>

<file path=ppt/tags/tag518.xml><?xml version="1.0" encoding="utf-8"?>
<p:tagLst xmlns:p="http://schemas.openxmlformats.org/presentationml/2006/main">
  <p:tag name="AS_UNIQUEID" val="5018"/>
</p:tagLst>
</file>

<file path=ppt/tags/tag519.xml><?xml version="1.0" encoding="utf-8"?>
<p:tagLst xmlns:p="http://schemas.openxmlformats.org/presentationml/2006/main">
  <p:tag name="AS_UNIQUEID" val="5019"/>
</p:tagLst>
</file>

<file path=ppt/tags/tag520.xml><?xml version="1.0" encoding="utf-8"?>
<p:tagLst xmlns:p="http://schemas.openxmlformats.org/presentationml/2006/main">
  <p:tag name="AS_UNIQUEID" val="5020"/>
</p:tagLst>
</file>

<file path=ppt/tags/tag521.xml><?xml version="1.0" encoding="utf-8"?>
<p:tagLst xmlns:p="http://schemas.openxmlformats.org/presentationml/2006/main">
  <p:tag name="AS_UNIQUEID" val="5021"/>
</p:tagLst>
</file>

<file path=ppt/tags/tag522.xml><?xml version="1.0" encoding="utf-8"?>
<p:tagLst xmlns:p="http://schemas.openxmlformats.org/presentationml/2006/main">
  <p:tag name="AS_UNIQUEID" val="5022"/>
</p:tagLst>
</file>

<file path=ppt/tags/tag523.xml><?xml version="1.0" encoding="utf-8"?>
<p:tagLst xmlns:p="http://schemas.openxmlformats.org/presentationml/2006/main">
  <p:tag name="AS_UNIQUEID" val="5023"/>
</p:tagLst>
</file>

<file path=ppt/tags/tag524.xml><?xml version="1.0" encoding="utf-8"?>
<p:tagLst xmlns:p="http://schemas.openxmlformats.org/presentationml/2006/main">
  <p:tag name="AS_UNIQUEID" val="5024"/>
</p:tagLst>
</file>

<file path=ppt/tags/tag525.xml><?xml version="1.0" encoding="utf-8"?>
<p:tagLst xmlns:p="http://schemas.openxmlformats.org/presentationml/2006/main">
  <p:tag name="AS_UNIQUEID" val="5025"/>
</p:tagLst>
</file>

<file path=ppt/tags/tag526.xml><?xml version="1.0" encoding="utf-8"?>
<p:tagLst xmlns:p="http://schemas.openxmlformats.org/presentationml/2006/main">
  <p:tag name="AS_UNIQUEID" val="5026"/>
</p:tagLst>
</file>

<file path=ppt/tags/tag527.xml><?xml version="1.0" encoding="utf-8"?>
<p:tagLst xmlns:p="http://schemas.openxmlformats.org/presentationml/2006/main">
  <p:tag name="AS_UNIQUEID" val="5027"/>
</p:tagLst>
</file>

<file path=ppt/tags/tag528.xml><?xml version="1.0" encoding="utf-8"?>
<p:tagLst xmlns:p="http://schemas.openxmlformats.org/presentationml/2006/main">
  <p:tag name="AS_UNIQUEID" val="5028"/>
</p:tagLst>
</file>

<file path=ppt/tags/tag529.xml><?xml version="1.0" encoding="utf-8"?>
<p:tagLst xmlns:p="http://schemas.openxmlformats.org/presentationml/2006/main">
  <p:tag name="AS_UNIQUEID" val="5029"/>
</p:tagLst>
</file>

<file path=ppt/tags/tag530.xml><?xml version="1.0" encoding="utf-8"?>
<p:tagLst xmlns:p="http://schemas.openxmlformats.org/presentationml/2006/main">
  <p:tag name="AS_UNIQUEID" val="5030"/>
</p:tagLst>
</file>

<file path=ppt/tags/tag531.xml><?xml version="1.0" encoding="utf-8"?>
<p:tagLst xmlns:p="http://schemas.openxmlformats.org/presentationml/2006/main">
  <p:tag name="AS_UNIQUEID" val="5031"/>
</p:tagLst>
</file>

<file path=ppt/tags/tag532.xml><?xml version="1.0" encoding="utf-8"?>
<p:tagLst xmlns:p="http://schemas.openxmlformats.org/presentationml/2006/main">
  <p:tag name="AS_UNIQUEID" val="5032"/>
</p:tagLst>
</file>

<file path=ppt/tags/tag533.xml><?xml version="1.0" encoding="utf-8"?>
<p:tagLst xmlns:p="http://schemas.openxmlformats.org/presentationml/2006/main">
  <p:tag name="AS_UNIQUEID" val="5033"/>
</p:tagLst>
</file>

<file path=ppt/tags/tag534.xml><?xml version="1.0" encoding="utf-8"?>
<p:tagLst xmlns:p="http://schemas.openxmlformats.org/presentationml/2006/main">
  <p:tag name="AS_UNIQUEID" val="5034"/>
</p:tagLst>
</file>

<file path=ppt/tags/tag535.xml><?xml version="1.0" encoding="utf-8"?>
<p:tagLst xmlns:p="http://schemas.openxmlformats.org/presentationml/2006/main">
  <p:tag name="AS_UNIQUEID" val="5035"/>
</p:tagLst>
</file>

<file path=ppt/tags/tag536.xml><?xml version="1.0" encoding="utf-8"?>
<p:tagLst xmlns:p="http://schemas.openxmlformats.org/presentationml/2006/main">
  <p:tag name="AS_UNIQUEID" val="5036"/>
</p:tagLst>
</file>

<file path=ppt/tags/tag537.xml><?xml version="1.0" encoding="utf-8"?>
<p:tagLst xmlns:p="http://schemas.openxmlformats.org/presentationml/2006/main">
  <p:tag name="AS_UNIQUEID" val="5037"/>
</p:tagLst>
</file>

<file path=ppt/tags/tag538.xml><?xml version="1.0" encoding="utf-8"?>
<p:tagLst xmlns:p="http://schemas.openxmlformats.org/presentationml/2006/main">
  <p:tag name="AS_UNIQUEID" val="5038"/>
</p:tagLst>
</file>

<file path=ppt/tags/tag539.xml><?xml version="1.0" encoding="utf-8"?>
<p:tagLst xmlns:p="http://schemas.openxmlformats.org/presentationml/2006/main">
  <p:tag name="AS_UNIQUEID" val="5039"/>
</p:tagLst>
</file>

<file path=ppt/tags/tag540.xml><?xml version="1.0" encoding="utf-8"?>
<p:tagLst xmlns:p="http://schemas.openxmlformats.org/presentationml/2006/main">
  <p:tag name="AS_UNIQUEID" val="5040"/>
</p:tagLst>
</file>

<file path=ppt/tags/tag541.xml><?xml version="1.0" encoding="utf-8"?>
<p:tagLst xmlns:p="http://schemas.openxmlformats.org/presentationml/2006/main">
  <p:tag name="AS_UNIQUEID" val="5041"/>
</p:tagLst>
</file>

<file path=ppt/tags/tag542.xml><?xml version="1.0" encoding="utf-8"?>
<p:tagLst xmlns:p="http://schemas.openxmlformats.org/presentationml/2006/main">
  <p:tag name="AS_UNIQUEID" val="5042"/>
</p:tagLst>
</file>

<file path=ppt/tags/tag543.xml><?xml version="1.0" encoding="utf-8"?>
<p:tagLst xmlns:p="http://schemas.openxmlformats.org/presentationml/2006/main">
  <p:tag name="AS_UNIQUEID" val="5043"/>
</p:tagLst>
</file>

<file path=ppt/tags/tag544.xml><?xml version="1.0" encoding="utf-8"?>
<p:tagLst xmlns:p="http://schemas.openxmlformats.org/presentationml/2006/main">
  <p:tag name="AS_UNIQUEID" val="5044"/>
</p:tagLst>
</file>

<file path=ppt/tags/tag545.xml><?xml version="1.0" encoding="utf-8"?>
<p:tagLst xmlns:p="http://schemas.openxmlformats.org/presentationml/2006/main">
  <p:tag name="AS_UNIQUEID" val="5045"/>
</p:tagLst>
</file>

<file path=ppt/tags/tag546.xml><?xml version="1.0" encoding="utf-8"?>
<p:tagLst xmlns:p="http://schemas.openxmlformats.org/presentationml/2006/main">
  <p:tag name="AS_UNIQUEID" val="5046"/>
</p:tagLst>
</file>

<file path=ppt/tags/tag547.xml><?xml version="1.0" encoding="utf-8"?>
<p:tagLst xmlns:p="http://schemas.openxmlformats.org/presentationml/2006/main">
  <p:tag name="AS_UNIQUEID" val="5047"/>
</p:tagLst>
</file>

<file path=ppt/tags/tag548.xml><?xml version="1.0" encoding="utf-8"?>
<p:tagLst xmlns:p="http://schemas.openxmlformats.org/presentationml/2006/main">
  <p:tag name="AS_UNIQUEID" val="5048"/>
</p:tagLst>
</file>

<file path=ppt/tags/tag549.xml><?xml version="1.0" encoding="utf-8"?>
<p:tagLst xmlns:p="http://schemas.openxmlformats.org/presentationml/2006/main">
  <p:tag name="AS_UNIQUEID" val="5049"/>
</p:tagLst>
</file>

<file path=ppt/tags/tag550.xml><?xml version="1.0" encoding="utf-8"?>
<p:tagLst xmlns:p="http://schemas.openxmlformats.org/presentationml/2006/main">
  <p:tag name="AS_UNIQUEID" val="5050"/>
</p:tagLst>
</file>

<file path=ppt/tags/tag551.xml><?xml version="1.0" encoding="utf-8"?>
<p:tagLst xmlns:p="http://schemas.openxmlformats.org/presentationml/2006/main">
  <p:tag name="AS_UNIQUEID" val="5051"/>
</p:tagLst>
</file>

<file path=ppt/tags/tag552.xml><?xml version="1.0" encoding="utf-8"?>
<p:tagLst xmlns:p="http://schemas.openxmlformats.org/presentationml/2006/main">
  <p:tag name="AS_UNIQUEID" val="5052"/>
</p:tagLst>
</file>

<file path=ppt/tags/tag553.xml><?xml version="1.0" encoding="utf-8"?>
<p:tagLst xmlns:p="http://schemas.openxmlformats.org/presentationml/2006/main">
  <p:tag name="AS_UNIQUEID" val="5053"/>
</p:tagLst>
</file>

<file path=ppt/tags/tag554.xml><?xml version="1.0" encoding="utf-8"?>
<p:tagLst xmlns:p="http://schemas.openxmlformats.org/presentationml/2006/main">
  <p:tag name="AS_UNIQUEID" val="5054"/>
</p:tagLst>
</file>

<file path=ppt/tags/tag555.xml><?xml version="1.0" encoding="utf-8"?>
<p:tagLst xmlns:p="http://schemas.openxmlformats.org/presentationml/2006/main">
  <p:tag name="AS_UNIQUEID" val="5055"/>
</p:tagLst>
</file>

<file path=ppt/tags/tag556.xml><?xml version="1.0" encoding="utf-8"?>
<p:tagLst xmlns:p="http://schemas.openxmlformats.org/presentationml/2006/main">
  <p:tag name="AS_UNIQUEID" val="5056"/>
</p:tagLst>
</file>

<file path=ppt/tags/tag557.xml><?xml version="1.0" encoding="utf-8"?>
<p:tagLst xmlns:p="http://schemas.openxmlformats.org/presentationml/2006/main">
  <p:tag name="AS_UNIQUEID" val="5057"/>
</p:tagLst>
</file>

<file path=ppt/tags/tag558.xml><?xml version="1.0" encoding="utf-8"?>
<p:tagLst xmlns:p="http://schemas.openxmlformats.org/presentationml/2006/main">
  <p:tag name="AS_UNIQUEID" val="5058"/>
</p:tagLst>
</file>

<file path=ppt/tags/tag559.xml><?xml version="1.0" encoding="utf-8"?>
<p:tagLst xmlns:p="http://schemas.openxmlformats.org/presentationml/2006/main">
  <p:tag name="AS_UNIQUEID" val="5059"/>
</p:tagLst>
</file>

<file path=ppt/tags/tag560.xml><?xml version="1.0" encoding="utf-8"?>
<p:tagLst xmlns:p="http://schemas.openxmlformats.org/presentationml/2006/main">
  <p:tag name="AS_UNIQUEID" val="5060"/>
</p:tagLst>
</file>

<file path=ppt/tags/tag561.xml><?xml version="1.0" encoding="utf-8"?>
<p:tagLst xmlns:p="http://schemas.openxmlformats.org/presentationml/2006/main">
  <p:tag name="AS_UNIQUEID" val="5061"/>
</p:tagLst>
</file>

<file path=ppt/tags/tag562.xml><?xml version="1.0" encoding="utf-8"?>
<p:tagLst xmlns:p="http://schemas.openxmlformats.org/presentationml/2006/main">
  <p:tag name="AS_UNIQUEID" val="5062"/>
</p:tagLst>
</file>

<file path=ppt/tags/tag563.xml><?xml version="1.0" encoding="utf-8"?>
<p:tagLst xmlns:p="http://schemas.openxmlformats.org/presentationml/2006/main">
  <p:tag name="AS_UNIQUEID" val="5063"/>
</p:tagLst>
</file>

<file path=ppt/tags/tag564.xml><?xml version="1.0" encoding="utf-8"?>
<p:tagLst xmlns:p="http://schemas.openxmlformats.org/presentationml/2006/main">
  <p:tag name="AS_UNIQUEID" val="5064"/>
</p:tagLst>
</file>

<file path=ppt/tags/tag565.xml><?xml version="1.0" encoding="utf-8"?>
<p:tagLst xmlns:p="http://schemas.openxmlformats.org/presentationml/2006/main">
  <p:tag name="AS_UNIQUEID" val="5065"/>
</p:tagLst>
</file>

<file path=ppt/tags/tag566.xml><?xml version="1.0" encoding="utf-8"?>
<p:tagLst xmlns:p="http://schemas.openxmlformats.org/presentationml/2006/main">
  <p:tag name="AS_UNIQUEID" val="4569"/>
</p:tagLst>
</file>

<file path=ppt/tags/tag567.xml><?xml version="1.0" encoding="utf-8"?>
<p:tagLst xmlns:p="http://schemas.openxmlformats.org/presentationml/2006/main">
  <p:tag name="AS_UNIQUEID" val="4570"/>
</p:tagLst>
</file>

<file path=ppt/tags/tag568.xml><?xml version="1.0" encoding="utf-8"?>
<p:tagLst xmlns:p="http://schemas.openxmlformats.org/presentationml/2006/main">
  <p:tag name="AS_UNIQUEID" val="4571"/>
</p:tagLst>
</file>

<file path=ppt/tags/tag569.xml><?xml version="1.0" encoding="utf-8"?>
<p:tagLst xmlns:p="http://schemas.openxmlformats.org/presentationml/2006/main">
  <p:tag name="AS_UNIQUEID" val="4572"/>
</p:tagLst>
</file>

<file path=ppt/tags/tag570.xml><?xml version="1.0" encoding="utf-8"?>
<p:tagLst xmlns:p="http://schemas.openxmlformats.org/presentationml/2006/main">
  <p:tag name="AS_UNIQUEID" val="4573"/>
</p:tagLst>
</file>

<file path=ppt/tags/tag571.xml><?xml version="1.0" encoding="utf-8"?>
<p:tagLst xmlns:p="http://schemas.openxmlformats.org/presentationml/2006/main">
  <p:tag name="AS_UNIQUEID" val="5066"/>
</p:tagLst>
</file>

<file path=ppt/tags/tag572.xml><?xml version="1.0" encoding="utf-8"?>
<p:tagLst xmlns:p="http://schemas.openxmlformats.org/presentationml/2006/main">
  <p:tag name="AS_UNIQUEID" val="5067"/>
</p:tagLst>
</file>

<file path=ppt/tags/tag573.xml><?xml version="1.0" encoding="utf-8"?>
<p:tagLst xmlns:p="http://schemas.openxmlformats.org/presentationml/2006/main">
  <p:tag name="AS_UNIQUEID" val="5068"/>
</p:tagLst>
</file>

<file path=ppt/tags/tag574.xml><?xml version="1.0" encoding="utf-8"?>
<p:tagLst xmlns:p="http://schemas.openxmlformats.org/presentationml/2006/main">
  <p:tag name="AS_UNIQUEID" val="5069"/>
</p:tagLst>
</file>

<file path=ppt/tags/tag575.xml><?xml version="1.0" encoding="utf-8"?>
<p:tagLst xmlns:p="http://schemas.openxmlformats.org/presentationml/2006/main">
  <p:tag name="AS_UNIQUEID" val="5070"/>
</p:tagLst>
</file>

<file path=ppt/tags/tag576.xml><?xml version="1.0" encoding="utf-8"?>
<p:tagLst xmlns:p="http://schemas.openxmlformats.org/presentationml/2006/main">
  <p:tag name="AS_UNIQUEID" val="5071"/>
</p:tagLst>
</file>

<file path=ppt/tags/tag577.xml><?xml version="1.0" encoding="utf-8"?>
<p:tagLst xmlns:p="http://schemas.openxmlformats.org/presentationml/2006/main">
  <p:tag name="AS_UNIQUEID" val="5072"/>
</p:tagLst>
</file>

<file path=ppt/tags/tag578.xml><?xml version="1.0" encoding="utf-8"?>
<p:tagLst xmlns:p="http://schemas.openxmlformats.org/presentationml/2006/main">
  <p:tag name="AS_UNIQUEID" val="5073"/>
</p:tagLst>
</file>

<file path=ppt/tags/tag579.xml><?xml version="1.0" encoding="utf-8"?>
<p:tagLst xmlns:p="http://schemas.openxmlformats.org/presentationml/2006/main">
  <p:tag name="AS_UNIQUEID" val="5074"/>
</p:tagLst>
</file>

<file path=ppt/tags/tag580.xml><?xml version="1.0" encoding="utf-8"?>
<p:tagLst xmlns:p="http://schemas.openxmlformats.org/presentationml/2006/main">
  <p:tag name="AS_UNIQUEID" val="5075"/>
</p:tagLst>
</file>

<file path=ppt/tags/tag581.xml><?xml version="1.0" encoding="utf-8"?>
<p:tagLst xmlns:p="http://schemas.openxmlformats.org/presentationml/2006/main">
  <p:tag name="AS_UNIQUEID" val="5076"/>
</p:tagLst>
</file>

<file path=ppt/tags/tag582.xml><?xml version="1.0" encoding="utf-8"?>
<p:tagLst xmlns:p="http://schemas.openxmlformats.org/presentationml/2006/main">
  <p:tag name="AS_UNIQUEID" val="5077"/>
</p:tagLst>
</file>

<file path=ppt/tags/tag583.xml><?xml version="1.0" encoding="utf-8"?>
<p:tagLst xmlns:p="http://schemas.openxmlformats.org/presentationml/2006/main">
  <p:tag name="AS_UNIQUEID" val="5078"/>
</p:tagLst>
</file>

<file path=ppt/tags/tag584.xml><?xml version="1.0" encoding="utf-8"?>
<p:tagLst xmlns:p="http://schemas.openxmlformats.org/presentationml/2006/main">
  <p:tag name="AS_UNIQUEID" val="5079"/>
</p:tagLst>
</file>

<file path=ppt/tags/tag585.xml><?xml version="1.0" encoding="utf-8"?>
<p:tagLst xmlns:p="http://schemas.openxmlformats.org/presentationml/2006/main">
  <p:tag name="AS_UNIQUEID" val="5080"/>
</p:tagLst>
</file>

<file path=ppt/tags/tag586.xml><?xml version="1.0" encoding="utf-8"?>
<p:tagLst xmlns:p="http://schemas.openxmlformats.org/presentationml/2006/main">
  <p:tag name="AS_UNIQUEID" val="5081"/>
</p:tagLst>
</file>

<file path=ppt/tags/tag587.xml><?xml version="1.0" encoding="utf-8"?>
<p:tagLst xmlns:p="http://schemas.openxmlformats.org/presentationml/2006/main">
  <p:tag name="AS_UNIQUEID" val="5082"/>
</p:tagLst>
</file>

<file path=ppt/tags/tag588.xml><?xml version="1.0" encoding="utf-8"?>
<p:tagLst xmlns:p="http://schemas.openxmlformats.org/presentationml/2006/main">
  <p:tag name="AS_UNIQUEID" val="5083"/>
</p:tagLst>
</file>

<file path=ppt/tags/tag589.xml><?xml version="1.0" encoding="utf-8"?>
<p:tagLst xmlns:p="http://schemas.openxmlformats.org/presentationml/2006/main">
  <p:tag name="AS_UNIQUEID" val="5084"/>
</p:tagLst>
</file>

<file path=ppt/tags/tag590.xml><?xml version="1.0" encoding="utf-8"?>
<p:tagLst xmlns:p="http://schemas.openxmlformats.org/presentationml/2006/main">
  <p:tag name="AS_UNIQUEID" val="5085"/>
</p:tagLst>
</file>

<file path=ppt/tags/tag591.xml><?xml version="1.0" encoding="utf-8"?>
<p:tagLst xmlns:p="http://schemas.openxmlformats.org/presentationml/2006/main">
  <p:tag name="AS_UNIQUEID" val="5086"/>
</p:tagLst>
</file>

<file path=ppt/tags/tag592.xml><?xml version="1.0" encoding="utf-8"?>
<p:tagLst xmlns:p="http://schemas.openxmlformats.org/presentationml/2006/main">
  <p:tag name="AS_UNIQUEID" val="5087"/>
</p:tagLst>
</file>

<file path=ppt/tags/tag593.xml><?xml version="1.0" encoding="utf-8"?>
<p:tagLst xmlns:p="http://schemas.openxmlformats.org/presentationml/2006/main">
  <p:tag name="AS_UNIQUEID" val="5088"/>
</p:tagLst>
</file>

<file path=ppt/tags/tag594.xml><?xml version="1.0" encoding="utf-8"?>
<p:tagLst xmlns:p="http://schemas.openxmlformats.org/presentationml/2006/main">
  <p:tag name="AS_UNIQUEID" val="5089"/>
</p:tagLst>
</file>

<file path=ppt/tags/tag595.xml><?xml version="1.0" encoding="utf-8"?>
<p:tagLst xmlns:p="http://schemas.openxmlformats.org/presentationml/2006/main">
  <p:tag name="AS_UNIQUEID" val="5090"/>
</p:tagLst>
</file>

<file path=ppt/tags/tag596.xml><?xml version="1.0" encoding="utf-8"?>
<p:tagLst xmlns:p="http://schemas.openxmlformats.org/presentationml/2006/main">
  <p:tag name="AS_UNIQUEID" val="5091"/>
</p:tagLst>
</file>

<file path=ppt/tags/tag597.xml><?xml version="1.0" encoding="utf-8"?>
<p:tagLst xmlns:p="http://schemas.openxmlformats.org/presentationml/2006/main">
  <p:tag name="AS_UNIQUEID" val="5092"/>
</p:tagLst>
</file>

<file path=ppt/tags/tag598.xml><?xml version="1.0" encoding="utf-8"?>
<p:tagLst xmlns:p="http://schemas.openxmlformats.org/presentationml/2006/main">
  <p:tag name="AS_UNIQUEID" val="5093"/>
</p:tagLst>
</file>

<file path=ppt/tags/tag599.xml><?xml version="1.0" encoding="utf-8"?>
<p:tagLst xmlns:p="http://schemas.openxmlformats.org/presentationml/2006/main">
  <p:tag name="AS_UNIQUEID" val="5094"/>
</p:tagLst>
</file>

<file path=ppt/tags/tag600.xml><?xml version="1.0" encoding="utf-8"?>
<p:tagLst xmlns:p="http://schemas.openxmlformats.org/presentationml/2006/main">
  <p:tag name="AS_UNIQUEID" val="5095"/>
</p:tagLst>
</file>

<file path=ppt/tags/tag601.xml><?xml version="1.0" encoding="utf-8"?>
<p:tagLst xmlns:p="http://schemas.openxmlformats.org/presentationml/2006/main">
  <p:tag name="AS_UNIQUEID" val="5096"/>
</p:tagLst>
</file>

<file path=ppt/tags/tag602.xml><?xml version="1.0" encoding="utf-8"?>
<p:tagLst xmlns:p="http://schemas.openxmlformats.org/presentationml/2006/main">
  <p:tag name="AS_UNIQUEID" val="5097"/>
</p:tagLst>
</file>

<file path=ppt/tags/tag603.xml><?xml version="1.0" encoding="utf-8"?>
<p:tagLst xmlns:p="http://schemas.openxmlformats.org/presentationml/2006/main">
  <p:tag name="AS_UNIQUEID" val="5098"/>
</p:tagLst>
</file>

<file path=ppt/tags/tag604.xml><?xml version="1.0" encoding="utf-8"?>
<p:tagLst xmlns:p="http://schemas.openxmlformats.org/presentationml/2006/main">
  <p:tag name="AS_UNIQUEID" val="5099"/>
</p:tagLst>
</file>

<file path=ppt/tags/tag605.xml><?xml version="1.0" encoding="utf-8"?>
<p:tagLst xmlns:p="http://schemas.openxmlformats.org/presentationml/2006/main">
  <p:tag name="AS_UNIQUEID" val="5100"/>
</p:tagLst>
</file>

<file path=ppt/tags/tag606.xml><?xml version="1.0" encoding="utf-8"?>
<p:tagLst xmlns:p="http://schemas.openxmlformats.org/presentationml/2006/main">
  <p:tag name="AS_UNIQUEID" val="5101"/>
</p:tagLst>
</file>

<file path=ppt/tags/tag607.xml><?xml version="1.0" encoding="utf-8"?>
<p:tagLst xmlns:p="http://schemas.openxmlformats.org/presentationml/2006/main">
  <p:tag name="AS_UNIQUEID" val="5102"/>
</p:tagLst>
</file>

<file path=ppt/tags/tag608.xml><?xml version="1.0" encoding="utf-8"?>
<p:tagLst xmlns:p="http://schemas.openxmlformats.org/presentationml/2006/main">
  <p:tag name="AS_UNIQUEID" val="5103"/>
</p:tagLst>
</file>

<file path=ppt/tags/tag609.xml><?xml version="1.0" encoding="utf-8"?>
<p:tagLst xmlns:p="http://schemas.openxmlformats.org/presentationml/2006/main">
  <p:tag name="AS_UNIQUEID" val="5104"/>
</p:tagLst>
</file>

<file path=ppt/tags/tag610.xml><?xml version="1.0" encoding="utf-8"?>
<p:tagLst xmlns:p="http://schemas.openxmlformats.org/presentationml/2006/main">
  <p:tag name="AS_UNIQUEID" val="5105"/>
</p:tagLst>
</file>

<file path=ppt/tags/tag611.xml><?xml version="1.0" encoding="utf-8"?>
<p:tagLst xmlns:p="http://schemas.openxmlformats.org/presentationml/2006/main">
  <p:tag name="AS_UNIQUEID" val="5106"/>
</p:tagLst>
</file>

<file path=ppt/tags/tag612.xml><?xml version="1.0" encoding="utf-8"?>
<p:tagLst xmlns:p="http://schemas.openxmlformats.org/presentationml/2006/main">
  <p:tag name="AS_UNIQUEID" val="5107"/>
</p:tagLst>
</file>

<file path=ppt/tags/tag613.xml><?xml version="1.0" encoding="utf-8"?>
<p:tagLst xmlns:p="http://schemas.openxmlformats.org/presentationml/2006/main">
  <p:tag name="AS_UNIQUEID" val="5108"/>
</p:tagLst>
</file>

<file path=ppt/tags/tag614.xml><?xml version="1.0" encoding="utf-8"?>
<p:tagLst xmlns:p="http://schemas.openxmlformats.org/presentationml/2006/main">
  <p:tag name="AS_UNIQUEID" val="5109"/>
</p:tagLst>
</file>

<file path=ppt/tags/tag615.xml><?xml version="1.0" encoding="utf-8"?>
<p:tagLst xmlns:p="http://schemas.openxmlformats.org/presentationml/2006/main">
  <p:tag name="AS_UNIQUEID" val="5110"/>
</p:tagLst>
</file>

<file path=ppt/tags/tag616.xml><?xml version="1.0" encoding="utf-8"?>
<p:tagLst xmlns:p="http://schemas.openxmlformats.org/presentationml/2006/main">
  <p:tag name="AS_UNIQUEID" val="5111"/>
</p:tagLst>
</file>

<file path=ppt/tags/tag617.xml><?xml version="1.0" encoding="utf-8"?>
<p:tagLst xmlns:p="http://schemas.openxmlformats.org/presentationml/2006/main">
  <p:tag name="AS_UNIQUEID" val="5112"/>
</p:tagLst>
</file>

<file path=ppt/tags/tag618.xml><?xml version="1.0" encoding="utf-8"?>
<p:tagLst xmlns:p="http://schemas.openxmlformats.org/presentationml/2006/main">
  <p:tag name="AS_UNIQUEID" val="5113"/>
</p:tagLst>
</file>

<file path=ppt/tags/tag619.xml><?xml version="1.0" encoding="utf-8"?>
<p:tagLst xmlns:p="http://schemas.openxmlformats.org/presentationml/2006/main">
  <p:tag name="AS_UNIQUEID" val="5114"/>
</p:tagLst>
</file>

<file path=ppt/tags/tag620.xml><?xml version="1.0" encoding="utf-8"?>
<p:tagLst xmlns:p="http://schemas.openxmlformats.org/presentationml/2006/main">
  <p:tag name="AS_UNIQUEID" val="5115"/>
</p:tagLst>
</file>

<file path=ppt/tags/tag621.xml><?xml version="1.0" encoding="utf-8"?>
<p:tagLst xmlns:p="http://schemas.openxmlformats.org/presentationml/2006/main">
  <p:tag name="AS_UNIQUEID" val="5116"/>
</p:tagLst>
</file>

<file path=ppt/tags/tag622.xml><?xml version="1.0" encoding="utf-8"?>
<p:tagLst xmlns:p="http://schemas.openxmlformats.org/presentationml/2006/main">
  <p:tag name="AS_UNIQUEID" val="5117"/>
</p:tagLst>
</file>

<file path=ppt/tags/tag623.xml><?xml version="1.0" encoding="utf-8"?>
<p:tagLst xmlns:p="http://schemas.openxmlformats.org/presentationml/2006/main">
  <p:tag name="AS_UNIQUEID" val="5118"/>
</p:tagLst>
</file>

<file path=ppt/tags/tag624.xml><?xml version="1.0" encoding="utf-8"?>
<p:tagLst xmlns:p="http://schemas.openxmlformats.org/presentationml/2006/main">
  <p:tag name="AS_UNIQUEID" val="5119"/>
</p:tagLst>
</file>

<file path=ppt/tags/tag625.xml><?xml version="1.0" encoding="utf-8"?>
<p:tagLst xmlns:p="http://schemas.openxmlformats.org/presentationml/2006/main">
  <p:tag name="AS_UNIQUEID" val="5120"/>
</p:tagLst>
</file>

<file path=ppt/tags/tag626.xml><?xml version="1.0" encoding="utf-8"?>
<p:tagLst xmlns:p="http://schemas.openxmlformats.org/presentationml/2006/main">
  <p:tag name="AS_UNIQUEID" val="5121"/>
</p:tagLst>
</file>

<file path=ppt/tags/tag627.xml><?xml version="1.0" encoding="utf-8"?>
<p:tagLst xmlns:p="http://schemas.openxmlformats.org/presentationml/2006/main">
  <p:tag name="AS_UNIQUEID" val="5122"/>
</p:tagLst>
</file>

<file path=ppt/tags/tag628.xml><?xml version="1.0" encoding="utf-8"?>
<p:tagLst xmlns:p="http://schemas.openxmlformats.org/presentationml/2006/main">
  <p:tag name="AS_UNIQUEID" val="4581"/>
</p:tagLst>
</file>

<file path=ppt/tags/tag629.xml><?xml version="1.0" encoding="utf-8"?>
<p:tagLst xmlns:p="http://schemas.openxmlformats.org/presentationml/2006/main">
  <p:tag name="AS_UNIQUEID" val="4582"/>
</p:tagLst>
</file>

<file path=ppt/tags/tag630.xml><?xml version="1.0" encoding="utf-8"?>
<p:tagLst xmlns:p="http://schemas.openxmlformats.org/presentationml/2006/main">
  <p:tag name="AS_UNIQUEID" val="4583"/>
</p:tagLst>
</file>

<file path=ppt/tags/tag631.xml><?xml version="1.0" encoding="utf-8"?>
<p:tagLst xmlns:p="http://schemas.openxmlformats.org/presentationml/2006/main">
  <p:tag name="AS_UNIQUEID" val="4584"/>
</p:tagLst>
</file>

<file path=ppt/tags/tag632.xml><?xml version="1.0" encoding="utf-8"?>
<p:tagLst xmlns:p="http://schemas.openxmlformats.org/presentationml/2006/main">
  <p:tag name="AS_UNIQUEID" val="4585"/>
</p:tagLst>
</file>

<file path=ppt/tags/tag633.xml><?xml version="1.0" encoding="utf-8"?>
<p:tagLst xmlns:p="http://schemas.openxmlformats.org/presentationml/2006/main">
  <p:tag name="AS_UNIQUEID" val="4586"/>
</p:tagLst>
</file>

<file path=ppt/tags/tag634.xml><?xml version="1.0" encoding="utf-8"?>
<p:tagLst xmlns:p="http://schemas.openxmlformats.org/presentationml/2006/main">
  <p:tag name="AS_UNIQUEID" val="4587"/>
</p:tagLst>
</file>

<file path=ppt/tags/tag635.xml><?xml version="1.0" encoding="utf-8"?>
<p:tagLst xmlns:p="http://schemas.openxmlformats.org/presentationml/2006/main">
  <p:tag name="AS_UNIQUEID" val="4588"/>
</p:tagLst>
</file>

<file path=ppt/tags/tag636.xml><?xml version="1.0" encoding="utf-8"?>
<p:tagLst xmlns:p="http://schemas.openxmlformats.org/presentationml/2006/main">
  <p:tag name="AS_UNIQUEID" val="4589"/>
</p:tagLst>
</file>

<file path=ppt/tags/tag637.xml><?xml version="1.0" encoding="utf-8"?>
<p:tagLst xmlns:p="http://schemas.openxmlformats.org/presentationml/2006/main">
  <p:tag name="AS_UNIQUEID" val="4590"/>
</p:tagLst>
</file>

<file path=ppt/tags/tag638.xml><?xml version="1.0" encoding="utf-8"?>
<p:tagLst xmlns:p="http://schemas.openxmlformats.org/presentationml/2006/main">
  <p:tag name="AS_UNIQUEID" val="4591"/>
</p:tagLst>
</file>

<file path=ppt/tags/tag639.xml><?xml version="1.0" encoding="utf-8"?>
<p:tagLst xmlns:p="http://schemas.openxmlformats.org/presentationml/2006/main">
  <p:tag name="AS_UNIQUEID" val="4592"/>
</p:tagLst>
</file>

<file path=ppt/tags/tag640.xml><?xml version="1.0" encoding="utf-8"?>
<p:tagLst xmlns:p="http://schemas.openxmlformats.org/presentationml/2006/main">
  <p:tag name="AS_UNIQUEID" val="4593"/>
</p:tagLst>
</file>

<file path=ppt/tags/tag641.xml><?xml version="1.0" encoding="utf-8"?>
<p:tagLst xmlns:p="http://schemas.openxmlformats.org/presentationml/2006/main">
  <p:tag name="AS_UNIQUEID" val="4594"/>
</p:tagLst>
</file>

<file path=ppt/tags/tag642.xml><?xml version="1.0" encoding="utf-8"?>
<p:tagLst xmlns:p="http://schemas.openxmlformats.org/presentationml/2006/main">
  <p:tag name="AS_UNIQUEID" val="4595"/>
</p:tagLst>
</file>

<file path=ppt/tags/tag643.xml><?xml version="1.0" encoding="utf-8"?>
<p:tagLst xmlns:p="http://schemas.openxmlformats.org/presentationml/2006/main">
  <p:tag name="AS_UNIQUEID" val="4596"/>
</p:tagLst>
</file>

<file path=ppt/tags/tag644.xml><?xml version="1.0" encoding="utf-8"?>
<p:tagLst xmlns:p="http://schemas.openxmlformats.org/presentationml/2006/main">
  <p:tag name="AS_UNIQUEID" val="4597"/>
</p:tagLst>
</file>

<file path=ppt/tags/tag645.xml><?xml version="1.0" encoding="utf-8"?>
<p:tagLst xmlns:p="http://schemas.openxmlformats.org/presentationml/2006/main">
  <p:tag name="AS_UNIQUEID" val="4598"/>
</p:tagLst>
</file>

<file path=ppt/tags/tag646.xml><?xml version="1.0" encoding="utf-8"?>
<p:tagLst xmlns:p="http://schemas.openxmlformats.org/presentationml/2006/main">
  <p:tag name="AS_UNIQUEID" val="4599"/>
</p:tagLst>
</file>

<file path=ppt/tags/tag647.xml><?xml version="1.0" encoding="utf-8"?>
<p:tagLst xmlns:p="http://schemas.openxmlformats.org/presentationml/2006/main">
  <p:tag name="AS_UNIQUEID" val="4600"/>
</p:tagLst>
</file>

<file path=ppt/tags/tag648.xml><?xml version="1.0" encoding="utf-8"?>
<p:tagLst xmlns:p="http://schemas.openxmlformats.org/presentationml/2006/main">
  <p:tag name="AS_UNIQUEID" val="4601"/>
</p:tagLst>
</file>

<file path=ppt/tags/tag649.xml><?xml version="1.0" encoding="utf-8"?>
<p:tagLst xmlns:p="http://schemas.openxmlformats.org/presentationml/2006/main">
  <p:tag name="AS_UNIQUEID" val="4602"/>
</p:tagLst>
</file>

<file path=ppt/tags/tag650.xml><?xml version="1.0" encoding="utf-8"?>
<p:tagLst xmlns:p="http://schemas.openxmlformats.org/presentationml/2006/main">
  <p:tag name="AS_UNIQUEID" val="4603"/>
</p:tagLst>
</file>

<file path=ppt/tags/tag651.xml><?xml version="1.0" encoding="utf-8"?>
<p:tagLst xmlns:p="http://schemas.openxmlformats.org/presentationml/2006/main">
  <p:tag name="AS_UNIQUEID" val="4604"/>
</p:tagLst>
</file>

<file path=ppt/tags/tag652.xml><?xml version="1.0" encoding="utf-8"?>
<p:tagLst xmlns:p="http://schemas.openxmlformats.org/presentationml/2006/main">
  <p:tag name="AS_UNIQUEID" val="4605"/>
</p:tagLst>
</file>

<file path=ppt/tags/tag653.xml><?xml version="1.0" encoding="utf-8"?>
<p:tagLst xmlns:p="http://schemas.openxmlformats.org/presentationml/2006/main">
  <p:tag name="AS_UNIQUEID" val="4606"/>
</p:tagLst>
</file>

<file path=ppt/tags/tag654.xml><?xml version="1.0" encoding="utf-8"?>
<p:tagLst xmlns:p="http://schemas.openxmlformats.org/presentationml/2006/main">
  <p:tag name="AS_UNIQUEID" val="4607"/>
</p:tagLst>
</file>

<file path=ppt/tags/tag655.xml><?xml version="1.0" encoding="utf-8"?>
<p:tagLst xmlns:p="http://schemas.openxmlformats.org/presentationml/2006/main">
  <p:tag name="AS_UNIQUEID" val="4608"/>
</p:tagLst>
</file>

<file path=ppt/tags/tag656.xml><?xml version="1.0" encoding="utf-8"?>
<p:tagLst xmlns:p="http://schemas.openxmlformats.org/presentationml/2006/main">
  <p:tag name="AS_UNIQUEID" val="4609"/>
</p:tagLst>
</file>

<file path=ppt/tags/tag657.xml><?xml version="1.0" encoding="utf-8"?>
<p:tagLst xmlns:p="http://schemas.openxmlformats.org/presentationml/2006/main">
  <p:tag name="AS_UNIQUEID" val="4610"/>
</p:tagLst>
</file>

<file path=ppt/tags/tag658.xml><?xml version="1.0" encoding="utf-8"?>
<p:tagLst xmlns:p="http://schemas.openxmlformats.org/presentationml/2006/main">
  <p:tag name="AS_UNIQUEID" val="4611"/>
</p:tagLst>
</file>

<file path=ppt/tags/tag659.xml><?xml version="1.0" encoding="utf-8"?>
<p:tagLst xmlns:p="http://schemas.openxmlformats.org/presentationml/2006/main">
  <p:tag name="AS_UNIQUEID" val="4612"/>
</p:tagLst>
</file>

<file path=ppt/tags/tag660.xml><?xml version="1.0" encoding="utf-8"?>
<p:tagLst xmlns:p="http://schemas.openxmlformats.org/presentationml/2006/main">
  <p:tag name="AS_UNIQUEID" val="4613"/>
</p:tagLst>
</file>

<file path=ppt/tags/tag661.xml><?xml version="1.0" encoding="utf-8"?>
<p:tagLst xmlns:p="http://schemas.openxmlformats.org/presentationml/2006/main">
  <p:tag name="AS_UNIQUEID" val="4614"/>
</p:tagLst>
</file>

<file path=ppt/tags/tag662.xml><?xml version="1.0" encoding="utf-8"?>
<p:tagLst xmlns:p="http://schemas.openxmlformats.org/presentationml/2006/main">
  <p:tag name="AS_UNIQUEID" val="4615"/>
</p:tagLst>
</file>

<file path=ppt/tags/tag663.xml><?xml version="1.0" encoding="utf-8"?>
<p:tagLst xmlns:p="http://schemas.openxmlformats.org/presentationml/2006/main">
  <p:tag name="AS_UNIQUEID" val="4616"/>
</p:tagLst>
</file>

<file path=ppt/tags/tag664.xml><?xml version="1.0" encoding="utf-8"?>
<p:tagLst xmlns:p="http://schemas.openxmlformats.org/presentationml/2006/main">
  <p:tag name="AS_UNIQUEID" val="4617"/>
</p:tagLst>
</file>

<file path=ppt/tags/tag665.xml><?xml version="1.0" encoding="utf-8"?>
<p:tagLst xmlns:p="http://schemas.openxmlformats.org/presentationml/2006/main">
  <p:tag name="AS_UNIQUEID" val="5123"/>
</p:tagLst>
</file>

<file path=ppt/tags/tag666.xml><?xml version="1.0" encoding="utf-8"?>
<p:tagLst xmlns:p="http://schemas.openxmlformats.org/presentationml/2006/main">
  <p:tag name="AS_UNIQUEID" val="4619"/>
</p:tagLst>
</file>

<file path=ppt/tags/tag667.xml><?xml version="1.0" encoding="utf-8"?>
<p:tagLst xmlns:p="http://schemas.openxmlformats.org/presentationml/2006/main">
  <p:tag name="AS_UNIQUEID" val="4620"/>
</p:tagLst>
</file>

<file path=ppt/tags/tag668.xml><?xml version="1.0" encoding="utf-8"?>
<p:tagLst xmlns:p="http://schemas.openxmlformats.org/presentationml/2006/main">
  <p:tag name="AS_UNIQUEID" val="4621"/>
</p:tagLst>
</file>

<file path=ppt/tags/tag669.xml><?xml version="1.0" encoding="utf-8"?>
<p:tagLst xmlns:p="http://schemas.openxmlformats.org/presentationml/2006/main">
  <p:tag name="AS_UNIQUEID" val="4622"/>
</p:tagLst>
</file>

<file path=ppt/tags/tag670.xml><?xml version="1.0" encoding="utf-8"?>
<p:tagLst xmlns:p="http://schemas.openxmlformats.org/presentationml/2006/main">
  <p:tag name="AS_UNIQUEID" val="4623"/>
</p:tagLst>
</file>

<file path=ppt/tags/tag671.xml><?xml version="1.0" encoding="utf-8"?>
<p:tagLst xmlns:p="http://schemas.openxmlformats.org/presentationml/2006/main">
  <p:tag name="AS_UNIQUEID" val="4624"/>
</p:tagLst>
</file>

<file path=ppt/tags/tag672.xml><?xml version="1.0" encoding="utf-8"?>
<p:tagLst xmlns:p="http://schemas.openxmlformats.org/presentationml/2006/main">
  <p:tag name="AS_UNIQUEID" val="4625"/>
</p:tagLst>
</file>

<file path=ppt/tags/tag673.xml><?xml version="1.0" encoding="utf-8"?>
<p:tagLst xmlns:p="http://schemas.openxmlformats.org/presentationml/2006/main">
  <p:tag name="AS_UNIQUEID" val="4626"/>
</p:tagLst>
</file>

<file path=ppt/tags/tag674.xml><?xml version="1.0" encoding="utf-8"?>
<p:tagLst xmlns:p="http://schemas.openxmlformats.org/presentationml/2006/main">
  <p:tag name="AS_UNIQUEID" val="4627"/>
</p:tagLst>
</file>

<file path=ppt/tags/tag675.xml><?xml version="1.0" encoding="utf-8"?>
<p:tagLst xmlns:p="http://schemas.openxmlformats.org/presentationml/2006/main">
  <p:tag name="AS_UNIQUEID" val="4628"/>
</p:tagLst>
</file>

<file path=ppt/tags/tag676.xml><?xml version="1.0" encoding="utf-8"?>
<p:tagLst xmlns:p="http://schemas.openxmlformats.org/presentationml/2006/main">
  <p:tag name="AS_UNIQUEID" val="4629"/>
</p:tagLst>
</file>

<file path=ppt/tags/tag677.xml><?xml version="1.0" encoding="utf-8"?>
<p:tagLst xmlns:p="http://schemas.openxmlformats.org/presentationml/2006/main">
  <p:tag name="AS_UNIQUEID" val="4630"/>
</p:tagLst>
</file>

<file path=ppt/tags/tag678.xml><?xml version="1.0" encoding="utf-8"?>
<p:tagLst xmlns:p="http://schemas.openxmlformats.org/presentationml/2006/main">
  <p:tag name="AS_UNIQUEID" val="4631"/>
</p:tagLst>
</file>

<file path=ppt/tags/tag679.xml><?xml version="1.0" encoding="utf-8"?>
<p:tagLst xmlns:p="http://schemas.openxmlformats.org/presentationml/2006/main">
  <p:tag name="AS_UNIQUEID" val="4632"/>
</p:tagLst>
</file>

<file path=ppt/tags/tag680.xml><?xml version="1.0" encoding="utf-8"?>
<p:tagLst xmlns:p="http://schemas.openxmlformats.org/presentationml/2006/main">
  <p:tag name="AS_UNIQUEID" val="4633"/>
</p:tagLst>
</file>

<file path=ppt/tags/tag681.xml><?xml version="1.0" encoding="utf-8"?>
<p:tagLst xmlns:p="http://schemas.openxmlformats.org/presentationml/2006/main">
  <p:tag name="AS_UNIQUEID" val="4634"/>
</p:tagLst>
</file>

<file path=ppt/tags/tag682.xml><?xml version="1.0" encoding="utf-8"?>
<p:tagLst xmlns:p="http://schemas.openxmlformats.org/presentationml/2006/main">
  <p:tag name="AS_UNIQUEID" val="4635"/>
</p:tagLst>
</file>

<file path=ppt/tags/tag683.xml><?xml version="1.0" encoding="utf-8"?>
<p:tagLst xmlns:p="http://schemas.openxmlformats.org/presentationml/2006/main">
  <p:tag name="AS_UNIQUEID" val="4636"/>
</p:tagLst>
</file>

<file path=ppt/tags/tag684.xml><?xml version="1.0" encoding="utf-8"?>
<p:tagLst xmlns:p="http://schemas.openxmlformats.org/presentationml/2006/main">
  <p:tag name="AS_UNIQUEID" val="4637"/>
</p:tagLst>
</file>

<file path=ppt/tags/tag685.xml><?xml version="1.0" encoding="utf-8"?>
<p:tagLst xmlns:p="http://schemas.openxmlformats.org/presentationml/2006/main">
  <p:tag name="AS_UNIQUEID" val="4638"/>
</p:tagLst>
</file>

<file path=ppt/tags/tag686.xml><?xml version="1.0" encoding="utf-8"?>
<p:tagLst xmlns:p="http://schemas.openxmlformats.org/presentationml/2006/main">
  <p:tag name="AS_UNIQUEID" val="4639"/>
</p:tagLst>
</file>

<file path=ppt/tags/tag687.xml><?xml version="1.0" encoding="utf-8"?>
<p:tagLst xmlns:p="http://schemas.openxmlformats.org/presentationml/2006/main">
  <p:tag name="AS_UNIQUEID" val="4640"/>
</p:tagLst>
</file>

<file path=ppt/tags/tag688.xml><?xml version="1.0" encoding="utf-8"?>
<p:tagLst xmlns:p="http://schemas.openxmlformats.org/presentationml/2006/main">
  <p:tag name="AS_UNIQUEID" val="4641"/>
</p:tagLst>
</file>

<file path=ppt/tags/tag689.xml><?xml version="1.0" encoding="utf-8"?>
<p:tagLst xmlns:p="http://schemas.openxmlformats.org/presentationml/2006/main">
  <p:tag name="AS_UNIQUEID" val="4642"/>
</p:tagLst>
</file>

<file path=ppt/tags/tag690.xml><?xml version="1.0" encoding="utf-8"?>
<p:tagLst xmlns:p="http://schemas.openxmlformats.org/presentationml/2006/main">
  <p:tag name="AS_UNIQUEID" val="4643"/>
</p:tagLst>
</file>

<file path=ppt/tags/tag691.xml><?xml version="1.0" encoding="utf-8"?>
<p:tagLst xmlns:p="http://schemas.openxmlformats.org/presentationml/2006/main">
  <p:tag name="AS_UNIQUEID" val="4644"/>
</p:tagLst>
</file>

<file path=ppt/tags/tag692.xml><?xml version="1.0" encoding="utf-8"?>
<p:tagLst xmlns:p="http://schemas.openxmlformats.org/presentationml/2006/main">
  <p:tag name="AS_UNIQUEID" val="4645"/>
</p:tagLst>
</file>

<file path=ppt/tags/tag693.xml><?xml version="1.0" encoding="utf-8"?>
<p:tagLst xmlns:p="http://schemas.openxmlformats.org/presentationml/2006/main">
  <p:tag name="AS_UNIQUEID" val="4646"/>
</p:tagLst>
</file>

<file path=ppt/tags/tag694.xml><?xml version="1.0" encoding="utf-8"?>
<p:tagLst xmlns:p="http://schemas.openxmlformats.org/presentationml/2006/main">
  <p:tag name="AS_UNIQUEID" val="4647"/>
</p:tagLst>
</file>

<file path=ppt/tags/tag695.xml><?xml version="1.0" encoding="utf-8"?>
<p:tagLst xmlns:p="http://schemas.openxmlformats.org/presentationml/2006/main">
  <p:tag name="AS_UNIQUEID" val="4648"/>
</p:tagLst>
</file>

<file path=ppt/tags/tag696.xml><?xml version="1.0" encoding="utf-8"?>
<p:tagLst xmlns:p="http://schemas.openxmlformats.org/presentationml/2006/main">
  <p:tag name="AS_UNIQUEID" val="4649"/>
</p:tagLst>
</file>

<file path=ppt/tags/tag697.xml><?xml version="1.0" encoding="utf-8"?>
<p:tagLst xmlns:p="http://schemas.openxmlformats.org/presentationml/2006/main">
  <p:tag name="AS_UNIQUEID" val="4650"/>
</p:tagLst>
</file>

<file path=ppt/tags/tag698.xml><?xml version="1.0" encoding="utf-8"?>
<p:tagLst xmlns:p="http://schemas.openxmlformats.org/presentationml/2006/main">
  <p:tag name="AS_UNIQUEID" val="4651"/>
</p:tagLst>
</file>

<file path=ppt/tags/tag699.xml><?xml version="1.0" encoding="utf-8"?>
<p:tagLst xmlns:p="http://schemas.openxmlformats.org/presentationml/2006/main">
  <p:tag name="AS_UNIQUEID" val="5124"/>
</p:tagLst>
</file>

<file path=ppt/tags/tag700.xml><?xml version="1.0" encoding="utf-8"?>
<p:tagLst xmlns:p="http://schemas.openxmlformats.org/presentationml/2006/main">
  <p:tag name="AS_UNIQUEID" val="5125"/>
</p:tagLst>
</file>

<file path=ppt/tags/tag701.xml><?xml version="1.0" encoding="utf-8"?>
<p:tagLst xmlns:p="http://schemas.openxmlformats.org/presentationml/2006/main">
  <p:tag name="AS_UNIQUEID" val="5126"/>
</p:tagLst>
</file>

<file path=ppt/tags/tag702.xml><?xml version="1.0" encoding="utf-8"?>
<p:tagLst xmlns:p="http://schemas.openxmlformats.org/presentationml/2006/main">
  <p:tag name="AS_UNIQUEID" val="5127"/>
</p:tagLst>
</file>

<file path=ppt/tags/tag703.xml><?xml version="1.0" encoding="utf-8"?>
<p:tagLst xmlns:p="http://schemas.openxmlformats.org/presentationml/2006/main">
  <p:tag name="AS_UNIQUEID" val="5128"/>
</p:tagLst>
</file>

<file path=ppt/tags/tag704.xml><?xml version="1.0" encoding="utf-8"?>
<p:tagLst xmlns:p="http://schemas.openxmlformats.org/presentationml/2006/main">
  <p:tag name="AS_UNIQUEID" val="5129"/>
</p:tagLst>
</file>

<file path=ppt/tags/tag705.xml><?xml version="1.0" encoding="utf-8"?>
<p:tagLst xmlns:p="http://schemas.openxmlformats.org/presentationml/2006/main">
  <p:tag name="AS_UNIQUEID" val="5130"/>
</p:tagLst>
</file>

<file path=ppt/tags/tag706.xml><?xml version="1.0" encoding="utf-8"?>
<p:tagLst xmlns:p="http://schemas.openxmlformats.org/presentationml/2006/main">
  <p:tag name="AS_UNIQUEID" val="5131"/>
</p:tagLst>
</file>

<file path=ppt/tags/tag707.xml><?xml version="1.0" encoding="utf-8"?>
<p:tagLst xmlns:p="http://schemas.openxmlformats.org/presentationml/2006/main">
  <p:tag name="AS_UNIQUEID" val="5132"/>
</p:tagLst>
</file>

<file path=ppt/tags/tag708.xml><?xml version="1.0" encoding="utf-8"?>
<p:tagLst xmlns:p="http://schemas.openxmlformats.org/presentationml/2006/main">
  <p:tag name="AS_UNIQUEID" val="5133"/>
</p:tagLst>
</file>

<file path=ppt/tags/tag709.xml><?xml version="1.0" encoding="utf-8"?>
<p:tagLst xmlns:p="http://schemas.openxmlformats.org/presentationml/2006/main">
  <p:tag name="AS_UNIQUEID" val="5134"/>
</p:tagLst>
</file>

<file path=ppt/tags/tag710.xml><?xml version="1.0" encoding="utf-8"?>
<p:tagLst xmlns:p="http://schemas.openxmlformats.org/presentationml/2006/main">
  <p:tag name="AS_UNIQUEID" val="5135"/>
</p:tagLst>
</file>

<file path=ppt/tags/tag711.xml><?xml version="1.0" encoding="utf-8"?>
<p:tagLst xmlns:p="http://schemas.openxmlformats.org/presentationml/2006/main">
  <p:tag name="AS_UNIQUEID" val="5136"/>
</p:tagLst>
</file>

<file path=ppt/tags/tag712.xml><?xml version="1.0" encoding="utf-8"?>
<p:tagLst xmlns:p="http://schemas.openxmlformats.org/presentationml/2006/main">
  <p:tag name="AS_UNIQUEID" val="5137"/>
</p:tagLst>
</file>

<file path=ppt/tags/tag713.xml><?xml version="1.0" encoding="utf-8"?>
<p:tagLst xmlns:p="http://schemas.openxmlformats.org/presentationml/2006/main">
  <p:tag name="AS_UNIQUEID" val="5138"/>
</p:tagLst>
</file>

<file path=ppt/tags/tag714.xml><?xml version="1.0" encoding="utf-8"?>
<p:tagLst xmlns:p="http://schemas.openxmlformats.org/presentationml/2006/main">
  <p:tag name="AS_UNIQUEID" val="5139"/>
</p:tagLst>
</file>

<file path=ppt/tags/tag715.xml><?xml version="1.0" encoding="utf-8"?>
<p:tagLst xmlns:p="http://schemas.openxmlformats.org/presentationml/2006/main">
  <p:tag name="AS_UNIQUEID" val="5140"/>
</p:tagLst>
</file>

<file path=ppt/tags/tag716.xml><?xml version="1.0" encoding="utf-8"?>
<p:tagLst xmlns:p="http://schemas.openxmlformats.org/presentationml/2006/main">
  <p:tag name="AS_UNIQUEID" val="5141"/>
</p:tagLst>
</file>

<file path=ppt/tags/tag717.xml><?xml version="1.0" encoding="utf-8"?>
<p:tagLst xmlns:p="http://schemas.openxmlformats.org/presentationml/2006/main">
  <p:tag name="AS_UNIQUEID" val="5142"/>
</p:tagLst>
</file>

<file path=ppt/tags/tag718.xml><?xml version="1.0" encoding="utf-8"?>
<p:tagLst xmlns:p="http://schemas.openxmlformats.org/presentationml/2006/main">
  <p:tag name="AS_UNIQUEID" val="5143"/>
</p:tagLst>
</file>

<file path=ppt/tags/tag719.xml><?xml version="1.0" encoding="utf-8"?>
<p:tagLst xmlns:p="http://schemas.openxmlformats.org/presentationml/2006/main">
  <p:tag name="AS_UNIQUEID" val="5144"/>
</p:tagLst>
</file>

<file path=ppt/tags/tag720.xml><?xml version="1.0" encoding="utf-8"?>
<p:tagLst xmlns:p="http://schemas.openxmlformats.org/presentationml/2006/main">
  <p:tag name="AS_UNIQUEID" val="5145"/>
</p:tagLst>
</file>

<file path=ppt/tags/tag721.xml><?xml version="1.0" encoding="utf-8"?>
<p:tagLst xmlns:p="http://schemas.openxmlformats.org/presentationml/2006/main">
  <p:tag name="AS_UNIQUEID" val="5146"/>
</p:tagLst>
</file>

<file path=ppt/tags/tag722.xml><?xml version="1.0" encoding="utf-8"?>
<p:tagLst xmlns:p="http://schemas.openxmlformats.org/presentationml/2006/main">
  <p:tag name="AS_UNIQUEID" val="5147"/>
</p:tagLst>
</file>

<file path=ppt/tags/tag723.xml><?xml version="1.0" encoding="utf-8"?>
<p:tagLst xmlns:p="http://schemas.openxmlformats.org/presentationml/2006/main">
  <p:tag name="AS_UNIQUEID" val="5148"/>
</p:tagLst>
</file>

<file path=ppt/tags/tag724.xml><?xml version="1.0" encoding="utf-8"?>
<p:tagLst xmlns:p="http://schemas.openxmlformats.org/presentationml/2006/main">
  <p:tag name="AS_UNIQUEID" val="5149"/>
</p:tagLst>
</file>

<file path=ppt/tags/tag725.xml><?xml version="1.0" encoding="utf-8"?>
<p:tagLst xmlns:p="http://schemas.openxmlformats.org/presentationml/2006/main">
  <p:tag name="AS_UNIQUEID" val="5150"/>
</p:tagLst>
</file>

<file path=ppt/tags/tag726.xml><?xml version="1.0" encoding="utf-8"?>
<p:tagLst xmlns:p="http://schemas.openxmlformats.org/presentationml/2006/main">
  <p:tag name="AS_UNIQUEID" val="5151"/>
</p:tagLst>
</file>

<file path=ppt/tags/tag727.xml><?xml version="1.0" encoding="utf-8"?>
<p:tagLst xmlns:p="http://schemas.openxmlformats.org/presentationml/2006/main">
  <p:tag name="AS_UNIQUEID" val="5152"/>
</p:tagLst>
</file>

<file path=ppt/tags/tag728.xml><?xml version="1.0" encoding="utf-8"?>
<p:tagLst xmlns:p="http://schemas.openxmlformats.org/presentationml/2006/main">
  <p:tag name="AS_UNIQUEID" val="5153"/>
</p:tagLst>
</file>

<file path=ppt/tags/tag729.xml><?xml version="1.0" encoding="utf-8"?>
<p:tagLst xmlns:p="http://schemas.openxmlformats.org/presentationml/2006/main">
  <p:tag name="AS_UNIQUEID" val="5154"/>
</p:tagLst>
</file>

<file path=ppt/tags/tag730.xml><?xml version="1.0" encoding="utf-8"?>
<p:tagLst xmlns:p="http://schemas.openxmlformats.org/presentationml/2006/main">
  <p:tag name="AS_UNIQUEID" val="5155"/>
</p:tagLst>
</file>

<file path=ppt/tags/tag731.xml><?xml version="1.0" encoding="utf-8"?>
<p:tagLst xmlns:p="http://schemas.openxmlformats.org/presentationml/2006/main">
  <p:tag name="AS_UNIQUEID" val="5156"/>
</p:tagLst>
</file>

<file path=ppt/tags/tag732.xml><?xml version="1.0" encoding="utf-8"?>
<p:tagLst xmlns:p="http://schemas.openxmlformats.org/presentationml/2006/main">
  <p:tag name="AS_UNIQUEID" val="5157"/>
</p:tagLst>
</file>

<file path=ppt/tags/tag733.xml><?xml version="1.0" encoding="utf-8"?>
<p:tagLst xmlns:p="http://schemas.openxmlformats.org/presentationml/2006/main">
  <p:tag name="AS_UNIQUEID" val="5158"/>
</p:tagLst>
</file>

<file path=ppt/tags/tag734.xml><?xml version="1.0" encoding="utf-8"?>
<p:tagLst xmlns:p="http://schemas.openxmlformats.org/presentationml/2006/main">
  <p:tag name="AS_UNIQUEID" val="5159"/>
</p:tagLst>
</file>

<file path=ppt/tags/tag735.xml><?xml version="1.0" encoding="utf-8"?>
<p:tagLst xmlns:p="http://schemas.openxmlformats.org/presentationml/2006/main">
  <p:tag name="AS_UNIQUEID" val="5160"/>
</p:tagLst>
</file>

<file path=ppt/tags/tag736.xml><?xml version="1.0" encoding="utf-8"?>
<p:tagLst xmlns:p="http://schemas.openxmlformats.org/presentationml/2006/main">
  <p:tag name="AS_UNIQUEID" val="5161"/>
</p:tagLst>
</file>

<file path=ppt/tags/tag737.xml><?xml version="1.0" encoding="utf-8"?>
<p:tagLst xmlns:p="http://schemas.openxmlformats.org/presentationml/2006/main">
  <p:tag name="AS_UNIQUEID" val="5162"/>
</p:tagLst>
</file>

<file path=ppt/tags/tag738.xml><?xml version="1.0" encoding="utf-8"?>
<p:tagLst xmlns:p="http://schemas.openxmlformats.org/presentationml/2006/main">
  <p:tag name="AS_UNIQUEID" val="5163"/>
</p:tagLst>
</file>

<file path=ppt/tags/tag739.xml><?xml version="1.0" encoding="utf-8"?>
<p:tagLst xmlns:p="http://schemas.openxmlformats.org/presentationml/2006/main">
  <p:tag name="AS_UNIQUEID" val="5164"/>
</p:tagLst>
</file>

<file path=ppt/tags/tag740.xml><?xml version="1.0" encoding="utf-8"?>
<p:tagLst xmlns:p="http://schemas.openxmlformats.org/presentationml/2006/main">
  <p:tag name="AS_UNIQUEID" val="5165"/>
</p:tagLst>
</file>

<file path=ppt/tags/tag741.xml><?xml version="1.0" encoding="utf-8"?>
<p:tagLst xmlns:p="http://schemas.openxmlformats.org/presentationml/2006/main">
  <p:tag name="AS_UNIQUEID" val="5166"/>
</p:tagLst>
</file>

<file path=ppt/tags/tag742.xml><?xml version="1.0" encoding="utf-8"?>
<p:tagLst xmlns:p="http://schemas.openxmlformats.org/presentationml/2006/main">
  <p:tag name="AS_UNIQUEID" val="5167"/>
</p:tagLst>
</file>

<file path=ppt/tags/tag743.xml><?xml version="1.0" encoding="utf-8"?>
<p:tagLst xmlns:p="http://schemas.openxmlformats.org/presentationml/2006/main">
  <p:tag name="AS_UNIQUEID" val="5168"/>
</p:tagLst>
</file>

<file path=ppt/tags/tag744.xml><?xml version="1.0" encoding="utf-8"?>
<p:tagLst xmlns:p="http://schemas.openxmlformats.org/presentationml/2006/main">
  <p:tag name="AS_UNIQUEID" val="5169"/>
</p:tagLst>
</file>

<file path=ppt/tags/tag745.xml><?xml version="1.0" encoding="utf-8"?>
<p:tagLst xmlns:p="http://schemas.openxmlformats.org/presentationml/2006/main">
  <p:tag name="AS_UNIQUEID" val="5170"/>
</p:tagLst>
</file>

<file path=ppt/tags/tag746.xml><?xml version="1.0" encoding="utf-8"?>
<p:tagLst xmlns:p="http://schemas.openxmlformats.org/presentationml/2006/main">
  <p:tag name="AS_UNIQUEID" val="5171"/>
</p:tagLst>
</file>

<file path=ppt/tags/tag747.xml><?xml version="1.0" encoding="utf-8"?>
<p:tagLst xmlns:p="http://schemas.openxmlformats.org/presentationml/2006/main">
  <p:tag name="AS_UNIQUEID" val="5172"/>
</p:tagLst>
</file>

<file path=ppt/tags/tag748.xml><?xml version="1.0" encoding="utf-8"?>
<p:tagLst xmlns:p="http://schemas.openxmlformats.org/presentationml/2006/main">
  <p:tag name="AS_UNIQUEID" val="5173"/>
</p:tagLst>
</file>

<file path=ppt/tags/tag749.xml><?xml version="1.0" encoding="utf-8"?>
<p:tagLst xmlns:p="http://schemas.openxmlformats.org/presentationml/2006/main">
  <p:tag name="AS_UNIQUEID" val="5174"/>
</p:tagLst>
</file>

<file path=ppt/tags/tag750.xml><?xml version="1.0" encoding="utf-8"?>
<p:tagLst xmlns:p="http://schemas.openxmlformats.org/presentationml/2006/main">
  <p:tag name="AS_UNIQUEID" val="5175"/>
</p:tagLst>
</file>

<file path=ppt/tags/tag751.xml><?xml version="1.0" encoding="utf-8"?>
<p:tagLst xmlns:p="http://schemas.openxmlformats.org/presentationml/2006/main">
  <p:tag name="AS_UNIQUEID" val="5176"/>
</p:tagLst>
</file>

<file path=ppt/tags/tag752.xml><?xml version="1.0" encoding="utf-8"?>
<p:tagLst xmlns:p="http://schemas.openxmlformats.org/presentationml/2006/main">
  <p:tag name="AS_UNIQUEID" val="5177"/>
</p:tagLst>
</file>

<file path=ppt/tags/tag753.xml><?xml version="1.0" encoding="utf-8"?>
<p:tagLst xmlns:p="http://schemas.openxmlformats.org/presentationml/2006/main">
  <p:tag name="AS_UNIQUEID" val="5178"/>
</p:tagLst>
</file>

<file path=ppt/tags/tag754.xml><?xml version="1.0" encoding="utf-8"?>
<p:tagLst xmlns:p="http://schemas.openxmlformats.org/presentationml/2006/main">
  <p:tag name="AS_UNIQUEID" val="5179"/>
</p:tagLst>
</file>

<file path=ppt/tags/tag755.xml><?xml version="1.0" encoding="utf-8"?>
<p:tagLst xmlns:p="http://schemas.openxmlformats.org/presentationml/2006/main">
  <p:tag name="AS_UNIQUEID" val="5180"/>
</p:tagLst>
</file>

<file path=ppt/tags/tag756.xml><?xml version="1.0" encoding="utf-8"?>
<p:tagLst xmlns:p="http://schemas.openxmlformats.org/presentationml/2006/main">
  <p:tag name="AS_UNIQUEID" val="5181"/>
</p:tagLst>
</file>

<file path=ppt/tags/tag757.xml><?xml version="1.0" encoding="utf-8"?>
<p:tagLst xmlns:p="http://schemas.openxmlformats.org/presentationml/2006/main">
  <p:tag name="AS_UNIQUEID" val="5182"/>
</p:tagLst>
</file>

<file path=ppt/tags/tag758.xml><?xml version="1.0" encoding="utf-8"?>
<p:tagLst xmlns:p="http://schemas.openxmlformats.org/presentationml/2006/main">
  <p:tag name="AS_UNIQUEID" val="5183"/>
</p:tagLst>
</file>

<file path=ppt/tags/tag759.xml><?xml version="1.0" encoding="utf-8"?>
<p:tagLst xmlns:p="http://schemas.openxmlformats.org/presentationml/2006/main">
  <p:tag name="AS_UNIQUEID" val="5184"/>
</p:tagLst>
</file>

<file path=ppt/tags/tag760.xml><?xml version="1.0" encoding="utf-8"?>
<p:tagLst xmlns:p="http://schemas.openxmlformats.org/presentationml/2006/main">
  <p:tag name="AS_UNIQUEID" val="5185"/>
</p:tagLst>
</file>

<file path=ppt/tags/tag761.xml><?xml version="1.0" encoding="utf-8"?>
<p:tagLst xmlns:p="http://schemas.openxmlformats.org/presentationml/2006/main">
  <p:tag name="AS_UNIQUEID" val="5186"/>
</p:tagLst>
</file>

<file path=ppt/tags/tag762.xml><?xml version="1.0" encoding="utf-8"?>
<p:tagLst xmlns:p="http://schemas.openxmlformats.org/presentationml/2006/main">
  <p:tag name="AS_UNIQUEID" val="5187"/>
</p:tagLst>
</file>

<file path=ppt/tags/tag763.xml><?xml version="1.0" encoding="utf-8"?>
<p:tagLst xmlns:p="http://schemas.openxmlformats.org/presentationml/2006/main">
  <p:tag name="AS_UNIQUEID" val="5188"/>
</p:tagLst>
</file>

<file path=ppt/tags/tag764.xml><?xml version="1.0" encoding="utf-8"?>
<p:tagLst xmlns:p="http://schemas.openxmlformats.org/presentationml/2006/main">
  <p:tag name="AS_UNIQUEID" val="5189"/>
</p:tagLst>
</file>

<file path=ppt/tags/tag765.xml><?xml version="1.0" encoding="utf-8"?>
<p:tagLst xmlns:p="http://schemas.openxmlformats.org/presentationml/2006/main">
  <p:tag name="AS_UNIQUEID" val="544"/>
</p:tagLst>
</file>

<file path=ppt/tags/tag766.xml><?xml version="1.0" encoding="utf-8"?>
<p:tagLst xmlns:p="http://schemas.openxmlformats.org/presentationml/2006/main">
  <p:tag name="AS_UNIQUEID" val="5190"/>
</p:tagLst>
</file>

<file path=ppt/tags/tag767.xml><?xml version="1.0" encoding="utf-8"?>
<p:tagLst xmlns:p="http://schemas.openxmlformats.org/presentationml/2006/main">
  <p:tag name="AS_UNIQUEID" val="5191"/>
</p:tagLst>
</file>

<file path=ppt/tags/tag768.xml><?xml version="1.0" encoding="utf-8"?>
<p:tagLst xmlns:p="http://schemas.openxmlformats.org/presentationml/2006/main">
  <p:tag name="AS_UNIQUEID" val="5192"/>
</p:tagLst>
</file>

<file path=ppt/tags/tag769.xml><?xml version="1.0" encoding="utf-8"?>
<p:tagLst xmlns:p="http://schemas.openxmlformats.org/presentationml/2006/main">
  <p:tag name="AS_UNIQUEID" val="5193"/>
</p:tagLst>
</file>

<file path=ppt/tags/tag770.xml><?xml version="1.0" encoding="utf-8"?>
<p:tagLst xmlns:p="http://schemas.openxmlformats.org/presentationml/2006/main">
  <p:tag name="AS_UNIQUEID" val="5194"/>
</p:tagLst>
</file>

<file path=ppt/tags/tag771.xml><?xml version="1.0" encoding="utf-8"?>
<p:tagLst xmlns:p="http://schemas.openxmlformats.org/presentationml/2006/main">
  <p:tag name="AS_UNIQUEID" val="5195"/>
</p:tagLst>
</file>

<file path=ppt/tags/tag772.xml><?xml version="1.0" encoding="utf-8"?>
<p:tagLst xmlns:p="http://schemas.openxmlformats.org/presentationml/2006/main">
  <p:tag name="AS_UNIQUEID" val="5196"/>
</p:tagLst>
</file>

<file path=ppt/tags/tag773.xml><?xml version="1.0" encoding="utf-8"?>
<p:tagLst xmlns:p="http://schemas.openxmlformats.org/presentationml/2006/main">
  <p:tag name="AS_UNIQUEID" val="5197"/>
</p:tagLst>
</file>

<file path=ppt/tags/tag774.xml><?xml version="1.0" encoding="utf-8"?>
<p:tagLst xmlns:p="http://schemas.openxmlformats.org/presentationml/2006/main">
  <p:tag name="AS_UNIQUEID" val="5198"/>
</p:tagLst>
</file>

<file path=ppt/tags/tag775.xml><?xml version="1.0" encoding="utf-8"?>
<p:tagLst xmlns:p="http://schemas.openxmlformats.org/presentationml/2006/main">
  <p:tag name="AS_UNIQUEID" val="5199"/>
</p:tagLst>
</file>

<file path=ppt/tags/tag776.xml><?xml version="1.0" encoding="utf-8"?>
<p:tagLst xmlns:p="http://schemas.openxmlformats.org/presentationml/2006/main">
  <p:tag name="AS_UNIQUEID" val="5200"/>
</p:tagLst>
</file>

<file path=ppt/tags/tag777.xml><?xml version="1.0" encoding="utf-8"?>
<p:tagLst xmlns:p="http://schemas.openxmlformats.org/presentationml/2006/main">
  <p:tag name="AS_UNIQUEID" val="5201"/>
</p:tagLst>
</file>

<file path=ppt/tags/tag778.xml><?xml version="1.0" encoding="utf-8"?>
<p:tagLst xmlns:p="http://schemas.openxmlformats.org/presentationml/2006/main">
  <p:tag name="AS_UNIQUEID" val="5202"/>
</p:tagLst>
</file>

<file path=ppt/tags/tag779.xml><?xml version="1.0" encoding="utf-8"?>
<p:tagLst xmlns:p="http://schemas.openxmlformats.org/presentationml/2006/main">
  <p:tag name="AS_UNIQUEID" val="5203"/>
</p:tagLst>
</file>

<file path=ppt/tags/tag780.xml><?xml version="1.0" encoding="utf-8"?>
<p:tagLst xmlns:p="http://schemas.openxmlformats.org/presentationml/2006/main">
  <p:tag name="AS_UNIQUEID" val="5204"/>
</p:tagLst>
</file>

<file path=ppt/tags/tag781.xml><?xml version="1.0" encoding="utf-8"?>
<p:tagLst xmlns:p="http://schemas.openxmlformats.org/presentationml/2006/main">
  <p:tag name="AS_UNIQUEID" val="5205"/>
</p:tagLst>
</file>

<file path=ppt/tags/tag782.xml><?xml version="1.0" encoding="utf-8"?>
<p:tagLst xmlns:p="http://schemas.openxmlformats.org/presentationml/2006/main">
  <p:tag name="AS_UNIQUEID" val="5206"/>
</p:tagLst>
</file>

<file path=ppt/tags/tag783.xml><?xml version="1.0" encoding="utf-8"?>
<p:tagLst xmlns:p="http://schemas.openxmlformats.org/presentationml/2006/main">
  <p:tag name="AS_UNIQUEID" val="5207"/>
</p:tagLst>
</file>

<file path=ppt/tags/tag784.xml><?xml version="1.0" encoding="utf-8"?>
<p:tagLst xmlns:p="http://schemas.openxmlformats.org/presentationml/2006/main">
  <p:tag name="AS_UNIQUEID" val="5208"/>
</p:tagLst>
</file>

<file path=ppt/tags/tag785.xml><?xml version="1.0" encoding="utf-8"?>
<p:tagLst xmlns:p="http://schemas.openxmlformats.org/presentationml/2006/main">
  <p:tag name="AS_UNIQUEID" val="5209"/>
</p:tagLst>
</file>

<file path=ppt/tags/tag786.xml><?xml version="1.0" encoding="utf-8"?>
<p:tagLst xmlns:p="http://schemas.openxmlformats.org/presentationml/2006/main">
  <p:tag name="AS_UNIQUEID" val="5210"/>
</p:tagLst>
</file>

<file path=ppt/tags/tag787.xml><?xml version="1.0" encoding="utf-8"?>
<p:tagLst xmlns:p="http://schemas.openxmlformats.org/presentationml/2006/main">
  <p:tag name="AS_UNIQUEID" val="5211"/>
</p:tagLst>
</file>

<file path=ppt/tags/tag788.xml><?xml version="1.0" encoding="utf-8"?>
<p:tagLst xmlns:p="http://schemas.openxmlformats.org/presentationml/2006/main">
  <p:tag name="AS_UNIQUEID" val="5212"/>
</p:tagLst>
</file>

<file path=ppt/tags/tag789.xml><?xml version="1.0" encoding="utf-8"?>
<p:tagLst xmlns:p="http://schemas.openxmlformats.org/presentationml/2006/main">
  <p:tag name="AS_UNIQUEID" val="5213"/>
</p:tagLst>
</file>

<file path=ppt/tags/tag790.xml><?xml version="1.0" encoding="utf-8"?>
<p:tagLst xmlns:p="http://schemas.openxmlformats.org/presentationml/2006/main">
  <p:tag name="AS_UNIQUEID" val="5214"/>
</p:tagLst>
</file>

<file path=ppt/tags/tag791.xml><?xml version="1.0" encoding="utf-8"?>
<p:tagLst xmlns:p="http://schemas.openxmlformats.org/presentationml/2006/main">
  <p:tag name="AS_UNIQUEID" val="5215"/>
</p:tagLst>
</file>

<file path=ppt/tags/tag792.xml><?xml version="1.0" encoding="utf-8"?>
<p:tagLst xmlns:p="http://schemas.openxmlformats.org/presentationml/2006/main">
  <p:tag name="AS_UNIQUEID" val="5216"/>
</p:tagLst>
</file>

<file path=ppt/tags/tag793.xml><?xml version="1.0" encoding="utf-8"?>
<p:tagLst xmlns:p="http://schemas.openxmlformats.org/presentationml/2006/main">
  <p:tag name="AS_UNIQUEID" val="5217"/>
</p:tagLst>
</file>

<file path=ppt/tags/tag794.xml><?xml version="1.0" encoding="utf-8"?>
<p:tagLst xmlns:p="http://schemas.openxmlformats.org/presentationml/2006/main">
  <p:tag name="AS_UNIQUEID" val="5218"/>
</p:tagLst>
</file>

<file path=ppt/tags/tag795.xml><?xml version="1.0" encoding="utf-8"?>
<p:tagLst xmlns:p="http://schemas.openxmlformats.org/presentationml/2006/main">
  <p:tag name="AS_UNIQUEID" val="5219"/>
</p:tagLst>
</file>

<file path=ppt/tags/tag796.xml><?xml version="1.0" encoding="utf-8"?>
<p:tagLst xmlns:p="http://schemas.openxmlformats.org/presentationml/2006/main">
  <p:tag name="AS_UNIQUEID" val="5220"/>
</p:tagLst>
</file>

<file path=ppt/tags/tag797.xml><?xml version="1.0" encoding="utf-8"?>
<p:tagLst xmlns:p="http://schemas.openxmlformats.org/presentationml/2006/main">
  <p:tag name="AS_UNIQUEID" val="5221"/>
</p:tagLst>
</file>

<file path=ppt/tags/tag798.xml><?xml version="1.0" encoding="utf-8"?>
<p:tagLst xmlns:p="http://schemas.openxmlformats.org/presentationml/2006/main">
  <p:tag name="AS_UNIQUEID" val="5222"/>
</p:tagLst>
</file>

<file path=ppt/tags/tag799.xml><?xml version="1.0" encoding="utf-8"?>
<p:tagLst xmlns:p="http://schemas.openxmlformats.org/presentationml/2006/main">
  <p:tag name="AS_UNIQUEID" val="5223"/>
</p:tagLst>
</file>

<file path=ppt/tags/tag800.xml><?xml version="1.0" encoding="utf-8"?>
<p:tagLst xmlns:p="http://schemas.openxmlformats.org/presentationml/2006/main">
  <p:tag name="AS_UNIQUEID" val="5224"/>
</p:tagLst>
</file>

<file path=ppt/tags/tag801.xml><?xml version="1.0" encoding="utf-8"?>
<p:tagLst xmlns:p="http://schemas.openxmlformats.org/presentationml/2006/main">
  <p:tag name="AS_UNIQUEID" val="4695"/>
</p:tagLst>
</file>

<file path=ppt/tags/tag802.xml><?xml version="1.0" encoding="utf-8"?>
<p:tagLst xmlns:p="http://schemas.openxmlformats.org/presentationml/2006/main">
  <p:tag name="AS_UNIQUEID" val="4696"/>
</p:tagLst>
</file>

<file path=ppt/tags/tag803.xml><?xml version="1.0" encoding="utf-8"?>
<p:tagLst xmlns:p="http://schemas.openxmlformats.org/presentationml/2006/main">
  <p:tag name="AS_UNIQUEID" val="4697"/>
</p:tagLst>
</file>

<file path=ppt/tags/tag804.xml><?xml version="1.0" encoding="utf-8"?>
<p:tagLst xmlns:p="http://schemas.openxmlformats.org/presentationml/2006/main">
  <p:tag name="KSO_WM_BEAUTIFY_FLAG" val="#wm#"/>
  <p:tag name="KSO_WM_TEMPLATE_CATEGORY" val="custom"/>
  <p:tag name="KSO_WM_TEMPLATE_INDEX" val="20204536"/>
</p:tagLst>
</file>

<file path=ppt/tags/tag805.xml><?xml version="1.0" encoding="utf-8"?>
<p:tagLst xmlns:p="http://schemas.openxmlformats.org/presentationml/2006/main">
  <p:tag name="AS_UNIQUEID" val="5225"/>
</p:tagLst>
</file>

<file path=ppt/tags/tag806.xml><?xml version="1.0" encoding="utf-8"?>
<p:tagLst xmlns:p="http://schemas.openxmlformats.org/presentationml/2006/main">
  <p:tag name="AS_UNIQUEID" val="4699"/>
</p:tagLst>
</file>

<file path=ppt/tags/tag807.xml><?xml version="1.0" encoding="utf-8"?>
<p:tagLst xmlns:p="http://schemas.openxmlformats.org/presentationml/2006/main">
  <p:tag name="AS_UNIQUEID" val="4700"/>
</p:tagLst>
</file>

<file path=ppt/tags/tag808.xml><?xml version="1.0" encoding="utf-8"?>
<p:tagLst xmlns:p="http://schemas.openxmlformats.org/presentationml/2006/main">
  <p:tag name="AS_UNIQUEID" val="4701"/>
</p:tagLst>
</file>

<file path=ppt/tags/tag809.xml><?xml version="1.0" encoding="utf-8"?>
<p:tagLst xmlns:p="http://schemas.openxmlformats.org/presentationml/2006/main">
  <p:tag name="AS_UNIQUEID" val="4702"/>
</p:tagLst>
</file>

<file path=ppt/tags/tag810.xml><?xml version="1.0" encoding="utf-8"?>
<p:tagLst xmlns:p="http://schemas.openxmlformats.org/presentationml/2006/main">
  <p:tag name="KSO_WM_BEAUTIFY_FLAG" val="#wm#"/>
  <p:tag name="KSO_WM_TEMPLATE_CATEGORY" val="custom"/>
  <p:tag name="KSO_WM_TEMPLATE_INDEX" val="20204536"/>
</p:tagLst>
</file>

<file path=ppt/tags/tag811.xml><?xml version="1.0" encoding="utf-8"?>
<p:tagLst xmlns:p="http://schemas.openxmlformats.org/presentationml/2006/main">
  <p:tag name="AS_UNIQUEID" val="5226"/>
</p:tagLst>
</file>

<file path=ppt/tags/tag812.xml><?xml version="1.0" encoding="utf-8"?>
<p:tagLst xmlns:p="http://schemas.openxmlformats.org/presentationml/2006/main">
  <p:tag name="AS_UNIQUEID" val="5227"/>
</p:tagLst>
</file>

<file path=ppt/tags/tag813.xml><?xml version="1.0" encoding="utf-8"?>
<p:tagLst xmlns:p="http://schemas.openxmlformats.org/presentationml/2006/main">
  <p:tag name="AS_UNIQUEID" val="5228"/>
</p:tagLst>
</file>

<file path=ppt/tags/tag814.xml><?xml version="1.0" encoding="utf-8"?>
<p:tagLst xmlns:p="http://schemas.openxmlformats.org/presentationml/2006/main">
  <p:tag name="AS_UNIQUEID" val="544"/>
</p:tagLst>
</file>

<file path=ppt/tags/tag815.xml><?xml version="1.0" encoding="utf-8"?>
<p:tagLst xmlns:p="http://schemas.openxmlformats.org/presentationml/2006/main">
  <p:tag name="AS_UNIQUEID" val="5229"/>
</p:tagLst>
</file>

<file path=ppt/tags/tag816.xml><?xml version="1.0" encoding="utf-8"?>
<p:tagLst xmlns:p="http://schemas.openxmlformats.org/presentationml/2006/main">
  <p:tag name="AS_UNIQUEID" val="5230"/>
</p:tagLst>
</file>

<file path=ppt/tags/tag817.xml><?xml version="1.0" encoding="utf-8"?>
<p:tagLst xmlns:p="http://schemas.openxmlformats.org/presentationml/2006/main">
  <p:tag name="AS_UNIQUEID" val="5231"/>
</p:tagLst>
</file>

<file path=ppt/tags/tag818.xml><?xml version="1.0" encoding="utf-8"?>
<p:tagLst xmlns:p="http://schemas.openxmlformats.org/presentationml/2006/main">
  <p:tag name="AS_UNIQUEID" val="5232"/>
</p:tagLst>
</file>

<file path=ppt/tags/tag819.xml><?xml version="1.0" encoding="utf-8"?>
<p:tagLst xmlns:p="http://schemas.openxmlformats.org/presentationml/2006/main">
  <p:tag name="AS_UNIQUEID" val="5233"/>
</p:tagLst>
</file>

<file path=ppt/tags/tag820.xml><?xml version="1.0" encoding="utf-8"?>
<p:tagLst xmlns:p="http://schemas.openxmlformats.org/presentationml/2006/main">
  <p:tag name="AS_UNIQUEID" val="5234"/>
</p:tagLst>
</file>

<file path=ppt/tags/tag821.xml><?xml version="1.0" encoding="utf-8"?>
<p:tagLst xmlns:p="http://schemas.openxmlformats.org/presentationml/2006/main">
  <p:tag name="AS_UNIQUEID" val="5235"/>
</p:tagLst>
</file>

<file path=ppt/tags/tag822.xml><?xml version="1.0" encoding="utf-8"?>
<p:tagLst xmlns:p="http://schemas.openxmlformats.org/presentationml/2006/main">
  <p:tag name="AS_UNIQUEID" val="5236"/>
</p:tagLst>
</file>

<file path=ppt/tags/tag823.xml><?xml version="1.0" encoding="utf-8"?>
<p:tagLst xmlns:p="http://schemas.openxmlformats.org/presentationml/2006/main">
  <p:tag name="AS_UNIQUEID" val="664"/>
</p:tagLst>
</file>

<file path=ppt/tags/tag824.xml><?xml version="1.0" encoding="utf-8"?>
<p:tagLst xmlns:p="http://schemas.openxmlformats.org/presentationml/2006/main">
  <p:tag name="AS_UNIQUEID" val="5237"/>
</p:tagLst>
</file>

<file path=ppt/tags/tag825.xml><?xml version="1.0" encoding="utf-8"?>
<p:tagLst xmlns:p="http://schemas.openxmlformats.org/presentationml/2006/main">
  <p:tag name="AS_UNIQUEID" val="5238"/>
</p:tagLst>
</file>

<file path=ppt/tags/tag826.xml><?xml version="1.0" encoding="utf-8"?>
<p:tagLst xmlns:p="http://schemas.openxmlformats.org/presentationml/2006/main">
  <p:tag name="AS_UNIQUEID" val="5239"/>
</p:tagLst>
</file>

<file path=ppt/tags/tag827.xml><?xml version="1.0" encoding="utf-8"?>
<p:tagLst xmlns:p="http://schemas.openxmlformats.org/presentationml/2006/main">
  <p:tag name="AS_UNIQUEID" val="5240"/>
</p:tagLst>
</file>

<file path=ppt/tags/tag828.xml><?xml version="1.0" encoding="utf-8"?>
<p:tagLst xmlns:p="http://schemas.openxmlformats.org/presentationml/2006/main">
  <p:tag name="AS_UNIQUEID" val="5241"/>
</p:tagLst>
</file>

<file path=ppt/tags/tag829.xml><?xml version="1.0" encoding="utf-8"?>
<p:tagLst xmlns:p="http://schemas.openxmlformats.org/presentationml/2006/main">
  <p:tag name="AS_UNIQUEID" val="5242"/>
</p:tagLst>
</file>

<file path=ppt/tags/tag830.xml><?xml version="1.0" encoding="utf-8"?>
<p:tagLst xmlns:p="http://schemas.openxmlformats.org/presentationml/2006/main">
  <p:tag name="AS_UNIQUEID" val="5243"/>
</p:tagLst>
</file>

<file path=ppt/tags/tag831.xml><?xml version="1.0" encoding="utf-8"?>
<p:tagLst xmlns:p="http://schemas.openxmlformats.org/presentationml/2006/main">
  <p:tag name="AS_UNIQUEID" val="5244"/>
</p:tagLst>
</file>

<file path=ppt/tags/tag832.xml><?xml version="1.0" encoding="utf-8"?>
<p:tagLst xmlns:p="http://schemas.openxmlformats.org/presentationml/2006/main">
  <p:tag name="AS_UNIQUEID" val="5245"/>
</p:tagLst>
</file>

<file path=ppt/tags/tag833.xml><?xml version="1.0" encoding="utf-8"?>
<p:tagLst xmlns:p="http://schemas.openxmlformats.org/presentationml/2006/main">
  <p:tag name="AS_UNIQUEID" val="5246"/>
</p:tagLst>
</file>

<file path=ppt/tags/tag834.xml><?xml version="1.0" encoding="utf-8"?>
<p:tagLst xmlns:p="http://schemas.openxmlformats.org/presentationml/2006/main">
  <p:tag name="AS_UNIQUEID" val="5247"/>
</p:tagLst>
</file>

<file path=ppt/tags/tag835.xml><?xml version="1.0" encoding="utf-8"?>
<p:tagLst xmlns:p="http://schemas.openxmlformats.org/presentationml/2006/main">
  <p:tag name="AS_UNIQUEID" val="5248"/>
</p:tagLst>
</file>

<file path=ppt/tags/tag836.xml><?xml version="1.0" encoding="utf-8"?>
<p:tagLst xmlns:p="http://schemas.openxmlformats.org/presentationml/2006/main">
  <p:tag name="AS_UNIQUEID" val="5249"/>
</p:tagLst>
</file>

<file path=ppt/tags/tag837.xml><?xml version="1.0" encoding="utf-8"?>
<p:tagLst xmlns:p="http://schemas.openxmlformats.org/presentationml/2006/main">
  <p:tag name="AS_UNIQUEID" val="5250"/>
</p:tagLst>
</file>

<file path=ppt/tags/tag838.xml><?xml version="1.0" encoding="utf-8"?>
<p:tagLst xmlns:p="http://schemas.openxmlformats.org/presentationml/2006/main">
  <p:tag name="AS_UNIQUEID" val="5251"/>
</p:tagLst>
</file>

<file path=ppt/tags/tag839.xml><?xml version="1.0" encoding="utf-8"?>
<p:tagLst xmlns:p="http://schemas.openxmlformats.org/presentationml/2006/main">
  <p:tag name="AS_UNIQUEID" val="5252"/>
</p:tagLst>
</file>

<file path=ppt/tags/tag840.xml><?xml version="1.0" encoding="utf-8"?>
<p:tagLst xmlns:p="http://schemas.openxmlformats.org/presentationml/2006/main">
  <p:tag name="AS_UNIQUEID" val="5253"/>
</p:tagLst>
</file>

<file path=ppt/tags/tag841.xml><?xml version="1.0" encoding="utf-8"?>
<p:tagLst xmlns:p="http://schemas.openxmlformats.org/presentationml/2006/main">
  <p:tag name="AS_UNIQUEID" val="5254"/>
</p:tagLst>
</file>

<file path=ppt/tags/tag842.xml><?xml version="1.0" encoding="utf-8"?>
<p:tagLst xmlns:p="http://schemas.openxmlformats.org/presentationml/2006/main">
  <p:tag name="AS_UNIQUEID" val="5255"/>
</p:tagLst>
</file>

<file path=ppt/tags/tag843.xml><?xml version="1.0" encoding="utf-8"?>
<p:tagLst xmlns:p="http://schemas.openxmlformats.org/presentationml/2006/main">
  <p:tag name="AS_UNIQUEID" val="5256"/>
</p:tagLst>
</file>

<file path=ppt/tags/tag844.xml><?xml version="1.0" encoding="utf-8"?>
<p:tagLst xmlns:p="http://schemas.openxmlformats.org/presentationml/2006/main">
  <p:tag name="AS_UNIQUEID" val="5257"/>
</p:tagLst>
</file>

<file path=ppt/tags/tag845.xml><?xml version="1.0" encoding="utf-8"?>
<p:tagLst xmlns:p="http://schemas.openxmlformats.org/presentationml/2006/main">
  <p:tag name="AS_UNIQUEID" val="5258"/>
</p:tagLst>
</file>

<file path=ppt/tags/tag846.xml><?xml version="1.0" encoding="utf-8"?>
<p:tagLst xmlns:p="http://schemas.openxmlformats.org/presentationml/2006/main">
  <p:tag name="AS_UNIQUEID" val="5259"/>
</p:tagLst>
</file>

<file path=ppt/tags/tag847.xml><?xml version="1.0" encoding="utf-8"?>
<p:tagLst xmlns:p="http://schemas.openxmlformats.org/presentationml/2006/main">
  <p:tag name="AS_UNIQUEID" val="5260"/>
</p:tagLst>
</file>

<file path=ppt/tags/tag848.xml><?xml version="1.0" encoding="utf-8"?>
<p:tagLst xmlns:p="http://schemas.openxmlformats.org/presentationml/2006/main">
  <p:tag name="AS_UNIQUEID" val="5261"/>
</p:tagLst>
</file>

<file path=ppt/tags/tag849.xml><?xml version="1.0" encoding="utf-8"?>
<p:tagLst xmlns:p="http://schemas.openxmlformats.org/presentationml/2006/main">
  <p:tag name="AS_UNIQUEID" val="5262"/>
</p:tagLst>
</file>

<file path=ppt/tags/tag850.xml><?xml version="1.0" encoding="utf-8"?>
<p:tagLst xmlns:p="http://schemas.openxmlformats.org/presentationml/2006/main">
  <p:tag name="AS_UNIQUEID" val="5263"/>
</p:tagLst>
</file>

<file path=ppt/tags/tag851.xml><?xml version="1.0" encoding="utf-8"?>
<p:tagLst xmlns:p="http://schemas.openxmlformats.org/presentationml/2006/main">
  <p:tag name="AS_UNIQUEID" val="5264"/>
</p:tagLst>
</file>

<file path=ppt/tags/tag852.xml><?xml version="1.0" encoding="utf-8"?>
<p:tagLst xmlns:p="http://schemas.openxmlformats.org/presentationml/2006/main">
  <p:tag name="AS_UNIQUEID" val="5265"/>
</p:tagLst>
</file>

<file path=ppt/tags/tag853.xml><?xml version="1.0" encoding="utf-8"?>
<p:tagLst xmlns:p="http://schemas.openxmlformats.org/presentationml/2006/main">
  <p:tag name="AS_UNIQUEID" val="5266"/>
</p:tagLst>
</file>

<file path=ppt/tags/tag854.xml><?xml version="1.0" encoding="utf-8"?>
<p:tagLst xmlns:p="http://schemas.openxmlformats.org/presentationml/2006/main">
  <p:tag name="AS_UNIQUEID" val="5267"/>
</p:tagLst>
</file>

<file path=ppt/tags/tag855.xml><?xml version="1.0" encoding="utf-8"?>
<p:tagLst xmlns:p="http://schemas.openxmlformats.org/presentationml/2006/main">
  <p:tag name="AS_UNIQUEID" val="5268"/>
</p:tagLst>
</file>

<file path=ppt/tags/tag856.xml><?xml version="1.0" encoding="utf-8"?>
<p:tagLst xmlns:p="http://schemas.openxmlformats.org/presentationml/2006/main">
  <p:tag name="AS_UNIQUEID" val="5269"/>
</p:tagLst>
</file>

<file path=ppt/tags/tag857.xml><?xml version="1.0" encoding="utf-8"?>
<p:tagLst xmlns:p="http://schemas.openxmlformats.org/presentationml/2006/main">
  <p:tag name="AS_UNIQUEID" val="5270"/>
</p:tagLst>
</file>

<file path=ppt/tags/tag858.xml><?xml version="1.0" encoding="utf-8"?>
<p:tagLst xmlns:p="http://schemas.openxmlformats.org/presentationml/2006/main">
  <p:tag name="AS_UNIQUEID" val="5271"/>
</p:tagLst>
</file>

<file path=ppt/tags/tag859.xml><?xml version="1.0" encoding="utf-8"?>
<p:tagLst xmlns:p="http://schemas.openxmlformats.org/presentationml/2006/main">
  <p:tag name="AS_UNIQUEID" val="5272"/>
</p:tagLst>
</file>

<file path=ppt/tags/tag860.xml><?xml version="1.0" encoding="utf-8"?>
<p:tagLst xmlns:p="http://schemas.openxmlformats.org/presentationml/2006/main">
  <p:tag name="AS_UNIQUEID" val="5273"/>
</p:tagLst>
</file>

<file path=ppt/tags/tag861.xml><?xml version="1.0" encoding="utf-8"?>
<p:tagLst xmlns:p="http://schemas.openxmlformats.org/presentationml/2006/main">
  <p:tag name="AS_UNIQUEID" val="5274"/>
</p:tagLst>
</file>

<file path=ppt/tags/tag862.xml><?xml version="1.0" encoding="utf-8"?>
<p:tagLst xmlns:p="http://schemas.openxmlformats.org/presentationml/2006/main">
  <p:tag name="AS_UNIQUEID" val="5275"/>
</p:tagLst>
</file>

<file path=ppt/tags/tag863.xml><?xml version="1.0" encoding="utf-8"?>
<p:tagLst xmlns:p="http://schemas.openxmlformats.org/presentationml/2006/main">
  <p:tag name="AS_UNIQUEID" val="5276"/>
</p:tagLst>
</file>

<file path=ppt/tags/tag864.xml><?xml version="1.0" encoding="utf-8"?>
<p:tagLst xmlns:p="http://schemas.openxmlformats.org/presentationml/2006/main">
  <p:tag name="AS_UNIQUEID" val="5277"/>
</p:tagLst>
</file>

<file path=ppt/tags/tag865.xml><?xml version="1.0" encoding="utf-8"?>
<p:tagLst xmlns:p="http://schemas.openxmlformats.org/presentationml/2006/main">
  <p:tag name="AS_UNIQUEID" val="5278"/>
</p:tagLst>
</file>

<file path=ppt/tags/tag866.xml><?xml version="1.0" encoding="utf-8"?>
<p:tagLst xmlns:p="http://schemas.openxmlformats.org/presentationml/2006/main">
  <p:tag name="AS_UNIQUEID" val="5279"/>
</p:tagLst>
</file>

<file path=ppt/tags/tag867.xml><?xml version="1.0" encoding="utf-8"?>
<p:tagLst xmlns:p="http://schemas.openxmlformats.org/presentationml/2006/main">
  <p:tag name="AS_UNIQUEID" val="5280"/>
</p:tagLst>
</file>

<file path=ppt/tags/tag868.xml><?xml version="1.0" encoding="utf-8"?>
<p:tagLst xmlns:p="http://schemas.openxmlformats.org/presentationml/2006/main">
  <p:tag name="AS_UNIQUEID" val="5281"/>
</p:tagLst>
</file>

<file path=ppt/tags/tag869.xml><?xml version="1.0" encoding="utf-8"?>
<p:tagLst xmlns:p="http://schemas.openxmlformats.org/presentationml/2006/main">
  <p:tag name="AS_UNIQUEID" val="5282"/>
</p:tagLst>
</file>

<file path=ppt/tags/tag870.xml><?xml version="1.0" encoding="utf-8"?>
<p:tagLst xmlns:p="http://schemas.openxmlformats.org/presentationml/2006/main">
  <p:tag name="AS_UNIQUEID" val="5283"/>
</p:tagLst>
</file>

<file path=ppt/tags/tag871.xml><?xml version="1.0" encoding="utf-8"?>
<p:tagLst xmlns:p="http://schemas.openxmlformats.org/presentationml/2006/main">
  <p:tag name="AS_UNIQUEID" val="5284"/>
</p:tagLst>
</file>

<file path=ppt/tags/tag872.xml><?xml version="1.0" encoding="utf-8"?>
<p:tagLst xmlns:p="http://schemas.openxmlformats.org/presentationml/2006/main">
  <p:tag name="AS_UNIQUEID" val="5285"/>
</p:tagLst>
</file>

<file path=ppt/tags/tag873.xml><?xml version="1.0" encoding="utf-8"?>
<p:tagLst xmlns:p="http://schemas.openxmlformats.org/presentationml/2006/main">
  <p:tag name="AS_UNIQUEID" val="5286"/>
</p:tagLst>
</file>

<file path=ppt/tags/tag874.xml><?xml version="1.0" encoding="utf-8"?>
<p:tagLst xmlns:p="http://schemas.openxmlformats.org/presentationml/2006/main">
  <p:tag name="AS_UNIQUEID" val="5287"/>
</p:tagLst>
</file>

<file path=ppt/tags/tag875.xml><?xml version="1.0" encoding="utf-8"?>
<p:tagLst xmlns:p="http://schemas.openxmlformats.org/presentationml/2006/main">
  <p:tag name="AS_UNIQUEID" val="5288"/>
</p:tagLst>
</file>

<file path=ppt/tags/tag876.xml><?xml version="1.0" encoding="utf-8"?>
<p:tagLst xmlns:p="http://schemas.openxmlformats.org/presentationml/2006/main">
  <p:tag name="AS_UNIQUEID" val="5289"/>
</p:tagLst>
</file>

<file path=ppt/tags/tag877.xml><?xml version="1.0" encoding="utf-8"?>
<p:tagLst xmlns:p="http://schemas.openxmlformats.org/presentationml/2006/main">
  <p:tag name="AS_UNIQUEID" val="5290"/>
</p:tagLst>
</file>

<file path=ppt/tags/tag878.xml><?xml version="1.0" encoding="utf-8"?>
<p:tagLst xmlns:p="http://schemas.openxmlformats.org/presentationml/2006/main">
  <p:tag name="AS_UNIQUEID" val="5291"/>
</p:tagLst>
</file>

<file path=ppt/tags/tag879.xml><?xml version="1.0" encoding="utf-8"?>
<p:tagLst xmlns:p="http://schemas.openxmlformats.org/presentationml/2006/main">
  <p:tag name="AS_UNIQUEID" val="5292"/>
</p:tagLst>
</file>

<file path=ppt/tags/tag880.xml><?xml version="1.0" encoding="utf-8"?>
<p:tagLst xmlns:p="http://schemas.openxmlformats.org/presentationml/2006/main">
  <p:tag name="AS_UNIQUEID" val="5293"/>
</p:tagLst>
</file>

<file path=ppt/tags/tag881.xml><?xml version="1.0" encoding="utf-8"?>
<p:tagLst xmlns:p="http://schemas.openxmlformats.org/presentationml/2006/main">
  <p:tag name="AS_UNIQUEID" val="5294"/>
</p:tagLst>
</file>

<file path=ppt/tags/tag882.xml><?xml version="1.0" encoding="utf-8"?>
<p:tagLst xmlns:p="http://schemas.openxmlformats.org/presentationml/2006/main">
  <p:tag name="AS_UNIQUEID" val="5295"/>
</p:tagLst>
</file>

<file path=ppt/tags/tag883.xml><?xml version="1.0" encoding="utf-8"?>
<p:tagLst xmlns:p="http://schemas.openxmlformats.org/presentationml/2006/main">
  <p:tag name="AS_UNIQUEID" val="5296"/>
</p:tagLst>
</file>

<file path=ppt/tags/tag884.xml><?xml version="1.0" encoding="utf-8"?>
<p:tagLst xmlns:p="http://schemas.openxmlformats.org/presentationml/2006/main">
  <p:tag name="AS_UNIQUEID" val="5297"/>
</p:tagLst>
</file>

<file path=ppt/tags/tag885.xml><?xml version="1.0" encoding="utf-8"?>
<p:tagLst xmlns:p="http://schemas.openxmlformats.org/presentationml/2006/main">
  <p:tag name="AS_UNIQUEID" val="5298"/>
</p:tagLst>
</file>

<file path=ppt/tags/tag886.xml><?xml version="1.0" encoding="utf-8"?>
<p:tagLst xmlns:p="http://schemas.openxmlformats.org/presentationml/2006/main">
  <p:tag name="AS_UNIQUEID" val="5299"/>
</p:tagLst>
</file>

<file path=ppt/tags/tag887.xml><?xml version="1.0" encoding="utf-8"?>
<p:tagLst xmlns:p="http://schemas.openxmlformats.org/presentationml/2006/main">
  <p:tag name="AS_UNIQUEID" val="5300"/>
</p:tagLst>
</file>

<file path=ppt/tags/tag888.xml><?xml version="1.0" encoding="utf-8"?>
<p:tagLst xmlns:p="http://schemas.openxmlformats.org/presentationml/2006/main">
  <p:tag name="AS_UNIQUEID" val="5301"/>
</p:tagLst>
</file>

<file path=ppt/tags/tag889.xml><?xml version="1.0" encoding="utf-8"?>
<p:tagLst xmlns:p="http://schemas.openxmlformats.org/presentationml/2006/main">
  <p:tag name="AS_UNIQUEID" val="5302"/>
</p:tagLst>
</file>

<file path=ppt/tags/tag890.xml><?xml version="1.0" encoding="utf-8"?>
<p:tagLst xmlns:p="http://schemas.openxmlformats.org/presentationml/2006/main">
  <p:tag name="AS_UNIQUEID" val="5303"/>
</p:tagLst>
</file>

<file path=ppt/tags/tag891.xml><?xml version="1.0" encoding="utf-8"?>
<p:tagLst xmlns:p="http://schemas.openxmlformats.org/presentationml/2006/main">
  <p:tag name="AS_UNIQUEID" val="5304"/>
</p:tagLst>
</file>

<file path=ppt/tags/tag892.xml><?xml version="1.0" encoding="utf-8"?>
<p:tagLst xmlns:p="http://schemas.openxmlformats.org/presentationml/2006/main">
  <p:tag name="AS_UNIQUEID" val="5305"/>
</p:tagLst>
</file>

<file path=ppt/tags/tag893.xml><?xml version="1.0" encoding="utf-8"?>
<p:tagLst xmlns:p="http://schemas.openxmlformats.org/presentationml/2006/main">
  <p:tag name="AS_UNIQUEID" val="5306"/>
</p:tagLst>
</file>

<file path=ppt/tags/tag894.xml><?xml version="1.0" encoding="utf-8"?>
<p:tagLst xmlns:p="http://schemas.openxmlformats.org/presentationml/2006/main">
  <p:tag name="AS_UNIQUEID" val="5307"/>
</p:tagLst>
</file>

<file path=ppt/tags/tag895.xml><?xml version="1.0" encoding="utf-8"?>
<p:tagLst xmlns:p="http://schemas.openxmlformats.org/presentationml/2006/main">
  <p:tag name="AS_UNIQUEID" val="5308"/>
</p:tagLst>
</file>

<file path=ppt/tags/tag896.xml><?xml version="1.0" encoding="utf-8"?>
<p:tagLst xmlns:p="http://schemas.openxmlformats.org/presentationml/2006/main">
  <p:tag name="AS_UNIQUEID" val="5309"/>
</p:tagLst>
</file>

<file path=ppt/tags/tag897.xml><?xml version="1.0" encoding="utf-8"?>
<p:tagLst xmlns:p="http://schemas.openxmlformats.org/presentationml/2006/main">
  <p:tag name="AS_UNIQUEID" val="5310"/>
</p:tagLst>
</file>

<file path=ppt/tags/tag898.xml><?xml version="1.0" encoding="utf-8"?>
<p:tagLst xmlns:p="http://schemas.openxmlformats.org/presentationml/2006/main">
  <p:tag name="AS_UNIQUEID" val="5311"/>
</p:tagLst>
</file>

<file path=ppt/tags/tag899.xml><?xml version="1.0" encoding="utf-8"?>
<p:tagLst xmlns:p="http://schemas.openxmlformats.org/presentationml/2006/main">
  <p:tag name="AS_UNIQUEID" val="5312"/>
</p:tagLst>
</file>

<file path=ppt/tags/tag900.xml><?xml version="1.0" encoding="utf-8"?>
<p:tagLst xmlns:p="http://schemas.openxmlformats.org/presentationml/2006/main">
  <p:tag name="AS_UNIQUEID" val="5313"/>
</p:tagLst>
</file>

<file path=ppt/tags/tag901.xml><?xml version="1.0" encoding="utf-8"?>
<p:tagLst xmlns:p="http://schemas.openxmlformats.org/presentationml/2006/main">
  <p:tag name="AS_UNIQUEID" val="5314"/>
</p:tagLst>
</file>

<file path=ppt/tags/tag902.xml><?xml version="1.0" encoding="utf-8"?>
<p:tagLst xmlns:p="http://schemas.openxmlformats.org/presentationml/2006/main">
  <p:tag name="AS_UNIQUEID" val="5315"/>
</p:tagLst>
</file>

<file path=ppt/tags/tag903.xml><?xml version="1.0" encoding="utf-8"?>
<p:tagLst xmlns:p="http://schemas.openxmlformats.org/presentationml/2006/main">
  <p:tag name="AS_UNIQUEID" val="5316"/>
</p:tagLst>
</file>

<file path=ppt/tags/tag904.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Arial"/>
      </a:majorFont>
      <a:minorFont>
        <a:latin typeface="Calibri"/>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
      <a:dk1>
        <a:srgbClr val="000000"/>
      </a:dk1>
      <a:lt1>
        <a:srgbClr val="FFFFFF"/>
      </a:lt1>
      <a:dk2>
        <a:srgbClr val="D2EDEF"/>
      </a:dk2>
      <a:lt2>
        <a:srgbClr val="E8F5F7"/>
      </a:lt2>
      <a:accent1>
        <a:srgbClr val="4F8F96"/>
      </a:accent1>
      <a:accent2>
        <a:srgbClr val="4A84A3"/>
      </a:accent2>
      <a:accent3>
        <a:srgbClr val="5377A9"/>
      </a:accent3>
      <a:accent4>
        <a:srgbClr val="6768A1"/>
      </a:accent4>
      <a:accent5>
        <a:srgbClr val="80598B"/>
      </a:accent5>
      <a:accent6>
        <a:srgbClr val="954E6B"/>
      </a:accent6>
      <a:hlink>
        <a:srgbClr val="0563C1"/>
      </a:hlink>
      <a:folHlink>
        <a:srgbClr val="954F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自定义 130">
      <a:dk1>
        <a:srgbClr val="000000"/>
      </a:dk1>
      <a:lt1>
        <a:srgbClr val="FFFFFF"/>
      </a:lt1>
      <a:dk2>
        <a:srgbClr val="E6EAEE"/>
      </a:dk2>
      <a:lt2>
        <a:srgbClr val="FBFCFC"/>
      </a:lt2>
      <a:accent1>
        <a:srgbClr val="0F67AF"/>
      </a:accent1>
      <a:accent2>
        <a:srgbClr val="284AA8"/>
      </a:accent2>
      <a:accent3>
        <a:srgbClr val="4F4492"/>
      </a:accent3>
      <a:accent4>
        <a:srgbClr val="793791"/>
      </a:accent4>
      <a:accent5>
        <a:srgbClr val="9C247F"/>
      </a:accent5>
      <a:accent6>
        <a:srgbClr val="CD1178"/>
      </a:accent6>
      <a:hlink>
        <a:srgbClr val="0563C1"/>
      </a:hlink>
      <a:folHlink>
        <a:srgbClr val="954F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258</Paragraphs>
  <Slides>26</Slides>
  <Notes>2</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26</vt:i4>
      </vt:variant>
    </vt:vector>
  </HeadingPairs>
  <TitlesOfParts>
    <vt:vector baseType="lpstr" size="40">
      <vt:lpstr>Arial</vt:lpstr>
      <vt:lpstr>Times New Roman</vt:lpstr>
      <vt:lpstr>宋体</vt:lpstr>
      <vt:lpstr>Calibri</vt:lpstr>
      <vt:lpstr>黑体</vt:lpstr>
      <vt:lpstr>楷体</vt:lpstr>
      <vt:lpstr>微软雅黑</vt:lpstr>
      <vt:lpstr>汉仪旗黑-85S</vt:lpstr>
      <vt:lpstr>Calibri Light</vt:lpstr>
      <vt:lpstr>Wingdings</vt:lpstr>
      <vt:lpstr>经典粗圆简</vt:lpstr>
      <vt:lpstr>方正粗黑宋简体</vt:lpstr>
      <vt:lpstr>经典综艺体简</vt:lpstr>
      <vt:lpstr>Office 主题</vt:lpstr>
      <vt:lpstr>第1章 遗传因子的发现</vt:lpstr>
      <vt:lpstr>PowerPoint Presentation</vt:lpstr>
      <vt:lpstr>PowerPoint Presentation</vt:lpstr>
      <vt:lpstr>PowerPoint Presentation</vt:lpstr>
      <vt:lpstr>PowerPoint Presentation</vt:lpstr>
      <vt:lpstr>PowerPoint Presentation</vt:lpstr>
      <vt:lpstr>对分离现象解释的验证</vt:lpstr>
      <vt:lpstr>对紫花和白花分离现象解释的验证</vt:lpstr>
      <vt:lpstr>PowerPoint Presentation</vt:lpstr>
      <vt:lpstr>一对相对性状的假说—演绎法分析</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2022-02-16T19:13:08.070</cp:lastPrinted>
  <dcterms:created xsi:type="dcterms:W3CDTF">2022-02-16T19:13:08Z</dcterms:created>
  <dcterms:modified xsi:type="dcterms:W3CDTF">2022-02-16T11:13:09Z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