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401" r:id="rId3"/>
    <p:sldId id="298" r:id="rId4"/>
    <p:sldId id="402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4" d="100"/>
          <a:sy n="34" d="100"/>
        </p:scale>
        <p:origin x="37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EEF0C4-5F85-EF5F-DCFD-37C47D6D7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3B664F1-2589-8219-B16C-B98A2909DA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DE61E48-639B-9410-FEA4-6406A119A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ACCB14E-74D7-9197-AC47-52736BEA9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99F3F8-8D8E-A99B-6513-684A7B452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836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75CCC6-87CF-644B-E9E3-45C60DD69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88AAC61-1610-13EA-62AB-1CE43C709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94BA9BD-498C-B3B2-99D2-03772D7A5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5EB762B-DEFA-B9AC-808A-2EEB08AE2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9E7356-DF97-E31E-0ABF-15069AF54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617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C53746-90F6-9454-564D-09A9EBB7E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1C22B9B-D857-4734-DD18-6D9A4FC0FC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2A260BF-1CCF-0AF6-664F-34A6F456A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CD964D8-FDA1-1612-0456-0330AE7E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7833613-BC78-8833-38BE-1E28494FF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293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306A5C-16A0-C51A-22F9-A0F222028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A0C2763-C485-C12E-350F-A6CBE12DB5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5477316-0B5A-6AD3-E38A-88A63D3D46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70D8E3B-599A-5266-C255-B5F097314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24456EA-8B20-C436-5F7C-09C01EF4E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C8A4220-2DFB-6790-C8EF-8960E73E3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613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579565B-5B43-7C12-BFE7-C8769267E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D0FB291-7375-3B9D-A5E6-CB8F5C61E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04A1AFB-8DE1-A97E-BEF0-FE7FEE3DC3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57AD2D6-565E-FBF0-F9B4-5775ADE7D6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408B7E7-CBC9-4D4B-AE68-AF2D7DD64B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2DDBFCF-D66B-E304-522B-6A05610C4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2628D8C-B389-4AB6-FD20-236F6BB9F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C372C1D-BB24-C4AF-3244-61A0CEA8F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848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9ECC27-0A78-33D0-7A47-BCEFC3E8C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F4A5BF8-8FC0-C982-CCB8-FB946B7AC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AE893A1-E717-CBD5-E503-E962499A8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0B89704-C150-1248-4DD7-CF872041E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01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FB84823-B5A0-7968-D25F-A8C0207DF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4B6BCF7-D0C8-BC27-DD57-795E42AF3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AFA6FAF-A459-EC5F-19CD-AA8C6BCD1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8231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A2C82E-8B37-0B27-0556-E9D253882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48CEFA7-4500-D71F-B574-50D5824B3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0BD74CE-546D-459E-5005-3E14DC786F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F1DCD8F-425F-E5EA-2DCE-F80A2BDF4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79098F9-1BB0-79C4-8A82-610F7B3FF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3014B80-4443-C3C0-64B8-609C1D971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927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5FB3EF6-D277-2A6F-D27A-9DCEDEE38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10BCE6B-285C-C9E9-84D5-3D1A29DD86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74E8BCD-481F-1DE9-9B36-308322DAC5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1FAA029-1B26-B8D5-C439-EB6D952E0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08904A2-76E8-C0BC-F77E-DF258E9E0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C536FBA-09A9-1188-B220-2E1464037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034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58B7D3-888D-1173-529A-98FE17009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23A2F60-800B-D62E-2D36-F865F793B9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376536-9BD5-6DE0-6670-4A5395EA1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8BB19B5-45FD-7300-A242-96B6D1073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263349D-8C7E-9185-7B70-2FA8D1DC0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D887654-6DE7-B458-B587-91B7B40819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1FF0B24-D6D8-59E9-D35D-1A651C532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83E6E19-331D-FC91-5DD2-C6E48CFAA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D977FB-5B33-9F8F-C815-6AEFB6CC3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AD4FA94-3C45-BD27-36B9-71DFA9196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407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511CF3D-48B6-BB15-49FD-86C82435F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CBE421B-BB21-34CA-2714-84C6A3084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76A42B0-2B53-35A1-8403-2624126BD6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DDD77-741F-43CE-A2DF-8DA5D28676CF}" type="datetimeFigureOut">
              <a:rPr lang="zh-CN" altLang="en-US" smtClean="0"/>
              <a:t>2022/12/19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7ED843B-D60D-3F81-B78D-B0C782A5CA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3F01CBC-3B4F-6641-7C5D-6BA88965D3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621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66BCF85-C56F-86C1-E6BB-4EE4065A52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2050" y="3429000"/>
            <a:ext cx="10325100" cy="2387600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4400" b="1" dirty="0"/>
              <a:t>12</a:t>
            </a:r>
            <a:r>
              <a:rPr lang="zh-CN" altLang="en-US" sz="4400" b="1" dirty="0"/>
              <a:t>月</a:t>
            </a:r>
            <a:r>
              <a:rPr lang="en-US" altLang="zh-CN" sz="4400" b="1" dirty="0"/>
              <a:t>20</a:t>
            </a:r>
            <a:r>
              <a:rPr lang="zh-CN" altLang="en-US" sz="4400" b="1" dirty="0"/>
              <a:t>日早读安排：</a:t>
            </a:r>
            <a:br>
              <a:rPr lang="en-US" altLang="zh-CN" dirty="0"/>
            </a:br>
            <a:r>
              <a:rPr lang="en-US" altLang="zh-CN" sz="4400" dirty="0"/>
              <a:t>7</a:t>
            </a:r>
            <a:r>
              <a:rPr lang="zh-CN" altLang="en-US" sz="4400" dirty="0"/>
              <a:t>：</a:t>
            </a:r>
            <a:r>
              <a:rPr lang="en-US" altLang="zh-CN" sz="4400" dirty="0"/>
              <a:t>30—7</a:t>
            </a:r>
            <a:r>
              <a:rPr lang="zh-CN" altLang="en-US" sz="4400" dirty="0"/>
              <a:t>：</a:t>
            </a:r>
            <a:r>
              <a:rPr lang="en-US" altLang="zh-CN" sz="4400" dirty="0"/>
              <a:t>37</a:t>
            </a:r>
            <a:r>
              <a:rPr lang="zh-CN" altLang="en-US" sz="4400" dirty="0"/>
              <a:t>大声朗读九下第四单元词语（皇后本</a:t>
            </a:r>
            <a:r>
              <a:rPr lang="en-US" altLang="zh-CN" sz="4400" dirty="0"/>
              <a:t>P36</a:t>
            </a:r>
            <a:r>
              <a:rPr lang="zh-CN" altLang="en-US" sz="4400" dirty="0"/>
              <a:t>、</a:t>
            </a:r>
            <a:r>
              <a:rPr lang="en-US" altLang="zh-CN" sz="4400" dirty="0"/>
              <a:t>37</a:t>
            </a:r>
            <a:r>
              <a:rPr lang="zh-CN" altLang="en-US" sz="4400" dirty="0"/>
              <a:t>）、</a:t>
            </a:r>
            <a:r>
              <a:rPr lang="en-US" altLang="zh-CN" sz="4400" dirty="0"/>
              <a:t>《</a:t>
            </a:r>
            <a:r>
              <a:rPr lang="zh-CN" altLang="en-US" sz="4400" dirty="0"/>
              <a:t>临江仙</a:t>
            </a:r>
            <a:r>
              <a:rPr lang="en-US" altLang="zh-CN" sz="4400" dirty="0"/>
              <a:t>》</a:t>
            </a:r>
            <a:r>
              <a:rPr lang="zh-CN" altLang="en-US" sz="4400" dirty="0"/>
              <a:t>（皇后本古诗文训练专刊</a:t>
            </a:r>
            <a:r>
              <a:rPr lang="en-US" altLang="zh-CN" sz="4400" dirty="0"/>
              <a:t>P40</a:t>
            </a:r>
            <a:r>
              <a:rPr lang="zh-CN" altLang="en-US" sz="4400" dirty="0"/>
              <a:t>），</a:t>
            </a:r>
            <a:r>
              <a:rPr lang="zh-CN" altLang="en-US" sz="4400" dirty="0">
                <a:solidFill>
                  <a:srgbClr val="FF0000"/>
                </a:solidFill>
              </a:rPr>
              <a:t>四字词语需要朗读注释</a:t>
            </a:r>
            <a:r>
              <a:rPr lang="zh-CN" altLang="en-US" sz="4400" dirty="0"/>
              <a:t>。</a:t>
            </a:r>
            <a:br>
              <a:rPr lang="en-US" altLang="zh-CN" sz="4400" dirty="0"/>
            </a:br>
            <a:r>
              <a:rPr lang="en-US" altLang="zh-CN" sz="4400" dirty="0"/>
              <a:t>7</a:t>
            </a:r>
            <a:r>
              <a:rPr lang="zh-CN" altLang="en-US" sz="4400" dirty="0"/>
              <a:t>：</a:t>
            </a:r>
            <a:r>
              <a:rPr lang="en-US" altLang="zh-CN" sz="4400" dirty="0"/>
              <a:t>37—7</a:t>
            </a:r>
            <a:r>
              <a:rPr lang="zh-CN" altLang="en-US" sz="4400" dirty="0"/>
              <a:t>：</a:t>
            </a:r>
            <a:r>
              <a:rPr lang="en-US" altLang="zh-CN" sz="4400" dirty="0"/>
              <a:t>50</a:t>
            </a:r>
            <a:r>
              <a:rPr lang="zh-CN" altLang="en-US" sz="4400" dirty="0"/>
              <a:t>完成小测，</a:t>
            </a:r>
            <a:r>
              <a:rPr lang="zh-CN" altLang="en-US" sz="4400" dirty="0">
                <a:solidFill>
                  <a:srgbClr val="FF0000"/>
                </a:solidFill>
              </a:rPr>
              <a:t>红笔批改订正</a:t>
            </a:r>
            <a:r>
              <a:rPr lang="zh-CN" altLang="en-US" sz="4400" dirty="0"/>
              <a:t>，拍照或打字上传。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211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A5979E-C08B-F3C3-D23B-AE6F672BC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4" name="内容占位符 3">
            <a:extLst>
              <a:ext uri="{FF2B5EF4-FFF2-40B4-BE49-F238E27FC236}">
                <a16:creationId xmlns:a16="http://schemas.microsoft.com/office/drawing/2014/main" id="{5E1D8CB8-74CC-371F-FC60-DDF24BE4E6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2676058" y="-2399475"/>
            <a:ext cx="6839883" cy="1163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627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49001" y="1055748"/>
            <a:ext cx="3437159" cy="4401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liàn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达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、统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chóu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zǎo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饰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狡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黠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、劫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难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、滞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ài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jué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味同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嚼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蜡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、吹毛求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cī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、浮光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lüè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影</a:t>
            </a:r>
            <a:endParaRPr lang="zh-CN" altLang="en-US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标题 8"/>
          <p:cNvSpPr txBox="1"/>
          <p:nvPr/>
        </p:nvSpPr>
        <p:spPr>
          <a:xfrm>
            <a:off x="266359" y="148308"/>
            <a:ext cx="11059160" cy="793115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37-7:50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完成早读测试题并批改，拍照或打字上传，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写序号，不用抄题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br>
              <a:rPr lang="en-US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51048" y="1055748"/>
            <a:ext cx="3594254" cy="4832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11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、意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yùn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 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笼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13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é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     )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眉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14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、寂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liáo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 )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15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zhū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两悉称</a:t>
            </a:r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16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xǔ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xǔ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如生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17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信手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niān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来</a:t>
            </a:r>
            <a:endParaRPr lang="zh-CN" altLang="en-US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契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合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gǒu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)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安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、拘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泥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 ) </a:t>
            </a:r>
            <a:endParaRPr lang="zh-CN" altLang="en-US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76FB1D9-282A-0E61-ADF2-007D73AA9C34}"/>
              </a:ext>
            </a:extLst>
          </p:cNvPr>
          <p:cNvSpPr/>
          <p:nvPr/>
        </p:nvSpPr>
        <p:spPr>
          <a:xfrm>
            <a:off x="5251048" y="5540642"/>
            <a:ext cx="54660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21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、默写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临江仙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原词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8824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6501" y="1139437"/>
            <a:ext cx="3429144" cy="4401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liàn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达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练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、统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chóu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筹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zǎo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藻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饰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、狡黠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xiá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、劫难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nàn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、滞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ài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碍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jué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诀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、味同嚼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jiáo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蜡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、吹毛求</a:t>
            </a:r>
            <a:r>
              <a:rPr lang="en-US" altLang="zh-CN" sz="28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cī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疵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、浮光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lüè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掠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影</a:t>
            </a:r>
            <a:endParaRPr lang="zh-CN" altLang="en-US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标题 8"/>
          <p:cNvSpPr txBox="1"/>
          <p:nvPr/>
        </p:nvSpPr>
        <p:spPr>
          <a:xfrm>
            <a:off x="266359" y="148308"/>
            <a:ext cx="11059160" cy="793115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37-7:50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完成早读测试题并批改，拍照或打字上传，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写序号，不用抄题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br>
              <a:rPr lang="en-US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564088" y="1154924"/>
            <a:ext cx="3659976" cy="4832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、意</a:t>
            </a:r>
            <a:r>
              <a:rPr lang="en-US" altLang="zh-CN" sz="28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yùn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蕴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、笼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lǒng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13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é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蛾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眉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14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、寂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liáo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寥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15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zhū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铢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两悉称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16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xǔ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xǔ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栩栩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如生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17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、信手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niān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拈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来</a:t>
            </a:r>
            <a:endParaRPr lang="zh-CN" altLang="en-US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、契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qì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合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gǒu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苟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安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、拘泥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nì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 </a:t>
            </a:r>
            <a:endParaRPr lang="zh-CN" altLang="en-US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76FB1D9-282A-0E61-ADF2-007D73AA9C34}"/>
              </a:ext>
            </a:extLst>
          </p:cNvPr>
          <p:cNvSpPr/>
          <p:nvPr/>
        </p:nvSpPr>
        <p:spPr>
          <a:xfrm>
            <a:off x="8688770" y="1132311"/>
            <a:ext cx="3004958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临江仙</a:t>
            </a:r>
            <a:endParaRPr lang="en-US" altLang="zh-CN" sz="32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ctr"/>
            <a:r>
              <a:rPr lang="zh-CN" altLang="en-US" sz="24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陈与义</a:t>
            </a:r>
            <a:endParaRPr lang="en-US" altLang="zh-CN" sz="24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忆昔午桥桥上饮，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坐中多是豪英。长沟留月去无声。杏花疏影里，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吹笛到天明。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二十余年如一梦，此身虽在堪惊。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闲登小阁看新晴。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古今多少事，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渔唱起三更。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6480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467</Words>
  <Application>Microsoft Office PowerPoint</Application>
  <PresentationFormat>宽屏</PresentationFormat>
  <Paragraphs>53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等线</vt:lpstr>
      <vt:lpstr>等线 Light</vt:lpstr>
      <vt:lpstr>黑体</vt:lpstr>
      <vt:lpstr>微软雅黑</vt:lpstr>
      <vt:lpstr>Arial</vt:lpstr>
      <vt:lpstr>Office 主题​​</vt:lpstr>
      <vt:lpstr>12月20日早读安排： 7：30—7：37大声朗读九下第四单元词语（皇后本P36、37）、《临江仙》（皇后本古诗文训练专刊P40），四字词语需要朗读注释。 7：37—7：50完成小测，红笔批改订正，拍照或打字上传。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10月25日早读安排： 7：30—7：37大声朗读前四首课外古诗及注释、赏析。 7：37—7：50默写四首古诗原诗，红笔批改订正，拍照上传。</dc:title>
  <dc:creator>叶 海宇</dc:creator>
  <cp:lastModifiedBy>叶 海宇</cp:lastModifiedBy>
  <cp:revision>17</cp:revision>
  <dcterms:created xsi:type="dcterms:W3CDTF">2022-10-24T07:08:28Z</dcterms:created>
  <dcterms:modified xsi:type="dcterms:W3CDTF">2022-12-19T13:50:14Z</dcterms:modified>
</cp:coreProperties>
</file>