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8" r:id="rId5"/>
    <p:sldId id="279" r:id="rId6"/>
    <p:sldId id="272" r:id="rId7"/>
    <p:sldId id="273" r:id="rId8"/>
    <p:sldId id="274" r:id="rId9"/>
    <p:sldId id="275" r:id="rId10"/>
    <p:sldId id="284" r:id="rId11"/>
    <p:sldId id="285" r:id="rId12"/>
    <p:sldId id="286" r:id="rId13"/>
    <p:sldId id="287" r:id="rId14"/>
    <p:sldId id="271" r:id="rId15"/>
    <p:sldId id="276" r:id="rId16"/>
    <p:sldId id="282" r:id="rId17"/>
    <p:sldId id="277" r:id="rId18"/>
    <p:sldId id="280" r:id="rId19"/>
    <p:sldId id="281" r:id="rId20"/>
    <p:sldId id="283" r:id="rId21"/>
    <p:sldId id="267" r:id="rId22"/>
    <p:sldId id="268" r:id="rId23"/>
    <p:sldId id="269" r:id="rId24"/>
    <p:sldId id="270" r:id="rId25"/>
    <p:sldId id="261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E9364C6-83AC-410C-B25A-C4A518B37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0319F75-D9ED-442D-874C-94FCA595A5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37687F-7C9E-4669-85CA-7A147AEE5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573F1DC-1B6E-4B6C-A055-BBC71DAEA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D5C88F-752D-466D-AEBB-83C9957CF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526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747B37-6F86-4960-870F-1247E3D7F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9177ACD-1190-4124-ABEF-B293BA56D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126E75-79A6-4832-BC35-3A8C28B0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71C3179-6A8E-499C-8C8D-54CAA46FD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5AD077-EA82-42C7-95E0-A8F28D310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6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59BB3F-F98F-4D32-818C-F956436F1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00B7DEA-1A07-4285-BC8E-4624BC1B5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FB09C3-4549-4000-BA21-A17223D92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E9A90E-98F2-4276-891D-80F614455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60B6F-60DD-49E9-B933-79181B24D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070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1F0E31-AD96-4CD6-8B3D-341D1D303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A440EEB-0BF2-4EFA-A584-6AF39C7527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7C4407B-60AF-4EA8-9744-18BB63C5C7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2651E9F-2AA3-4640-A48D-1B57B4856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91531D6-78D6-49C5-9077-279DA174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886FEC9-1236-444A-8974-5C6E7E199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06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95F371-AF49-4371-9511-1D360AC77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DF3BA21-9EF4-4F09-84FB-D3F0CCAE2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F3F463D-939E-415A-B029-40A2496AF5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03F30A9-41FC-41E3-8A04-9288967D45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B642B99-15FB-4AD2-8D2C-1E93FB7359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7EF5D40-9294-41B9-B703-03CABAE93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D6012D3-D318-4A2F-BB08-87EAECDE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72ADB6D-E114-4BB5-8489-76C0569D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511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1F353E-B5B0-412C-A187-568BD40B2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DB9DB92-2524-4851-9896-4B56F80C4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CDE705F-E922-4B05-A6EE-7A0402FD6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19F0B7-45FD-4130-961C-3123CF5EF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35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54792D9-3109-4B6F-8293-3D1EC4969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D9A8FC3-A448-406A-BC9D-546F87BD6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2897F98-0606-4F89-9937-572EEF4E1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924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2B82DA-8339-4CE0-A4D2-360C82BE98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625B03-94E0-43D0-86B4-6B75E47E7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DE0B00C-7345-4DBB-850D-E0E4659DE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1F28695-25C3-4791-ABE6-6E66D6BE4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4FF20CA-C4C2-4F3E-B9AE-4EFC982F8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4C4922-884F-465E-9B43-3208E8333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693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5D2AD0-BC32-46D9-A895-79EE0B022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2811392-CE3C-45BA-830A-E56C95D586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BB03452-55CA-4914-989C-B72D88235D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293EFF-62FE-4211-81DE-4AE3FBD0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573248-0ABD-4AFC-8C91-71A4FF16B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07E11D4-0737-4AC1-8A48-836F983B4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47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E95249-12A4-4340-84D3-1969F474D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F89832-07BC-4BD2-9930-55145E070F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3177E3A-A781-4FD5-BF81-15E59E058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A51BF86-B891-4AA5-B63F-3B1D32912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22A71DC-9144-4439-B0B6-895B15389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245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781B42E-9919-4377-91BC-B7D45F9522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CA7A8D9-CFFF-4713-A0E7-D359A77D0A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E863F2-9B0D-4024-8AD6-519D89969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B6E6F7-5E2B-43F2-8F22-836E7C581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DB95EE-CB82-49DB-B777-B43432297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970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7A96726-907A-4B0F-8DBB-DB58C0E20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774DD0A-F8FD-4D83-AB6E-EA425A06E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C7FD02-4D5D-43D2-AE22-93A17C6F1B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0A086-3AFB-45DF-A674-5159624CAD0D}" type="datetimeFigureOut">
              <a:rPr lang="zh-CN" altLang="en-US" smtClean="0"/>
              <a:t>2020/3/4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905CAF8-4683-4D1A-90B7-0C0D7F7387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D3D5BE-F87D-4079-9F10-3A0700EA1D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99952-25E2-46E1-AF0E-6104D406912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071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h5.oeeee.com/zuowen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1BA677-3C5D-4887-95CC-DF6134B24A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/>
              <a:t>0302</a:t>
            </a:r>
            <a:r>
              <a:rPr lang="zh-CN" altLang="en-US" dirty="0"/>
              <a:t>最美逆行者</a:t>
            </a:r>
            <a:br>
              <a:rPr lang="en-US" altLang="zh-CN" dirty="0"/>
            </a:br>
            <a:r>
              <a:rPr lang="zh-CN" altLang="en-US" dirty="0"/>
              <a:t>之手、背诗歌讲评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B68C9A4-94AA-49F0-A97C-91B16A343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824720" cy="2839402"/>
          </a:xfrm>
        </p:spPr>
        <p:txBody>
          <a:bodyPr>
            <a:normAutofit/>
          </a:bodyPr>
          <a:lstStyle/>
          <a:p>
            <a:pPr algn="l"/>
            <a:r>
              <a:rPr lang="zh-CN" altLang="en-US" b="1" dirty="0">
                <a:solidFill>
                  <a:srgbClr val="FF0000"/>
                </a:solidFill>
              </a:rPr>
              <a:t>投稿</a:t>
            </a:r>
            <a:endParaRPr lang="en-US" altLang="zh-CN" b="1" dirty="0">
              <a:solidFill>
                <a:srgbClr val="FF0000"/>
              </a:solidFill>
            </a:endParaRPr>
          </a:p>
          <a:p>
            <a:pPr algn="l"/>
            <a:r>
              <a:rPr lang="zh-CN" altLang="en-US" b="1" dirty="0">
                <a:solidFill>
                  <a:srgbClr val="0000FF"/>
                </a:solidFill>
              </a:rPr>
              <a:t>现代中小学生报：</a:t>
            </a:r>
            <a:r>
              <a:rPr lang="en-US" altLang="zh-CN" b="1" dirty="0">
                <a:solidFill>
                  <a:srgbClr val="0000FF"/>
                </a:solidFill>
              </a:rPr>
              <a:t>tsyhere@qq.com</a:t>
            </a:r>
          </a:p>
          <a:p>
            <a:pPr algn="l"/>
            <a:r>
              <a:rPr lang="zh-CN" altLang="en-US" b="1" dirty="0">
                <a:solidFill>
                  <a:srgbClr val="0000FF"/>
                </a:solidFill>
              </a:rPr>
              <a:t>南都非虚构写作平台：</a:t>
            </a:r>
            <a:r>
              <a:rPr lang="en-US" altLang="zh-CN" b="1" dirty="0">
                <a:solidFill>
                  <a:srgbClr val="0000FF"/>
                </a:solidFill>
                <a:hlinkClick r:id="rId2"/>
              </a:rPr>
              <a:t>http://h5.oeeee.com/zuowen/</a:t>
            </a:r>
            <a:endParaRPr lang="en-US" altLang="zh-CN" b="1" dirty="0">
              <a:solidFill>
                <a:srgbClr val="0000FF"/>
              </a:solidFill>
            </a:endParaRPr>
          </a:p>
          <a:p>
            <a:pPr algn="l"/>
            <a:r>
              <a:rPr lang="zh-CN" altLang="en-US" b="1" dirty="0">
                <a:solidFill>
                  <a:srgbClr val="0000FF"/>
                </a:solidFill>
              </a:rPr>
              <a:t>“我心中的战疫先锋” </a:t>
            </a:r>
            <a:r>
              <a:rPr lang="en-US" altLang="zh-CN" b="1" dirty="0">
                <a:solidFill>
                  <a:srgbClr val="0000FF"/>
                </a:solidFill>
              </a:rPr>
              <a:t>——2020</a:t>
            </a:r>
            <a:r>
              <a:rPr lang="zh-CN" altLang="en-US" b="1" dirty="0">
                <a:solidFill>
                  <a:srgbClr val="0000FF"/>
                </a:solidFill>
              </a:rPr>
              <a:t>年</a:t>
            </a:r>
            <a:r>
              <a:rPr lang="en-US" altLang="zh-CN" b="1" dirty="0">
                <a:solidFill>
                  <a:srgbClr val="0000FF"/>
                </a:solidFill>
              </a:rPr>
              <a:t>3</a:t>
            </a:r>
            <a:r>
              <a:rPr lang="zh-CN" altLang="en-US" b="1" dirty="0">
                <a:solidFill>
                  <a:srgbClr val="0000FF"/>
                </a:solidFill>
              </a:rPr>
              <a:t>月</a:t>
            </a:r>
            <a:r>
              <a:rPr lang="en-US" altLang="zh-CN" b="1" dirty="0">
                <a:solidFill>
                  <a:srgbClr val="0000FF"/>
                </a:solidFill>
              </a:rPr>
              <a:t>10</a:t>
            </a:r>
            <a:r>
              <a:rPr lang="zh-CN" altLang="en-US" b="1" dirty="0">
                <a:solidFill>
                  <a:srgbClr val="0000FF"/>
                </a:solidFill>
              </a:rPr>
              <a:t>日截稿</a:t>
            </a:r>
          </a:p>
          <a:p>
            <a:pPr algn="l"/>
            <a:r>
              <a:rPr lang="zh-CN" altLang="en-US" b="1" dirty="0">
                <a:solidFill>
                  <a:srgbClr val="0000FF"/>
                </a:solidFill>
              </a:rPr>
              <a:t>征集作品请发送到</a:t>
            </a:r>
            <a:r>
              <a:rPr lang="en-US" altLang="zh-CN" b="1" dirty="0">
                <a:solidFill>
                  <a:srgbClr val="0000FF"/>
                </a:solidFill>
              </a:rPr>
              <a:t>yangjun@gztv.com</a:t>
            </a:r>
          </a:p>
          <a:p>
            <a:pPr algn="l"/>
            <a:endParaRPr lang="en-US" altLang="zh-CN" b="1" dirty="0">
              <a:solidFill>
                <a:srgbClr val="0000FF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631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87A1D1-B166-4A6B-ADB1-AB293BF6A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表扬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0179CFC-95E1-499B-AEBF-90398BFC06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班：林中楠、李云浩、艾美年、戴诗雨、龙子杰、许益嘉、李乐恩、朱杰聪、吴子熙、黄煜、施逸心、黎一铭、袁熙琳、朱泳熹、黄善敏、杨溦、邓博闻、胡采晴、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班：卢睿、陈亦菲、陈玥蓥、曾子睿、吴昊远、朱泽豪、乔子彦、马憬翀、徐乐君、徐艺丹、童雨晖、陈羿帆、李抑若</a:t>
            </a:r>
          </a:p>
        </p:txBody>
      </p:sp>
    </p:spTree>
    <p:extLst>
      <p:ext uri="{BB962C8B-B14F-4D97-AF65-F5344CB8AC3E}">
        <p14:creationId xmlns:p14="http://schemas.microsoft.com/office/powerpoint/2010/main" val="1394462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戴诗雨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脸</a:t>
            </a:r>
          </a:p>
          <a:p>
            <a:r>
              <a:rPr lang="zh-CN" altLang="en-US" dirty="0"/>
              <a:t>神情疲惫 笑容依旧灿烂</a:t>
            </a:r>
          </a:p>
          <a:p>
            <a:r>
              <a:rPr lang="zh-CN" altLang="en-US" dirty="0"/>
              <a:t>脸上是一幅画着万水千山的地图</a:t>
            </a:r>
          </a:p>
          <a:p>
            <a:r>
              <a:rPr lang="zh-CN" altLang="en-US" dirty="0"/>
              <a:t>这条路是护目镜所筑</a:t>
            </a:r>
          </a:p>
          <a:p>
            <a:r>
              <a:rPr lang="zh-CN" altLang="en-US" dirty="0"/>
              <a:t>那条路 被口罩勒出</a:t>
            </a:r>
          </a:p>
          <a:p>
            <a:r>
              <a:rPr lang="zh-CN" altLang="en-US" dirty="0"/>
              <a:t>鼻头的淤青是山脊上的水洼</a:t>
            </a:r>
          </a:p>
          <a:p>
            <a:r>
              <a:rPr lang="zh-CN" altLang="en-US" dirty="0"/>
              <a:t>倒映出的是一天高强度工作的汗水</a:t>
            </a:r>
          </a:p>
          <a:p>
            <a:endParaRPr lang="zh-CN" altLang="en-US" dirty="0"/>
          </a:p>
          <a:p>
            <a:r>
              <a:rPr lang="zh-CN" altLang="en-US" dirty="0"/>
              <a:t>头发混乱 斑痕纵横交错</a:t>
            </a:r>
          </a:p>
          <a:p>
            <a:r>
              <a:rPr lang="zh-CN" altLang="en-US" dirty="0"/>
              <a:t>脸上是错综横布的林间小路</a:t>
            </a:r>
          </a:p>
          <a:p>
            <a:r>
              <a:rPr lang="zh-CN" altLang="en-US" dirty="0"/>
              <a:t>这草丛被防护服拽出</a:t>
            </a:r>
          </a:p>
          <a:p>
            <a:r>
              <a:rPr lang="zh-CN" altLang="en-US" dirty="0"/>
              <a:t>这小溪 也是防护服的杰作</a:t>
            </a:r>
          </a:p>
          <a:p>
            <a:r>
              <a:rPr lang="zh-CN" altLang="en-US" dirty="0"/>
              <a:t>眉间的勒痕是山丘间的桥梁</a:t>
            </a:r>
          </a:p>
          <a:p>
            <a:r>
              <a:rPr lang="zh-CN" altLang="en-US" dirty="0"/>
              <a:t>连接了双眼流露出的坚定与决心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脑海里是复杂的医护程序</a:t>
            </a:r>
          </a:p>
          <a:p>
            <a:r>
              <a:rPr lang="zh-CN" altLang="en-US" dirty="0"/>
              <a:t>是这位患者要换药</a:t>
            </a:r>
          </a:p>
          <a:p>
            <a:r>
              <a:rPr lang="zh-CN" altLang="en-US" dirty="0"/>
              <a:t>这位患者逐渐好了</a:t>
            </a:r>
          </a:p>
          <a:p>
            <a:r>
              <a:rPr lang="zh-CN" altLang="en-US" dirty="0"/>
              <a:t>脸上</a:t>
            </a:r>
          </a:p>
          <a:p>
            <a:r>
              <a:rPr lang="zh-CN" altLang="en-US" dirty="0"/>
              <a:t>流露出的是成熟的负责任的</a:t>
            </a:r>
          </a:p>
          <a:p>
            <a:r>
              <a:rPr lang="zh-CN" altLang="en-US" dirty="0"/>
              <a:t>看到病人渐渐好转的微笑</a:t>
            </a:r>
          </a:p>
          <a:p>
            <a:r>
              <a:rPr lang="zh-CN" altLang="en-US" dirty="0"/>
              <a:t>可他们忘了</a:t>
            </a:r>
          </a:p>
          <a:p>
            <a:r>
              <a:rPr lang="zh-CN" altLang="en-US" dirty="0"/>
              <a:t>“忘了当孩子的感觉”</a:t>
            </a:r>
          </a:p>
          <a:p>
            <a:r>
              <a:rPr lang="zh-CN" altLang="en-US" dirty="0"/>
              <a:t>他说</a:t>
            </a:r>
          </a:p>
          <a:p>
            <a:r>
              <a:rPr lang="zh-CN" altLang="en-US" dirty="0"/>
              <a:t>“脸上好丑”</a:t>
            </a:r>
          </a:p>
          <a:p>
            <a:endParaRPr lang="zh-CN" altLang="en-US" dirty="0"/>
          </a:p>
          <a:p>
            <a:r>
              <a:rPr lang="zh-CN" altLang="en-US" dirty="0"/>
              <a:t>我们不能退</a:t>
            </a:r>
          </a:p>
          <a:p>
            <a:r>
              <a:rPr lang="zh-CN" altLang="en-US" dirty="0"/>
              <a:t>也没有想过退呢</a:t>
            </a:r>
          </a:p>
          <a:p>
            <a:r>
              <a:rPr lang="zh-CN" altLang="en-US" dirty="0"/>
              <a:t>他们望着照片里自己的脸</a:t>
            </a:r>
          </a:p>
          <a:p>
            <a:r>
              <a:rPr lang="zh-CN" altLang="en-US" dirty="0"/>
              <a:t>叹口气又给自己加油鼓劲</a:t>
            </a:r>
          </a:p>
          <a:p>
            <a:r>
              <a:rPr lang="zh-CN" altLang="en-US" dirty="0"/>
              <a:t>他们的脸上</a:t>
            </a:r>
          </a:p>
          <a:p>
            <a:r>
              <a:rPr lang="zh-CN" altLang="en-US" dirty="0"/>
              <a:t>流露出的光芒</a:t>
            </a:r>
          </a:p>
          <a:p>
            <a:r>
              <a:rPr lang="zh-CN" altLang="en-US" dirty="0"/>
              <a:t>便是这疫情中茫茫黑夜里</a:t>
            </a:r>
          </a:p>
          <a:p>
            <a:r>
              <a:rPr lang="zh-CN" altLang="en-US" dirty="0"/>
              <a:t>最坚定的光束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3278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zh-CN" altLang="en-US" dirty="0"/>
              <a:t>卢睿</a:t>
            </a:r>
            <a:r>
              <a:rPr lang="en-US" altLang="zh-CN" dirty="0"/>
              <a:t>——</a:t>
            </a:r>
            <a:r>
              <a:rPr lang="zh-CN" altLang="en-US" dirty="0"/>
              <a:t>仿八下</a:t>
            </a:r>
            <a:r>
              <a:rPr lang="en-US" altLang="zh-CN" dirty="0"/>
              <a:t>《</a:t>
            </a:r>
            <a:r>
              <a:rPr lang="zh-CN" altLang="en-US" dirty="0"/>
              <a:t>回延安</a:t>
            </a:r>
            <a:r>
              <a:rPr lang="en-US" altLang="zh-CN" dirty="0"/>
              <a:t>》</a:t>
            </a:r>
          </a:p>
          <a:p>
            <a:r>
              <a:rPr lang="zh-CN" altLang="en-US" dirty="0"/>
              <a:t>心口不要这么厉害地跳动</a:t>
            </a:r>
          </a:p>
          <a:p>
            <a:r>
              <a:rPr lang="zh-CN" altLang="en-US" dirty="0"/>
              <a:t>病毒不要将我的眼睛蒙蔽</a:t>
            </a:r>
          </a:p>
          <a:p>
            <a:endParaRPr lang="zh-CN" altLang="en-US" dirty="0"/>
          </a:p>
          <a:p>
            <a:r>
              <a:rPr lang="zh-CN" altLang="en-US" dirty="0"/>
              <a:t>手抓病人我不放</a:t>
            </a:r>
          </a:p>
          <a:p>
            <a:r>
              <a:rPr lang="zh-CN" altLang="en-US" dirty="0"/>
              <a:t>紧紧抓在心头</a:t>
            </a:r>
          </a:p>
          <a:p>
            <a:endParaRPr lang="zh-CN" altLang="en-US" dirty="0"/>
          </a:p>
          <a:p>
            <a:r>
              <a:rPr lang="zh-CN" altLang="en-US" dirty="0"/>
              <a:t>上百回，千回被消毒水的侵蚀</a:t>
            </a:r>
          </a:p>
          <a:p>
            <a:r>
              <a:rPr lang="zh-CN" altLang="en-US" dirty="0"/>
              <a:t>我的手已经残破不堪</a:t>
            </a:r>
          </a:p>
          <a:p>
            <a:endParaRPr lang="zh-CN" altLang="en-US" dirty="0"/>
          </a:p>
          <a:p>
            <a:r>
              <a:rPr lang="zh-CN" altLang="en-US" dirty="0"/>
              <a:t>我不害怕</a:t>
            </a:r>
          </a:p>
          <a:p>
            <a:r>
              <a:rPr lang="zh-CN" altLang="en-US" dirty="0"/>
              <a:t>因为千声万声地呼唤着我</a:t>
            </a:r>
            <a:r>
              <a:rPr lang="en-US" altLang="zh-CN" dirty="0"/>
              <a:t>:"</a:t>
            </a:r>
            <a:r>
              <a:rPr lang="zh-CN" altLang="en-US" dirty="0"/>
              <a:t>你的病人在这里！”</a:t>
            </a:r>
          </a:p>
          <a:p>
            <a:endParaRPr lang="zh-CN" altLang="en-US" dirty="0"/>
          </a:p>
          <a:p>
            <a:r>
              <a:rPr lang="zh-CN" altLang="en-US" dirty="0"/>
              <a:t>张医生蹒跚地走来</a:t>
            </a:r>
          </a:p>
          <a:p>
            <a:r>
              <a:rPr lang="zh-CN" altLang="en-US" dirty="0"/>
              <a:t>只为博得那一线生机</a:t>
            </a:r>
          </a:p>
          <a:p>
            <a:endParaRPr lang="zh-CN" altLang="en-US" dirty="0"/>
          </a:p>
          <a:p>
            <a:r>
              <a:rPr lang="zh-CN" altLang="en-US" dirty="0"/>
              <a:t>防护衣口罩橡皮手套</a:t>
            </a:r>
          </a:p>
          <a:p>
            <a:r>
              <a:rPr lang="zh-CN" altLang="en-US" dirty="0"/>
              <a:t>他们让我认不出好友的脸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25160" y="22352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护士今日送病人去</a:t>
            </a:r>
          </a:p>
          <a:p>
            <a:r>
              <a:rPr lang="zh-CN" altLang="en-US" dirty="0"/>
              <a:t>四小天鹅准备已久</a:t>
            </a:r>
          </a:p>
          <a:p>
            <a:endParaRPr lang="zh-CN" altLang="en-US" dirty="0"/>
          </a:p>
          <a:p>
            <a:r>
              <a:rPr lang="zh-CN" altLang="en-US" dirty="0"/>
              <a:t>满怀激情说不出</a:t>
            </a:r>
          </a:p>
          <a:p>
            <a:r>
              <a:rPr lang="zh-CN" altLang="en-US" dirty="0"/>
              <a:t>一直鞠躬身不起</a:t>
            </a:r>
          </a:p>
          <a:p>
            <a:endParaRPr lang="zh-CN" altLang="en-US" dirty="0"/>
          </a:p>
          <a:p>
            <a:r>
              <a:rPr lang="zh-CN" altLang="en-US" dirty="0"/>
              <a:t>消毒液洗手液来浸泡</a:t>
            </a:r>
          </a:p>
          <a:p>
            <a:r>
              <a:rPr lang="zh-CN" altLang="en-US" dirty="0"/>
              <a:t>伤口刺痛我不怕</a:t>
            </a:r>
          </a:p>
          <a:p>
            <a:endParaRPr lang="zh-CN" altLang="en-US" dirty="0"/>
          </a:p>
          <a:p>
            <a:r>
              <a:rPr lang="zh-CN" altLang="en-US" dirty="0"/>
              <a:t>病毒解药靠南山</a:t>
            </a:r>
          </a:p>
          <a:p>
            <a:r>
              <a:rPr lang="zh-CN" altLang="en-US" dirty="0"/>
              <a:t>希望病人早治愈</a:t>
            </a:r>
          </a:p>
          <a:p>
            <a:endParaRPr lang="zh-CN" altLang="en-US" dirty="0"/>
          </a:p>
          <a:p>
            <a:r>
              <a:rPr lang="zh-CN" altLang="en-US" dirty="0"/>
              <a:t>护士的双手，医生的背影</a:t>
            </a:r>
          </a:p>
          <a:p>
            <a:r>
              <a:rPr lang="zh-CN" altLang="en-US" dirty="0"/>
              <a:t>肩膀上的众人不可卸</a:t>
            </a:r>
          </a:p>
          <a:p>
            <a:endParaRPr lang="zh-CN" altLang="en-US" dirty="0"/>
          </a:p>
          <a:p>
            <a:r>
              <a:rPr lang="zh-CN" altLang="en-US" dirty="0"/>
              <a:t>保卫中国</a:t>
            </a:r>
          </a:p>
          <a:p>
            <a:r>
              <a:rPr lang="zh-CN" altLang="en-US" dirty="0"/>
              <a:t>您们费了心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2416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/>
          </a:bodyPr>
          <a:lstStyle/>
          <a:p>
            <a:r>
              <a:rPr lang="zh-CN" altLang="en-US" dirty="0"/>
              <a:t>脸上的伤痕又多了几条</a:t>
            </a:r>
          </a:p>
          <a:p>
            <a:r>
              <a:rPr lang="zh-CN" altLang="en-US" dirty="0"/>
              <a:t>那不是岁月的磨练，而是防护镜的挤压</a:t>
            </a:r>
          </a:p>
          <a:p>
            <a:endParaRPr lang="zh-CN" altLang="en-US" dirty="0"/>
          </a:p>
          <a:p>
            <a:r>
              <a:rPr lang="zh-CN" altLang="en-US" dirty="0"/>
              <a:t>对照过去我认不出了自己</a:t>
            </a:r>
          </a:p>
          <a:p>
            <a:r>
              <a:rPr lang="zh-CN" altLang="en-US" dirty="0"/>
              <a:t>为何那光滑的脸蛋如今像干枯的树叶</a:t>
            </a:r>
          </a:p>
          <a:p>
            <a:endParaRPr lang="zh-CN" altLang="en-US" dirty="0"/>
          </a:p>
          <a:p>
            <a:r>
              <a:rPr lang="zh-CN" altLang="en-US" dirty="0"/>
              <a:t>医护人员请大踏步地走</a:t>
            </a:r>
          </a:p>
          <a:p>
            <a:r>
              <a:rPr lang="zh-CN" altLang="en-US" dirty="0"/>
              <a:t>打败病毒的希望在前头</a:t>
            </a:r>
          </a:p>
          <a:p>
            <a:endParaRPr lang="zh-CN" altLang="en-US" dirty="0"/>
          </a:p>
          <a:p>
            <a:r>
              <a:rPr lang="zh-CN" altLang="en-US" dirty="0"/>
              <a:t>身长翅膀脚生云</a:t>
            </a:r>
          </a:p>
          <a:p>
            <a:r>
              <a:rPr lang="zh-CN" altLang="en-US" dirty="0"/>
              <a:t>待到胜利，在回家看母亲</a:t>
            </a:r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1906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D809EDB7-D4F1-48EB-83A3-6E075EBDB9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手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EBC253B4-371B-4459-B9CE-ED801EB28A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036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李可然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手：</a:t>
            </a:r>
          </a:p>
          <a:p>
            <a:r>
              <a:rPr lang="zh-CN" altLang="en-US" dirty="0"/>
              <a:t>一双手</a:t>
            </a:r>
          </a:p>
          <a:p>
            <a:r>
              <a:rPr lang="zh-CN" altLang="en-US" dirty="0"/>
              <a:t>一双纤细轻柔的手</a:t>
            </a:r>
          </a:p>
          <a:p>
            <a:r>
              <a:rPr lang="zh-CN" altLang="en-US" dirty="0"/>
              <a:t>白皙，灵巧</a:t>
            </a:r>
          </a:p>
          <a:p>
            <a:endParaRPr lang="zh-CN" altLang="en-US" dirty="0"/>
          </a:p>
          <a:p>
            <a:r>
              <a:rPr lang="zh-CN" altLang="en-US" dirty="0"/>
              <a:t>一双手</a:t>
            </a:r>
          </a:p>
          <a:p>
            <a:r>
              <a:rPr lang="zh-CN" altLang="en-US" dirty="0"/>
              <a:t>一双沟壑丛生的手</a:t>
            </a:r>
          </a:p>
          <a:p>
            <a:r>
              <a:rPr lang="zh-CN" altLang="en-US" dirty="0"/>
              <a:t>枯瘦，松弛</a:t>
            </a:r>
          </a:p>
          <a:p>
            <a:endParaRPr lang="zh-CN" altLang="en-US" dirty="0"/>
          </a:p>
          <a:p>
            <a:r>
              <a:rPr lang="zh-CN" altLang="en-US" dirty="0"/>
              <a:t>医院苍白的灯光中</a:t>
            </a:r>
          </a:p>
          <a:p>
            <a:r>
              <a:rPr lang="zh-CN" altLang="en-US" dirty="0"/>
              <a:t>两双手交错，重合</a:t>
            </a:r>
          </a:p>
          <a:p>
            <a:r>
              <a:rPr lang="zh-CN" altLang="en-US" dirty="0"/>
              <a:t>变成面目全非的一双手</a:t>
            </a:r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一天，两天，三天</a:t>
            </a:r>
          </a:p>
          <a:p>
            <a:r>
              <a:rPr lang="zh-CN" altLang="en-US" dirty="0"/>
              <a:t>酒精侵蚀着肌肤</a:t>
            </a:r>
          </a:p>
          <a:p>
            <a:r>
              <a:rPr lang="zh-CN" altLang="en-US" dirty="0"/>
              <a:t>汗水浸泡着手掌</a:t>
            </a:r>
          </a:p>
          <a:p>
            <a:r>
              <a:rPr lang="zh-CN" altLang="en-US" dirty="0"/>
              <a:t>深蓝手套紧缚着这双残损的手</a:t>
            </a:r>
          </a:p>
          <a:p>
            <a:r>
              <a:rPr lang="zh-CN" altLang="en-US" dirty="0"/>
              <a:t>  </a:t>
            </a:r>
          </a:p>
          <a:p>
            <a:r>
              <a:rPr lang="zh-CN" altLang="en-US" dirty="0"/>
              <a:t>这残损的手，是多么年轻而有力</a:t>
            </a:r>
          </a:p>
          <a:p>
            <a:r>
              <a:rPr lang="zh-CN" altLang="en-US" dirty="0"/>
              <a:t>隔着厚实的防护服，紧紧握住患者的手</a:t>
            </a:r>
          </a:p>
          <a:p>
            <a:r>
              <a:rPr lang="zh-CN" altLang="en-US" dirty="0"/>
              <a:t>两双不同手的紧握着，一股生命的暖流传递着</a:t>
            </a:r>
          </a:p>
          <a:p>
            <a:r>
              <a:rPr lang="zh-CN" altLang="en-US" dirty="0"/>
              <a:t>两个交织的生命，温暖了这无情的寒冬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1131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许益嘉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蜡黄的皮肤</a:t>
            </a:r>
          </a:p>
          <a:p>
            <a:r>
              <a:rPr lang="zh-CN" altLang="en-US" dirty="0"/>
              <a:t>映衬出斑斑溃烂的血迹</a:t>
            </a:r>
          </a:p>
          <a:p>
            <a:r>
              <a:rPr lang="zh-CN" altLang="en-US" dirty="0"/>
              <a:t>浮肿的手指</a:t>
            </a:r>
          </a:p>
          <a:p>
            <a:r>
              <a:rPr lang="zh-CN" altLang="en-US" dirty="0"/>
              <a:t>显露着道道深陷的伤痕</a:t>
            </a:r>
          </a:p>
          <a:p>
            <a:r>
              <a:rPr lang="zh-CN" altLang="en-US" dirty="0"/>
              <a:t>这不是什么病入膏肓</a:t>
            </a:r>
          </a:p>
          <a:p>
            <a:r>
              <a:rPr lang="zh-CN" altLang="en-US" dirty="0"/>
              <a:t>不是什么大病初愈</a:t>
            </a:r>
          </a:p>
          <a:p>
            <a:r>
              <a:rPr lang="zh-CN" altLang="en-US" dirty="0"/>
              <a:t>这双手</a:t>
            </a:r>
          </a:p>
          <a:p>
            <a:r>
              <a:rPr lang="zh-CN" altLang="en-US" dirty="0"/>
              <a:t>来自一位医务人员</a:t>
            </a:r>
          </a:p>
          <a:p>
            <a:r>
              <a:rPr lang="zh-CN" altLang="en-US" dirty="0"/>
              <a:t>曾几何时</a:t>
            </a:r>
          </a:p>
          <a:p>
            <a:r>
              <a:rPr lang="zh-CN" altLang="en-US" dirty="0"/>
              <a:t>它也曾白皙光滑</a:t>
            </a:r>
          </a:p>
          <a:p>
            <a:r>
              <a:rPr lang="zh-CN" altLang="en-US" dirty="0"/>
              <a:t>十指芊芊</a:t>
            </a:r>
          </a:p>
          <a:p>
            <a:r>
              <a:rPr lang="zh-CN" altLang="en-US" dirty="0"/>
              <a:t>或奏轻琴，或沾素花</a:t>
            </a:r>
          </a:p>
          <a:p>
            <a:r>
              <a:rPr lang="zh-CN" altLang="en-US" dirty="0"/>
              <a:t>如今</a:t>
            </a:r>
          </a:p>
          <a:p>
            <a:r>
              <a:rPr lang="zh-CN" altLang="en-US" dirty="0"/>
              <a:t>它所操纵的</a:t>
            </a:r>
          </a:p>
          <a:p>
            <a:r>
              <a:rPr lang="zh-CN" altLang="en-US" dirty="0"/>
              <a:t>是冰冷的刀和剪</a:t>
            </a:r>
          </a:p>
          <a:p>
            <a:r>
              <a:rPr lang="zh-CN" altLang="en-US" dirty="0"/>
              <a:t>它所传递的</a:t>
            </a:r>
          </a:p>
          <a:p>
            <a:r>
              <a:rPr lang="zh-CN" altLang="en-US" dirty="0"/>
              <a:t>是温暖的情与爱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林中楠</a:t>
            </a:r>
            <a:endParaRPr lang="en-US" altLang="zh-CN" dirty="0"/>
          </a:p>
          <a:p>
            <a:r>
              <a:rPr lang="zh-CN" altLang="en-US" dirty="0"/>
              <a:t>一双手</a:t>
            </a:r>
            <a:endParaRPr lang="en-US" altLang="zh-CN" dirty="0"/>
          </a:p>
          <a:p>
            <a:r>
              <a:rPr lang="zh-CN" altLang="en-US" dirty="0"/>
              <a:t>轮廓纤细</a:t>
            </a:r>
            <a:endParaRPr lang="en-US" altLang="zh-CN" dirty="0"/>
          </a:p>
          <a:p>
            <a:r>
              <a:rPr lang="zh-CN" altLang="en-US" dirty="0"/>
              <a:t>年轻，有力</a:t>
            </a:r>
            <a:endParaRPr lang="en-US" altLang="zh-CN" dirty="0"/>
          </a:p>
          <a:p>
            <a:r>
              <a:rPr lang="zh-CN" altLang="en-US" dirty="0"/>
              <a:t>在医院冰冷的灯光中</a:t>
            </a:r>
            <a:endParaRPr lang="en-US" altLang="zh-CN" dirty="0"/>
          </a:p>
          <a:p>
            <a:r>
              <a:rPr lang="zh-CN" altLang="en-US" dirty="0"/>
              <a:t>十指翻飞</a:t>
            </a:r>
            <a:endParaRPr lang="en-US" altLang="zh-CN" dirty="0"/>
          </a:p>
          <a:p>
            <a:r>
              <a:rPr lang="zh-CN" altLang="en-US" dirty="0"/>
              <a:t>一天，两天</a:t>
            </a:r>
            <a:endParaRPr lang="en-US" altLang="zh-CN" dirty="0"/>
          </a:p>
          <a:p>
            <a:r>
              <a:rPr lang="zh-CN" altLang="en-US" dirty="0"/>
              <a:t>消毒洗手液</a:t>
            </a:r>
            <a:endParaRPr lang="en-US" altLang="zh-CN" dirty="0"/>
          </a:p>
          <a:p>
            <a:r>
              <a:rPr lang="zh-CN" altLang="en-US" dirty="0"/>
              <a:t>拭出了道道暗红的沟壑</a:t>
            </a:r>
            <a:endParaRPr lang="en-US" altLang="zh-CN" dirty="0"/>
          </a:p>
          <a:p>
            <a:r>
              <a:rPr lang="zh-CN" altLang="en-US" dirty="0"/>
              <a:t>不住地刺痛，发痒</a:t>
            </a:r>
            <a:endParaRPr lang="en-US" altLang="zh-CN" dirty="0"/>
          </a:p>
          <a:p>
            <a:r>
              <a:rPr lang="zh-CN" altLang="en-US" dirty="0"/>
              <a:t>看啊</a:t>
            </a:r>
            <a:endParaRPr lang="en-US" altLang="zh-CN" dirty="0"/>
          </a:p>
          <a:p>
            <a:r>
              <a:rPr lang="zh-CN" altLang="en-US" dirty="0"/>
              <a:t>散发着温润光泽的美玉</a:t>
            </a:r>
            <a:endParaRPr lang="en-US" altLang="zh-CN" dirty="0"/>
          </a:p>
          <a:p>
            <a:r>
              <a:rPr lang="zh-CN" altLang="en-US" dirty="0"/>
              <a:t>被风雨打磨成了顽石</a:t>
            </a:r>
            <a:endParaRPr lang="en-US" altLang="zh-CN" dirty="0"/>
          </a:p>
          <a:p>
            <a:r>
              <a:rPr lang="zh-CN" altLang="en-US" dirty="0"/>
              <a:t>千沟万壑，棱角分明</a:t>
            </a:r>
            <a:endParaRPr lang="en-US" altLang="zh-CN" dirty="0"/>
          </a:p>
          <a:p>
            <a:r>
              <a:rPr lang="zh-CN" altLang="en-US" dirty="0"/>
              <a:t>一双双手，一块块石</a:t>
            </a:r>
            <a:endParaRPr lang="en-US" altLang="zh-CN" dirty="0"/>
          </a:p>
          <a:p>
            <a:r>
              <a:rPr lang="zh-CN" altLang="en-US" dirty="0"/>
              <a:t>搭起了</a:t>
            </a:r>
            <a:endParaRPr lang="en-US" altLang="zh-CN" dirty="0"/>
          </a:p>
          <a:p>
            <a:r>
              <a:rPr lang="zh-CN" altLang="en-US" dirty="0"/>
              <a:t>托举生命的石梯</a:t>
            </a:r>
          </a:p>
        </p:txBody>
      </p:sp>
    </p:spTree>
    <p:extLst>
      <p:ext uri="{BB962C8B-B14F-4D97-AF65-F5344CB8AC3E}">
        <p14:creationId xmlns:p14="http://schemas.microsoft.com/office/powerpoint/2010/main" val="165486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6614160" cy="7335520"/>
          </a:xfrm>
        </p:spPr>
        <p:txBody>
          <a:bodyPr>
            <a:noAutofit/>
          </a:bodyPr>
          <a:lstStyle/>
          <a:p>
            <a:r>
              <a:rPr lang="zh-CN" altLang="en-US" sz="1400" dirty="0"/>
              <a:t>龙子杰</a:t>
            </a:r>
          </a:p>
          <a:p>
            <a:r>
              <a:rPr lang="zh-CN" altLang="en-US" sz="1400" dirty="0"/>
              <a:t>它本应该在厨房</a:t>
            </a:r>
          </a:p>
          <a:p>
            <a:r>
              <a:rPr lang="zh-CN" altLang="en-US" sz="1400" dirty="0"/>
              <a:t>熟练地处理每一道菜肴</a:t>
            </a:r>
          </a:p>
          <a:p>
            <a:r>
              <a:rPr lang="zh-CN" altLang="en-US" sz="1400" dirty="0"/>
              <a:t>可它却略微浮肿</a:t>
            </a:r>
          </a:p>
          <a:p>
            <a:r>
              <a:rPr lang="zh-CN" altLang="en-US" sz="1400" dirty="0"/>
              <a:t>不知熬过多少日夜</a:t>
            </a:r>
          </a:p>
          <a:p>
            <a:endParaRPr lang="zh-CN" altLang="en-US" sz="1400" dirty="0"/>
          </a:p>
          <a:p>
            <a:r>
              <a:rPr lang="zh-CN" altLang="en-US" sz="1400" dirty="0"/>
              <a:t>它本应该在画房</a:t>
            </a:r>
          </a:p>
          <a:p>
            <a:r>
              <a:rPr lang="zh-CN" altLang="en-US" sz="1400" dirty="0"/>
              <a:t>小巧地勾勒出一幅幅美景</a:t>
            </a:r>
          </a:p>
          <a:p>
            <a:r>
              <a:rPr lang="zh-CN" altLang="en-US" sz="1400" dirty="0"/>
              <a:t>可它却布满伤痕</a:t>
            </a:r>
          </a:p>
          <a:p>
            <a:r>
              <a:rPr lang="zh-CN" altLang="en-US" sz="1400" dirty="0"/>
              <a:t>不知挽留多少人命</a:t>
            </a:r>
          </a:p>
          <a:p>
            <a:endParaRPr lang="zh-CN" altLang="en-US" sz="1400" dirty="0"/>
          </a:p>
          <a:p>
            <a:r>
              <a:rPr lang="zh-CN" altLang="en-US" sz="1400" dirty="0"/>
              <a:t>它本应该在教室</a:t>
            </a:r>
          </a:p>
          <a:p>
            <a:r>
              <a:rPr lang="zh-CN" altLang="en-US" sz="1400" dirty="0"/>
              <a:t>无私地写下各种人生道理</a:t>
            </a:r>
          </a:p>
          <a:p>
            <a:r>
              <a:rPr lang="zh-CN" altLang="en-US" sz="1400" dirty="0"/>
              <a:t>可它却无精打采</a:t>
            </a:r>
          </a:p>
          <a:p>
            <a:r>
              <a:rPr lang="zh-CN" altLang="en-US" sz="1400" dirty="0"/>
              <a:t>不知经历多少苦难</a:t>
            </a:r>
          </a:p>
          <a:p>
            <a:endParaRPr lang="zh-CN" altLang="en-US" sz="1400" dirty="0"/>
          </a:p>
          <a:p>
            <a:r>
              <a:rPr lang="zh-CN" altLang="en-US" sz="1400" dirty="0"/>
              <a:t>它不能顶天立地</a:t>
            </a:r>
          </a:p>
          <a:p>
            <a:r>
              <a:rPr lang="zh-CN" altLang="en-US" sz="1400" dirty="0"/>
              <a:t>它不能一夫当关</a:t>
            </a:r>
          </a:p>
          <a:p>
            <a:r>
              <a:rPr lang="zh-CN" altLang="en-US" sz="1400" dirty="0"/>
              <a:t>它不能独当一面</a:t>
            </a:r>
          </a:p>
          <a:p>
            <a:r>
              <a:rPr lang="zh-CN" altLang="en-US" sz="1400" dirty="0"/>
              <a:t>它只能尽力而为</a:t>
            </a:r>
          </a:p>
          <a:p>
            <a:r>
              <a:rPr lang="zh-CN" altLang="en-US" sz="1400" dirty="0"/>
              <a:t>它只是一双手</a:t>
            </a: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47500" lnSpcReduction="20000"/>
          </a:bodyPr>
          <a:lstStyle/>
          <a:p>
            <a:r>
              <a:rPr lang="zh-CN" altLang="en-US" dirty="0"/>
              <a:t>吴昊远</a:t>
            </a:r>
          </a:p>
          <a:p>
            <a:r>
              <a:rPr lang="zh-CN" altLang="en-US" dirty="0"/>
              <a:t>这是一双年轻的手，</a:t>
            </a:r>
          </a:p>
          <a:p>
            <a:r>
              <a:rPr lang="zh-CN" altLang="en-US" dirty="0"/>
              <a:t>细腻光洁，纤细修长，</a:t>
            </a:r>
          </a:p>
          <a:p>
            <a:r>
              <a:rPr lang="zh-CN" altLang="en-US" dirty="0"/>
              <a:t>手指如同精雕细琢的美玉，</a:t>
            </a:r>
          </a:p>
          <a:p>
            <a:r>
              <a:rPr lang="zh-CN" altLang="en-US" dirty="0"/>
              <a:t>在屏幕上轻点，抢一张归家的车票。</a:t>
            </a:r>
          </a:p>
          <a:p>
            <a:endParaRPr lang="zh-CN" altLang="en-US" dirty="0"/>
          </a:p>
          <a:p>
            <a:r>
              <a:rPr lang="zh-CN" altLang="en-US" dirty="0"/>
              <a:t>这是一双坚定的手，</a:t>
            </a:r>
          </a:p>
          <a:p>
            <a:r>
              <a:rPr lang="zh-CN" altLang="en-US" dirty="0"/>
              <a:t>轻握笔杆，奋笔疾书，</a:t>
            </a:r>
          </a:p>
          <a:p>
            <a:r>
              <a:rPr lang="zh-CN" altLang="en-US" dirty="0"/>
              <a:t>指纹好似一枚耀眼的红章，</a:t>
            </a:r>
          </a:p>
          <a:p>
            <a:r>
              <a:rPr lang="zh-CN" altLang="en-US" dirty="0"/>
              <a:t>在文末处题名，置一封战书于案间。</a:t>
            </a:r>
          </a:p>
          <a:p>
            <a:endParaRPr lang="zh-CN" altLang="en-US" dirty="0"/>
          </a:p>
          <a:p>
            <a:r>
              <a:rPr lang="zh-CN" altLang="en-US" dirty="0"/>
              <a:t>这是一双劳累的手，</a:t>
            </a:r>
          </a:p>
          <a:p>
            <a:r>
              <a:rPr lang="zh-CN" altLang="en-US" dirty="0"/>
              <a:t>皱纹攀生，红疹斑驳，</a:t>
            </a:r>
          </a:p>
          <a:p>
            <a:r>
              <a:rPr lang="zh-CN" altLang="en-US" dirty="0"/>
              <a:t>掌心被药水染上点点苍黄，</a:t>
            </a:r>
          </a:p>
          <a:p>
            <a:r>
              <a:rPr lang="zh-CN" altLang="en-US" dirty="0"/>
              <a:t>在病床前奋战，抚平患者身心的伤。</a:t>
            </a:r>
          </a:p>
          <a:p>
            <a:endParaRPr lang="zh-CN" altLang="en-US" dirty="0"/>
          </a:p>
          <a:p>
            <a:r>
              <a:rPr lang="zh-CN" altLang="en-US" dirty="0"/>
              <a:t>这是一双圣洁的手，</a:t>
            </a:r>
          </a:p>
          <a:p>
            <a:r>
              <a:rPr lang="zh-CN" altLang="en-US" dirty="0"/>
              <a:t>却存带着人间的温暖真情，</a:t>
            </a:r>
          </a:p>
          <a:p>
            <a:r>
              <a:rPr lang="zh-CN" altLang="en-US" dirty="0"/>
              <a:t>这是一双平凡的手，</a:t>
            </a:r>
          </a:p>
          <a:p>
            <a:r>
              <a:rPr lang="zh-CN" altLang="en-US" dirty="0"/>
              <a:t>却闪烁着天使的华彩光芒。</a:t>
            </a:r>
          </a:p>
          <a:p>
            <a:endParaRPr lang="zh-CN" altLang="en-US" dirty="0"/>
          </a:p>
          <a:p>
            <a:r>
              <a:rPr lang="zh-CN" altLang="en-US" dirty="0"/>
              <a:t>这，是一双援汉医护的手，</a:t>
            </a:r>
          </a:p>
          <a:p>
            <a:r>
              <a:rPr lang="zh-CN" altLang="en-US" dirty="0"/>
              <a:t>正是千百双这样的手，</a:t>
            </a:r>
            <a:endParaRPr lang="en-US" altLang="zh-CN" dirty="0"/>
          </a:p>
          <a:p>
            <a:r>
              <a:rPr lang="zh-CN" altLang="en-US" dirty="0"/>
              <a:t>托起了一座城的希望。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2597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6278880" cy="7122160"/>
          </a:xfrm>
        </p:spPr>
        <p:txBody>
          <a:bodyPr>
            <a:normAutofit fontScale="47500" lnSpcReduction="20000"/>
          </a:bodyPr>
          <a:lstStyle/>
          <a:p>
            <a:endParaRPr lang="zh-CN" altLang="en-US" dirty="0"/>
          </a:p>
          <a:p>
            <a:pPr marL="0" indent="0">
              <a:buNone/>
            </a:pPr>
            <a:r>
              <a:rPr lang="zh-CN" altLang="en-US" sz="3800" dirty="0"/>
              <a:t>黎一铭</a:t>
            </a:r>
          </a:p>
          <a:p>
            <a:r>
              <a:rPr lang="zh-CN" altLang="en-US" sz="3800" dirty="0"/>
              <a:t>那一双手</a:t>
            </a:r>
          </a:p>
          <a:p>
            <a:r>
              <a:rPr lang="zh-CN" altLang="en-US" sz="3800" dirty="0"/>
              <a:t>柔若无骨</a:t>
            </a:r>
          </a:p>
          <a:p>
            <a:r>
              <a:rPr lang="zh-CN" altLang="en-US" sz="3800" dirty="0"/>
              <a:t>却在封闭的手套当中</a:t>
            </a:r>
          </a:p>
          <a:p>
            <a:r>
              <a:rPr lang="zh-CN" altLang="en-US" sz="3800" dirty="0"/>
              <a:t>刻上了深深的沟壑</a:t>
            </a:r>
          </a:p>
          <a:p>
            <a:endParaRPr lang="zh-CN" altLang="en-US" sz="3800" dirty="0"/>
          </a:p>
          <a:p>
            <a:r>
              <a:rPr lang="zh-CN" altLang="en-US" sz="3800" dirty="0"/>
              <a:t>那一双手</a:t>
            </a:r>
          </a:p>
          <a:p>
            <a:r>
              <a:rPr lang="zh-CN" altLang="en-US" sz="3800" dirty="0"/>
              <a:t>白若美玉</a:t>
            </a:r>
          </a:p>
          <a:p>
            <a:r>
              <a:rPr lang="zh-CN" altLang="en-US" sz="3800" dirty="0"/>
              <a:t>却在汗水的浸泡下</a:t>
            </a:r>
          </a:p>
          <a:p>
            <a:r>
              <a:rPr lang="zh-CN" altLang="en-US" sz="3800" dirty="0"/>
              <a:t>泡出了一手伤痕</a:t>
            </a:r>
          </a:p>
          <a:p>
            <a:endParaRPr lang="zh-CN" altLang="en-US" sz="3800" dirty="0"/>
          </a:p>
          <a:p>
            <a:r>
              <a:rPr lang="zh-CN" altLang="en-US" sz="3800" dirty="0"/>
              <a:t>那一双手</a:t>
            </a:r>
          </a:p>
          <a:p>
            <a:r>
              <a:rPr lang="zh-CN" altLang="en-US" sz="3800" dirty="0"/>
              <a:t>强健有力</a:t>
            </a:r>
          </a:p>
          <a:p>
            <a:r>
              <a:rPr lang="zh-CN" altLang="en-US" sz="3800" dirty="0"/>
              <a:t>却在无尽的劳累当中</a:t>
            </a:r>
          </a:p>
          <a:p>
            <a:r>
              <a:rPr lang="zh-CN" altLang="en-US" sz="3800" dirty="0"/>
              <a:t>磨出了暗黄的茧子</a:t>
            </a:r>
          </a:p>
          <a:p>
            <a:endParaRPr lang="zh-CN" altLang="en-US" sz="3800" dirty="0"/>
          </a:p>
          <a:p>
            <a:r>
              <a:rPr lang="zh-CN" altLang="en-US" sz="3800" dirty="0"/>
              <a:t>那一双手</a:t>
            </a:r>
          </a:p>
          <a:p>
            <a:r>
              <a:rPr lang="zh-CN" altLang="en-US" sz="3800" dirty="0"/>
              <a:t>活灵活巧</a:t>
            </a:r>
          </a:p>
          <a:p>
            <a:r>
              <a:rPr lang="zh-CN" altLang="en-US" sz="3800" dirty="0"/>
              <a:t>却在不断的手术中</a:t>
            </a:r>
          </a:p>
          <a:p>
            <a:r>
              <a:rPr lang="zh-CN" altLang="en-US" sz="3800" dirty="0"/>
              <a:t>擦出了道道皱纹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71160" y="680720"/>
            <a:ext cx="6365240" cy="7203440"/>
          </a:xfrm>
        </p:spPr>
        <p:txBody>
          <a:bodyPr>
            <a:normAutofit fontScale="47500" lnSpcReduction="20000"/>
          </a:bodyPr>
          <a:lstStyle/>
          <a:p>
            <a:r>
              <a:rPr lang="zh-CN" altLang="en-US" sz="3800" dirty="0"/>
              <a:t>那一双手</a:t>
            </a:r>
          </a:p>
          <a:p>
            <a:r>
              <a:rPr lang="zh-CN" altLang="en-US" sz="3800" dirty="0"/>
              <a:t>本应该在书桌上自由飞翔</a:t>
            </a:r>
          </a:p>
          <a:p>
            <a:r>
              <a:rPr lang="zh-CN" altLang="en-US" sz="3800" dirty="0"/>
              <a:t>本应该在儿女旁尽情抚慰</a:t>
            </a:r>
          </a:p>
          <a:p>
            <a:r>
              <a:rPr lang="zh-CN" altLang="en-US" sz="3800" dirty="0"/>
              <a:t>本应该在书本上无限翻页</a:t>
            </a:r>
          </a:p>
          <a:p>
            <a:r>
              <a:rPr lang="zh-CN" altLang="en-US" sz="3800" dirty="0"/>
              <a:t>却在疫情和责任的压迫下</a:t>
            </a:r>
          </a:p>
          <a:p>
            <a:r>
              <a:rPr lang="zh-CN" altLang="en-US" sz="3800" dirty="0"/>
              <a:t>不得不为国家战斗</a:t>
            </a:r>
          </a:p>
          <a:p>
            <a:r>
              <a:rPr lang="zh-CN" altLang="en-US" sz="3800" dirty="0"/>
              <a:t>为病人战斗</a:t>
            </a:r>
          </a:p>
          <a:p>
            <a:r>
              <a:rPr lang="zh-CN" altLang="en-US" sz="3800" dirty="0"/>
              <a:t>为全国的希望战斗</a:t>
            </a:r>
          </a:p>
          <a:p>
            <a:endParaRPr lang="zh-CN" altLang="en-US" sz="3800" dirty="0"/>
          </a:p>
          <a:p>
            <a:r>
              <a:rPr lang="zh-CN" altLang="en-US" sz="3800" dirty="0"/>
              <a:t>尽管很累</a:t>
            </a:r>
          </a:p>
          <a:p>
            <a:r>
              <a:rPr lang="zh-CN" altLang="en-US" sz="3800" dirty="0"/>
              <a:t>但他们还是要继续</a:t>
            </a:r>
          </a:p>
          <a:p>
            <a:r>
              <a:rPr lang="zh-CN" altLang="en-US" sz="3800" dirty="0"/>
              <a:t>因为他们愿意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7264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9120" y="243840"/>
            <a:ext cx="5664200" cy="6471920"/>
          </a:xfrm>
        </p:spPr>
        <p:txBody>
          <a:bodyPr>
            <a:normAutofit fontScale="55000" lnSpcReduction="20000"/>
          </a:bodyPr>
          <a:lstStyle/>
          <a:p>
            <a:r>
              <a:rPr lang="zh-CN" altLang="en-US" dirty="0"/>
              <a:t>杨溦</a:t>
            </a:r>
          </a:p>
          <a:p>
            <a:r>
              <a:rPr lang="zh-CN" altLang="en-US" dirty="0"/>
              <a:t>那是一双手</a:t>
            </a:r>
          </a:p>
          <a:p>
            <a:r>
              <a:rPr lang="zh-CN" altLang="en-US" dirty="0"/>
              <a:t>一双伤痕累累的手</a:t>
            </a:r>
          </a:p>
          <a:p>
            <a:r>
              <a:rPr lang="zh-CN" altLang="en-US" dirty="0"/>
              <a:t>在消毒液的侵蚀下</a:t>
            </a:r>
          </a:p>
          <a:p>
            <a:r>
              <a:rPr lang="zh-CN" altLang="en-US" dirty="0"/>
              <a:t>在汗水的浸泡下</a:t>
            </a:r>
          </a:p>
          <a:p>
            <a:r>
              <a:rPr lang="zh-CN" altLang="en-US" dirty="0"/>
              <a:t>已面目全非</a:t>
            </a:r>
          </a:p>
          <a:p>
            <a:endParaRPr lang="zh-CN" altLang="en-US" dirty="0"/>
          </a:p>
          <a:p>
            <a:r>
              <a:rPr lang="zh-CN" altLang="en-US" dirty="0"/>
              <a:t>本应光滑细腻的手背</a:t>
            </a:r>
          </a:p>
          <a:p>
            <a:r>
              <a:rPr lang="zh-CN" altLang="en-US" dirty="0"/>
              <a:t>现已龟裂</a:t>
            </a:r>
          </a:p>
          <a:p>
            <a:r>
              <a:rPr lang="zh-CN" altLang="en-US" dirty="0"/>
              <a:t>布满暗红的</a:t>
            </a:r>
          </a:p>
          <a:p>
            <a:r>
              <a:rPr lang="zh-CN" altLang="en-US" dirty="0"/>
              <a:t>触目惊心的血痕</a:t>
            </a:r>
          </a:p>
          <a:p>
            <a:r>
              <a:rPr lang="zh-CN" altLang="en-US" dirty="0"/>
              <a:t>如同旱灾下干裂的土地</a:t>
            </a:r>
          </a:p>
          <a:p>
            <a:r>
              <a:rPr lang="zh-CN" altLang="en-US" dirty="0"/>
              <a:t>不见了生命的光泽</a:t>
            </a:r>
          </a:p>
          <a:p>
            <a:endParaRPr lang="zh-CN" altLang="en-US" dirty="0"/>
          </a:p>
          <a:p>
            <a:r>
              <a:rPr lang="zh-CN" altLang="en-US" dirty="0"/>
              <a:t>本应柔软红润的手掌</a:t>
            </a:r>
          </a:p>
          <a:p>
            <a:r>
              <a:rPr lang="zh-CN" altLang="en-US" dirty="0"/>
              <a:t>现已坑坑洼洼</a:t>
            </a:r>
          </a:p>
          <a:p>
            <a:r>
              <a:rPr lang="zh-CN" altLang="en-US" dirty="0"/>
              <a:t>像粗糙的树皮</a:t>
            </a:r>
          </a:p>
          <a:p>
            <a:r>
              <a:rPr lang="zh-CN" altLang="en-US" dirty="0"/>
              <a:t>抵御着外界的伤害</a:t>
            </a:r>
          </a:p>
          <a:p>
            <a:r>
              <a:rPr lang="zh-CN" altLang="en-US" dirty="0"/>
              <a:t>又像被雨水磨得凹凸不平的石头</a:t>
            </a:r>
          </a:p>
          <a:p>
            <a:r>
              <a:rPr lang="zh-CN" altLang="en-US" dirty="0"/>
              <a:t>历经风雨</a:t>
            </a:r>
          </a:p>
          <a:p>
            <a:r>
              <a:rPr lang="zh-CN" altLang="en-US" dirty="0"/>
              <a:t>只为守护石下那株绿芽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55000" lnSpcReduction="20000"/>
          </a:bodyPr>
          <a:lstStyle/>
          <a:p>
            <a:r>
              <a:rPr lang="zh-CN" altLang="en-US" dirty="0"/>
              <a:t>那是多么坚强的手啊</a:t>
            </a:r>
          </a:p>
          <a:p>
            <a:r>
              <a:rPr lang="zh-CN" altLang="en-US" dirty="0"/>
              <a:t>如巨浪中翻腾的救生艇</a:t>
            </a:r>
          </a:p>
          <a:p>
            <a:r>
              <a:rPr lang="zh-CN" altLang="en-US" dirty="0"/>
              <a:t>一面承受着浪的冲击</a:t>
            </a:r>
          </a:p>
          <a:p>
            <a:r>
              <a:rPr lang="zh-CN" altLang="en-US" dirty="0"/>
              <a:t>一面保护着艇上的人</a:t>
            </a:r>
          </a:p>
          <a:p>
            <a:r>
              <a:rPr lang="zh-CN" altLang="en-US" dirty="0"/>
              <a:t>它拯救了无数生命</a:t>
            </a:r>
          </a:p>
          <a:p>
            <a:r>
              <a:rPr lang="zh-CN" altLang="en-US" dirty="0"/>
              <a:t>却承受了巨大的伤害</a:t>
            </a:r>
          </a:p>
          <a:p>
            <a:endParaRPr lang="zh-CN" altLang="en-US" dirty="0"/>
          </a:p>
          <a:p>
            <a:r>
              <a:rPr lang="zh-CN" altLang="en-US" dirty="0"/>
              <a:t>那是多么坚强的手啊</a:t>
            </a:r>
          </a:p>
          <a:p>
            <a:r>
              <a:rPr lang="zh-CN" altLang="en-US" dirty="0"/>
              <a:t>如战争中的城墙</a:t>
            </a:r>
          </a:p>
          <a:p>
            <a:r>
              <a:rPr lang="zh-CN" altLang="en-US" dirty="0"/>
              <a:t>用它的血肉之躯</a:t>
            </a:r>
          </a:p>
          <a:p>
            <a:r>
              <a:rPr lang="zh-CN" altLang="en-US" dirty="0"/>
              <a:t>抵挡枪林弹雨</a:t>
            </a:r>
          </a:p>
          <a:p>
            <a:r>
              <a:rPr lang="zh-CN" altLang="en-US" dirty="0"/>
              <a:t>人类与病毒的战争之中</a:t>
            </a:r>
          </a:p>
          <a:p>
            <a:r>
              <a:rPr lang="zh-CN" altLang="en-US" dirty="0"/>
              <a:t>它从未退缩</a:t>
            </a:r>
          </a:p>
          <a:p>
            <a:endParaRPr lang="zh-CN" altLang="en-US" dirty="0"/>
          </a:p>
          <a:p>
            <a:r>
              <a:rPr lang="zh-CN" altLang="en-US" dirty="0"/>
              <a:t>这双手</a:t>
            </a:r>
          </a:p>
          <a:p>
            <a:r>
              <a:rPr lang="zh-CN" altLang="en-US" dirty="0"/>
              <a:t>是千千万万医护人员的手</a:t>
            </a:r>
          </a:p>
          <a:p>
            <a:r>
              <a:rPr lang="zh-CN" altLang="en-US" dirty="0"/>
              <a:t>是奋斗在抗疫一线的逆行者们的手</a:t>
            </a:r>
          </a:p>
          <a:p>
            <a:r>
              <a:rPr lang="zh-CN" altLang="en-US" dirty="0"/>
              <a:t>已六十多个日夜</a:t>
            </a:r>
          </a:p>
          <a:p>
            <a:r>
              <a:rPr lang="zh-CN" altLang="en-US" dirty="0"/>
              <a:t>仍坚守岗位</a:t>
            </a:r>
          </a:p>
          <a:p>
            <a:r>
              <a:rPr lang="zh-CN" altLang="en-US" dirty="0"/>
              <a:t>待凯旋之日</a:t>
            </a:r>
          </a:p>
          <a:p>
            <a:r>
              <a:rPr lang="zh-CN" altLang="en-US" dirty="0"/>
              <a:t>迎接今年的春天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37509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/>
              <a:t>陈玥蓥</a:t>
            </a:r>
          </a:p>
          <a:p>
            <a:r>
              <a:rPr lang="zh-CN" altLang="en-US" dirty="0"/>
              <a:t>那是她的手</a:t>
            </a:r>
          </a:p>
          <a:p>
            <a:r>
              <a:rPr lang="zh-CN" altLang="en-US" dirty="0"/>
              <a:t>如秋日油尽灯枯零落在地的枯黄树叶</a:t>
            </a:r>
          </a:p>
          <a:p>
            <a:r>
              <a:rPr lang="zh-CN" altLang="en-US" dirty="0"/>
              <a:t>失去了一切的生机</a:t>
            </a:r>
          </a:p>
          <a:p>
            <a:r>
              <a:rPr lang="zh-CN" altLang="en-US" dirty="0"/>
              <a:t>她的手背上满是龟裂的痕迹</a:t>
            </a:r>
          </a:p>
          <a:p>
            <a:r>
              <a:rPr lang="zh-CN" altLang="en-US" dirty="0"/>
              <a:t>红色的疤痕如蛛网般的束缚住她的手</a:t>
            </a:r>
          </a:p>
          <a:p>
            <a:r>
              <a:rPr lang="zh-CN" altLang="en-US" dirty="0"/>
              <a:t>吸走了她所有的活力</a:t>
            </a:r>
          </a:p>
          <a:p>
            <a:r>
              <a:rPr lang="zh-CN" altLang="en-US" dirty="0"/>
              <a:t>那是她的手吗</a:t>
            </a:r>
          </a:p>
          <a:p>
            <a:r>
              <a:rPr lang="zh-CN" altLang="en-US" dirty="0"/>
              <a:t>二十岁的她是风华正茂的年纪</a:t>
            </a:r>
          </a:p>
          <a:p>
            <a:r>
              <a:rPr lang="zh-CN" altLang="en-US" dirty="0"/>
              <a:t>芊芊玉手肤如凝脂</a:t>
            </a:r>
          </a:p>
          <a:p>
            <a:r>
              <a:rPr lang="zh-CN" altLang="en-US" dirty="0"/>
              <a:t>一只小手骨节分明柔若无骨</a:t>
            </a:r>
          </a:p>
          <a:p>
            <a:r>
              <a:rPr lang="zh-CN" altLang="en-US" dirty="0"/>
              <a:t>指甲亮晶晶剪成杏仁样</a:t>
            </a:r>
          </a:p>
          <a:p>
            <a:r>
              <a:rPr lang="zh-CN" altLang="en-US" dirty="0"/>
              <a:t>比象牙还洁净</a:t>
            </a:r>
          </a:p>
          <a:p>
            <a:r>
              <a:rPr lang="zh-CN" altLang="en-US" dirty="0"/>
              <a:t>那就是她的手</a:t>
            </a:r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/>
              <a:t>她用自己的双手</a:t>
            </a:r>
          </a:p>
          <a:p>
            <a:r>
              <a:rPr lang="zh-CN" altLang="en-US" dirty="0"/>
              <a:t>换来了阴霾里的一丝生机</a:t>
            </a:r>
          </a:p>
          <a:p>
            <a:r>
              <a:rPr lang="zh-CN" altLang="en-US" dirty="0"/>
              <a:t>她用双手</a:t>
            </a:r>
          </a:p>
          <a:p>
            <a:r>
              <a:rPr lang="zh-CN" altLang="en-US" dirty="0"/>
              <a:t>拨开了萦绕在城市上方的阴霾</a:t>
            </a:r>
          </a:p>
          <a:p>
            <a:r>
              <a:rPr lang="zh-CN" altLang="en-US" dirty="0"/>
              <a:t>阳光洒入</a:t>
            </a:r>
          </a:p>
          <a:p>
            <a:r>
              <a:rPr lang="zh-CN" altLang="en-US" dirty="0"/>
              <a:t>把如溺水般窒息的人们从绝望中拉出</a:t>
            </a:r>
          </a:p>
          <a:p>
            <a:r>
              <a:rPr lang="zh-CN" altLang="en-US" dirty="0"/>
              <a:t>她用双手</a:t>
            </a:r>
          </a:p>
          <a:p>
            <a:r>
              <a:rPr lang="zh-CN" altLang="en-US" dirty="0"/>
              <a:t>轻柔地抚过城池上被疫情所腐蚀的伤口</a:t>
            </a:r>
          </a:p>
          <a:p>
            <a:r>
              <a:rPr lang="zh-CN" altLang="en-US" dirty="0"/>
              <a:t>她用双手</a:t>
            </a:r>
          </a:p>
          <a:p>
            <a:r>
              <a:rPr lang="zh-CN" altLang="en-US" dirty="0"/>
              <a:t>捧起满怀的希望塞入人们的内心</a:t>
            </a:r>
          </a:p>
          <a:p>
            <a:r>
              <a:rPr lang="zh-CN" altLang="en-US" dirty="0"/>
              <a:t>那是她的手</a:t>
            </a:r>
          </a:p>
          <a:p>
            <a:r>
              <a:rPr lang="zh-CN" altLang="en-US" dirty="0"/>
              <a:t>柔软而坚韧</a:t>
            </a:r>
          </a:p>
          <a:p>
            <a:r>
              <a:rPr lang="zh-CN" altLang="en-US" dirty="0"/>
              <a:t>弱小而强大</a:t>
            </a:r>
          </a:p>
          <a:p>
            <a:r>
              <a:rPr lang="zh-CN" altLang="en-US" dirty="0"/>
              <a:t>那是她的手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7422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童雨晖</a:t>
            </a:r>
            <a:endParaRPr lang="en-US" altLang="zh-CN" dirty="0"/>
          </a:p>
          <a:p>
            <a:r>
              <a:rPr lang="zh-CN" altLang="en-US" dirty="0"/>
              <a:t>皱巴巴的手上，</a:t>
            </a:r>
          </a:p>
          <a:p>
            <a:r>
              <a:rPr lang="zh-CN" altLang="en-US" dirty="0"/>
              <a:t>承受着多少人的希望。</a:t>
            </a:r>
          </a:p>
          <a:p>
            <a:r>
              <a:rPr lang="zh-CN" altLang="en-US" dirty="0"/>
              <a:t>他们不断奋斗，</a:t>
            </a:r>
          </a:p>
          <a:p>
            <a:r>
              <a:rPr lang="zh-CN" altLang="en-US" dirty="0"/>
              <a:t>留下的却是一个伟岸的背影。</a:t>
            </a:r>
          </a:p>
          <a:p>
            <a:r>
              <a:rPr lang="zh-CN" altLang="en-US" dirty="0"/>
              <a:t>一复一日，年复一年</a:t>
            </a:r>
          </a:p>
          <a:p>
            <a:r>
              <a:rPr lang="zh-CN" altLang="en-US" dirty="0"/>
              <a:t>他们毫无怨言</a:t>
            </a:r>
          </a:p>
          <a:p>
            <a:r>
              <a:rPr lang="zh-CN" altLang="en-US" dirty="0"/>
              <a:t>依然工作在最前线</a:t>
            </a:r>
          </a:p>
          <a:p>
            <a:r>
              <a:rPr lang="zh-CN" altLang="en-US" dirty="0"/>
              <a:t>留下的却是一个坚持的背影</a:t>
            </a:r>
          </a:p>
          <a:p>
            <a:r>
              <a:rPr lang="zh-CN" altLang="en-US" dirty="0"/>
              <a:t>他们的脸上</a:t>
            </a:r>
          </a:p>
          <a:p>
            <a:r>
              <a:rPr lang="zh-CN" altLang="en-US" dirty="0"/>
              <a:t>挂着一道道触目惊心的压痕</a:t>
            </a:r>
          </a:p>
          <a:p>
            <a:r>
              <a:rPr lang="zh-CN" altLang="en-US" dirty="0"/>
              <a:t>他们依旧微笑</a:t>
            </a:r>
          </a:p>
          <a:p>
            <a:r>
              <a:rPr lang="zh-CN" altLang="en-US" dirty="0"/>
              <a:t>为的只是尽职尽责</a:t>
            </a:r>
          </a:p>
          <a:p>
            <a:r>
              <a:rPr lang="zh-CN" altLang="en-US" dirty="0"/>
              <a:t>夜深了</a:t>
            </a:r>
          </a:p>
          <a:p>
            <a:r>
              <a:rPr lang="zh-CN" altLang="en-US" dirty="0"/>
              <a:t>空洞洞的走廊上</a:t>
            </a:r>
          </a:p>
          <a:p>
            <a:r>
              <a:rPr lang="zh-CN" altLang="en-US" dirty="0"/>
              <a:t>依然有一个背影</a:t>
            </a:r>
          </a:p>
          <a:p>
            <a:r>
              <a:rPr lang="zh-CN" altLang="en-US" dirty="0"/>
              <a:t>他手拿手机，依旧默默地工作</a:t>
            </a:r>
          </a:p>
          <a:p>
            <a:r>
              <a:rPr lang="zh-CN" altLang="en-US" dirty="0"/>
              <a:t>儿那道背影</a:t>
            </a:r>
          </a:p>
          <a:p>
            <a:r>
              <a:rPr lang="zh-CN" altLang="en-US" dirty="0"/>
              <a:t>却是最美的象征</a:t>
            </a:r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3375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A39BA9FB-005E-4769-8091-7D13B20EC1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背影</a:t>
            </a:r>
          </a:p>
        </p:txBody>
      </p:sp>
      <p:sp>
        <p:nvSpPr>
          <p:cNvPr id="5" name="副标题 4">
            <a:extLst>
              <a:ext uri="{FF2B5EF4-FFF2-40B4-BE49-F238E27FC236}">
                <a16:creationId xmlns:a16="http://schemas.microsoft.com/office/drawing/2014/main" id="{124C7002-20D5-4D85-8672-33BC2577F9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7469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2590800" cy="6471920"/>
          </a:xfrm>
        </p:spPr>
        <p:txBody>
          <a:bodyPr>
            <a:normAutofit fontScale="47500" lnSpcReduction="20000"/>
          </a:bodyPr>
          <a:lstStyle/>
          <a:p>
            <a:r>
              <a:rPr lang="zh-CN" altLang="en-US" sz="3300" dirty="0"/>
              <a:t>李乐恩</a:t>
            </a:r>
            <a:endParaRPr lang="en-US" altLang="zh-CN" sz="3300" dirty="0"/>
          </a:p>
          <a:p>
            <a:r>
              <a:rPr lang="zh-CN" altLang="en-US" sz="3300" dirty="0"/>
              <a:t>影</a:t>
            </a:r>
          </a:p>
          <a:p>
            <a:endParaRPr lang="zh-CN" altLang="en-US" sz="3300" dirty="0"/>
          </a:p>
          <a:p>
            <a:r>
              <a:rPr lang="zh-CN" altLang="en-US" sz="3300" dirty="0"/>
              <a:t>夜晚的纯白走廊里</a:t>
            </a:r>
          </a:p>
          <a:p>
            <a:r>
              <a:rPr lang="zh-CN" altLang="en-US" sz="3300" dirty="0"/>
              <a:t>空无一人</a:t>
            </a:r>
          </a:p>
          <a:p>
            <a:r>
              <a:rPr lang="zh-CN" altLang="en-US" sz="3300" dirty="0"/>
              <a:t>地板白的有些刺眼</a:t>
            </a:r>
          </a:p>
          <a:p>
            <a:r>
              <a:rPr lang="zh-CN" altLang="en-US" sz="3300" dirty="0"/>
              <a:t>绿色的门牌说明了地点</a:t>
            </a:r>
          </a:p>
          <a:p>
            <a:r>
              <a:rPr lang="zh-CN" altLang="en-US" sz="3300" dirty="0"/>
              <a:t>绝望的地方</a:t>
            </a:r>
            <a:r>
              <a:rPr lang="en-US" altLang="zh-CN" sz="3300" dirty="0"/>
              <a:t>……</a:t>
            </a:r>
          </a:p>
          <a:p>
            <a:r>
              <a:rPr lang="zh-CN" altLang="en-US" sz="3300" dirty="0"/>
              <a:t>空气中弥漫着消毒水的气息</a:t>
            </a:r>
          </a:p>
          <a:p>
            <a:r>
              <a:rPr lang="zh-CN" altLang="en-US" sz="3300" dirty="0"/>
              <a:t>让人有些喘不过气</a:t>
            </a:r>
          </a:p>
          <a:p>
            <a:r>
              <a:rPr lang="zh-CN" altLang="en-US" sz="3300" dirty="0"/>
              <a:t>有谁愿意在这样的地方</a:t>
            </a:r>
          </a:p>
          <a:p>
            <a:r>
              <a:rPr lang="zh-CN" altLang="en-US" sz="3300" dirty="0"/>
              <a:t>多呆一秒钟？</a:t>
            </a:r>
          </a:p>
          <a:p>
            <a:endParaRPr lang="zh-CN" altLang="en-US" sz="3300" dirty="0"/>
          </a:p>
          <a:p>
            <a:r>
              <a:rPr lang="zh-CN" altLang="en-US" sz="3300" dirty="0"/>
              <a:t>张定宇</a:t>
            </a:r>
          </a:p>
          <a:p>
            <a:r>
              <a:rPr lang="zh-CN" altLang="en-US" sz="3300" dirty="0"/>
              <a:t>一个普通人</a:t>
            </a:r>
          </a:p>
          <a:p>
            <a:r>
              <a:rPr lang="zh-CN" altLang="en-US" sz="3300" dirty="0"/>
              <a:t>一个身患渐冻症的人</a:t>
            </a:r>
          </a:p>
          <a:p>
            <a:r>
              <a:rPr lang="zh-CN" altLang="en-US" sz="3300" dirty="0"/>
              <a:t>同时</a:t>
            </a:r>
          </a:p>
          <a:p>
            <a:r>
              <a:rPr lang="zh-CN" altLang="en-US" sz="3300" dirty="0"/>
              <a:t>他也是</a:t>
            </a:r>
          </a:p>
          <a:p>
            <a:r>
              <a:rPr lang="zh-CN" altLang="en-US" sz="3300" dirty="0"/>
              <a:t>武汉金银潭医院的院长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62680" y="264160"/>
            <a:ext cx="2880360" cy="6471920"/>
          </a:xfrm>
        </p:spPr>
        <p:txBody>
          <a:bodyPr>
            <a:normAutofit fontScale="47500" lnSpcReduction="20000"/>
          </a:bodyPr>
          <a:lstStyle/>
          <a:p>
            <a:r>
              <a:rPr lang="zh-CN" altLang="en-US" sz="3800" dirty="0"/>
              <a:t>他走着</a:t>
            </a:r>
          </a:p>
          <a:p>
            <a:r>
              <a:rPr lang="zh-CN" altLang="en-US" sz="3800" dirty="0"/>
              <a:t>向前走着</a:t>
            </a:r>
          </a:p>
          <a:p>
            <a:r>
              <a:rPr lang="zh-CN" altLang="en-US" sz="3800" dirty="0"/>
              <a:t>一瘸一拐的走着</a:t>
            </a:r>
          </a:p>
          <a:p>
            <a:r>
              <a:rPr lang="zh-CN" altLang="en-US" sz="3800" dirty="0"/>
              <a:t>甚至有快要跌倒的趋向</a:t>
            </a:r>
          </a:p>
          <a:p>
            <a:r>
              <a:rPr lang="zh-CN" altLang="en-US" sz="3800" dirty="0"/>
              <a:t>但他还是向前坚定地走着</a:t>
            </a:r>
          </a:p>
          <a:p>
            <a:endParaRPr lang="zh-CN" altLang="en-US" sz="3800" dirty="0"/>
          </a:p>
          <a:p>
            <a:r>
              <a:rPr lang="zh-CN" altLang="en-US" sz="3800" dirty="0"/>
              <a:t>背佝偻着</a:t>
            </a:r>
          </a:p>
          <a:p>
            <a:r>
              <a:rPr lang="zh-CN" altLang="en-US" sz="3800" dirty="0"/>
              <a:t>腿弯着</a:t>
            </a:r>
          </a:p>
          <a:p>
            <a:r>
              <a:rPr lang="zh-CN" altLang="en-US" sz="3800" dirty="0"/>
              <a:t>身体也有些发福了</a:t>
            </a:r>
          </a:p>
          <a:p>
            <a:r>
              <a:rPr lang="zh-CN" altLang="en-US" sz="3800" dirty="0"/>
              <a:t>但他还是坚持向前走着</a:t>
            </a:r>
          </a:p>
          <a:p>
            <a:endParaRPr lang="zh-CN" altLang="en-US" sz="3800" dirty="0"/>
          </a:p>
          <a:p>
            <a:r>
              <a:rPr lang="zh-CN" altLang="en-US" sz="3800" dirty="0"/>
              <a:t>也许他已经很累了</a:t>
            </a:r>
          </a:p>
          <a:p>
            <a:r>
              <a:rPr lang="zh-CN" altLang="en-US" sz="3800" dirty="0"/>
              <a:t>确实</a:t>
            </a:r>
          </a:p>
          <a:p>
            <a:r>
              <a:rPr lang="zh-CN" altLang="en-US" sz="3800" dirty="0"/>
              <a:t>夜已深了</a:t>
            </a:r>
          </a:p>
          <a:p>
            <a:r>
              <a:rPr lang="zh-CN" altLang="en-US" sz="3800" dirty="0"/>
              <a:t>很多人已经进入甜美的梦乡</a:t>
            </a:r>
          </a:p>
          <a:p>
            <a:r>
              <a:rPr lang="zh-CN" altLang="en-US" sz="3800" dirty="0"/>
              <a:t>但他在干什么呢</a:t>
            </a:r>
          </a:p>
          <a:p>
            <a:r>
              <a:rPr lang="zh-CN" altLang="en-US" sz="3800" dirty="0"/>
              <a:t>他还在向前走着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E79C62F-9DB0-4E7E-8F8B-811477BAAE58}"/>
              </a:ext>
            </a:extLst>
          </p:cNvPr>
          <p:cNvSpPr/>
          <p:nvPr/>
        </p:nvSpPr>
        <p:spPr>
          <a:xfrm>
            <a:off x="7508240" y="289679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>这个身影并不伟岸高大</a:t>
            </a:r>
          </a:p>
          <a:p>
            <a:r>
              <a:rPr lang="zh-CN" altLang="en-US" dirty="0"/>
              <a:t>不像书中说的那般</a:t>
            </a:r>
          </a:p>
          <a:p>
            <a:r>
              <a:rPr lang="zh-CN" altLang="en-US" dirty="0"/>
              <a:t>似“大山”一般的背影</a:t>
            </a:r>
          </a:p>
          <a:p>
            <a:r>
              <a:rPr lang="zh-CN" altLang="en-US" dirty="0"/>
              <a:t>但他像大山一般撑起了</a:t>
            </a:r>
          </a:p>
          <a:p>
            <a:r>
              <a:rPr lang="zh-CN" altLang="en-US" dirty="0"/>
              <a:t>无数人生的希望</a:t>
            </a:r>
          </a:p>
          <a:p>
            <a:endParaRPr lang="zh-CN" altLang="en-US" dirty="0"/>
          </a:p>
          <a:p>
            <a:r>
              <a:rPr lang="zh-CN" altLang="en-US" dirty="0"/>
              <a:t>数不尽的草疯长着</a:t>
            </a:r>
          </a:p>
          <a:p>
            <a:r>
              <a:rPr lang="zh-CN" altLang="en-US" dirty="0"/>
              <a:t>向上，向上。</a:t>
            </a:r>
          </a:p>
          <a:p>
            <a:r>
              <a:rPr lang="zh-CN" altLang="en-US" dirty="0"/>
              <a:t>山看着草</a:t>
            </a:r>
          </a:p>
          <a:p>
            <a:r>
              <a:rPr lang="zh-CN" altLang="en-US" dirty="0"/>
              <a:t>满足地眯起眼睛</a:t>
            </a:r>
          </a:p>
          <a:p>
            <a:r>
              <a:rPr lang="zh-CN" altLang="en-US" dirty="0"/>
              <a:t>笑了</a:t>
            </a:r>
            <a:r>
              <a:rPr lang="en-US" altLang="zh-CN" dirty="0"/>
              <a:t>……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1109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/>
              <a:t>陈羿帆</a:t>
            </a:r>
          </a:p>
          <a:p>
            <a:r>
              <a:rPr lang="zh-CN" altLang="en-US" dirty="0"/>
              <a:t>紧赶，慢赶，</a:t>
            </a:r>
            <a:endParaRPr lang="en-US" altLang="zh-CN" dirty="0"/>
          </a:p>
          <a:p>
            <a:r>
              <a:rPr lang="zh-CN" altLang="en-US" dirty="0"/>
              <a:t>步子，却是那么的小</a:t>
            </a:r>
          </a:p>
          <a:p>
            <a:r>
              <a:rPr lang="zh-CN" altLang="en-US" dirty="0"/>
              <a:t>快走，慢走，</a:t>
            </a:r>
            <a:endParaRPr lang="en-US" altLang="zh-CN" dirty="0"/>
          </a:p>
          <a:p>
            <a:r>
              <a:rPr lang="zh-CN" altLang="en-US" dirty="0"/>
              <a:t>小腿，</a:t>
            </a:r>
            <a:endParaRPr lang="en-US" altLang="zh-CN" dirty="0"/>
          </a:p>
          <a:p>
            <a:r>
              <a:rPr lang="zh-CN" altLang="en-US" dirty="0"/>
              <a:t>无力地画出一个个圈</a:t>
            </a:r>
            <a:endParaRPr lang="en-US" altLang="zh-CN" dirty="0"/>
          </a:p>
          <a:p>
            <a:endParaRPr lang="zh-CN" altLang="en-US" dirty="0"/>
          </a:p>
          <a:p>
            <a:r>
              <a:rPr lang="zh-CN" altLang="en-US" dirty="0"/>
              <a:t>渐冻症慢慢蚕食他的身体，</a:t>
            </a:r>
            <a:endParaRPr lang="en-US" altLang="zh-CN" dirty="0"/>
          </a:p>
          <a:p>
            <a:r>
              <a:rPr lang="zh-CN" altLang="en-US" dirty="0"/>
              <a:t>磨练他的意志</a:t>
            </a:r>
          </a:p>
          <a:p>
            <a:r>
              <a:rPr lang="zh-CN" altLang="en-US" dirty="0"/>
              <a:t>他的背影日渐佝偻，</a:t>
            </a:r>
            <a:endParaRPr lang="en-US" altLang="zh-CN" dirty="0"/>
          </a:p>
          <a:p>
            <a:r>
              <a:rPr lang="zh-CN" altLang="en-US" dirty="0"/>
              <a:t>他的步子越来越小</a:t>
            </a:r>
          </a:p>
          <a:p>
            <a:r>
              <a:rPr lang="zh-CN" altLang="en-US" dirty="0"/>
              <a:t>他的身体不堪重负，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空荡荡的走廊里</a:t>
            </a:r>
            <a:endParaRPr lang="en-US" altLang="zh-CN" dirty="0"/>
          </a:p>
          <a:p>
            <a:r>
              <a:rPr lang="zh-CN" altLang="en-US" dirty="0"/>
              <a:t>他慢慢地向前挪动</a:t>
            </a:r>
          </a:p>
          <a:p>
            <a:r>
              <a:rPr lang="zh-CN" altLang="en-US" dirty="0"/>
              <a:t>冲破病魔的阻碍，</a:t>
            </a:r>
            <a:endParaRPr lang="en-US" altLang="zh-CN" dirty="0"/>
          </a:p>
          <a:p>
            <a:r>
              <a:rPr lang="zh-CN" altLang="en-US" dirty="0"/>
              <a:t>只为从死神手中多抢出一些人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/>
              <a:t>也许，以后他会坐上轮椅</a:t>
            </a:r>
          </a:p>
          <a:p>
            <a:r>
              <a:rPr lang="zh-CN" altLang="en-US" dirty="0"/>
              <a:t>但是，我们相信</a:t>
            </a:r>
          </a:p>
          <a:p>
            <a:r>
              <a:rPr lang="zh-CN" altLang="en-US" dirty="0"/>
              <a:t>他以后也一定会像现在一样</a:t>
            </a:r>
          </a:p>
          <a:p>
            <a:r>
              <a:rPr lang="zh-CN" altLang="en-US" dirty="0"/>
              <a:t>缓慢，而坚定地走下去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08137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吴子熙</a:t>
            </a:r>
            <a:endParaRPr lang="en-US" altLang="zh-CN" dirty="0"/>
          </a:p>
          <a:p>
            <a:r>
              <a:rPr lang="zh-CN" altLang="en-US" dirty="0"/>
              <a:t>那是一个结实的身影</a:t>
            </a:r>
          </a:p>
          <a:p>
            <a:r>
              <a:rPr lang="zh-CN" altLang="en-US" dirty="0"/>
              <a:t>虽患了渐冻症</a:t>
            </a:r>
          </a:p>
          <a:p>
            <a:r>
              <a:rPr lang="zh-CN" altLang="en-US" dirty="0"/>
              <a:t>依然用尽全力向前奔去</a:t>
            </a:r>
          </a:p>
          <a:p>
            <a:r>
              <a:rPr lang="zh-CN" altLang="en-US" dirty="0"/>
              <a:t>默默承受着痛苦</a:t>
            </a:r>
          </a:p>
          <a:p>
            <a:r>
              <a:rPr lang="zh-CN" altLang="en-US" dirty="0"/>
              <a:t>带给别人光明</a:t>
            </a:r>
          </a:p>
          <a:p>
            <a:endParaRPr lang="zh-CN" altLang="en-US" dirty="0"/>
          </a:p>
          <a:p>
            <a:r>
              <a:rPr lang="zh-CN" altLang="en-US" dirty="0"/>
              <a:t>那是一个孤独的身影</a:t>
            </a:r>
          </a:p>
          <a:p>
            <a:r>
              <a:rPr lang="zh-CN" altLang="en-US" dirty="0"/>
              <a:t>孤零零一个人</a:t>
            </a:r>
          </a:p>
          <a:p>
            <a:r>
              <a:rPr lang="zh-CN" altLang="en-US" dirty="0"/>
              <a:t>与冰冷的</a:t>
            </a:r>
          </a:p>
          <a:p>
            <a:r>
              <a:rPr lang="zh-CN" altLang="en-US" dirty="0"/>
              <a:t>充满消毒水味的走廊合为一体</a:t>
            </a:r>
          </a:p>
          <a:p>
            <a:r>
              <a:rPr lang="zh-CN" altLang="en-US" dirty="0"/>
              <a:t>一瘸一拐地</a:t>
            </a:r>
          </a:p>
          <a:p>
            <a:r>
              <a:rPr lang="zh-CN" altLang="en-US" dirty="0"/>
              <a:t>毫不犹豫地</a:t>
            </a:r>
          </a:p>
          <a:p>
            <a:r>
              <a:rPr lang="zh-CN" altLang="en-US" dirty="0"/>
              <a:t>向那个方向奔去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那是一个坚强的背影</a:t>
            </a:r>
          </a:p>
          <a:p>
            <a:r>
              <a:rPr lang="zh-CN" altLang="en-US" dirty="0"/>
              <a:t>妻子已经患了肺炎</a:t>
            </a:r>
          </a:p>
          <a:p>
            <a:r>
              <a:rPr lang="zh-CN" altLang="en-US" dirty="0"/>
              <a:t>但他不能消极</a:t>
            </a:r>
          </a:p>
          <a:p>
            <a:r>
              <a:rPr lang="zh-CN" altLang="en-US" dirty="0"/>
              <a:t>他要从死神手中</a:t>
            </a:r>
          </a:p>
          <a:p>
            <a:r>
              <a:rPr lang="zh-CN" altLang="en-US" dirty="0"/>
              <a:t>抢回一个个生命</a:t>
            </a:r>
          </a:p>
          <a:p>
            <a:endParaRPr lang="zh-CN" altLang="en-US" dirty="0"/>
          </a:p>
          <a:p>
            <a:r>
              <a:rPr lang="zh-CN" altLang="en-US" dirty="0"/>
              <a:t>他不会认输</a:t>
            </a:r>
          </a:p>
          <a:p>
            <a:r>
              <a:rPr lang="zh-CN" altLang="en-US" dirty="0"/>
              <a:t>这是他的职责</a:t>
            </a:r>
          </a:p>
          <a:p>
            <a:r>
              <a:rPr lang="zh-CN" altLang="en-US" dirty="0"/>
              <a:t>是他的觉悟，不屈</a:t>
            </a:r>
          </a:p>
          <a:p>
            <a:r>
              <a:rPr lang="zh-CN" altLang="en-US" dirty="0"/>
              <a:t>他守护着这里</a:t>
            </a:r>
          </a:p>
          <a:p>
            <a:r>
              <a:rPr lang="zh-CN" altLang="en-US" dirty="0"/>
              <a:t>他不能退缩。</a:t>
            </a:r>
          </a:p>
        </p:txBody>
      </p:sp>
    </p:spTree>
    <p:extLst>
      <p:ext uri="{BB962C8B-B14F-4D97-AF65-F5344CB8AC3E}">
        <p14:creationId xmlns:p14="http://schemas.microsoft.com/office/powerpoint/2010/main" val="14944348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朱泳熹</a:t>
            </a:r>
          </a:p>
          <a:p>
            <a:r>
              <a:rPr lang="zh-CN" altLang="en-US" dirty="0"/>
              <a:t>走</a:t>
            </a:r>
          </a:p>
          <a:p>
            <a:r>
              <a:rPr lang="zh-CN" altLang="en-US" dirty="0"/>
              <a:t>向前走</a:t>
            </a:r>
          </a:p>
          <a:p>
            <a:r>
              <a:rPr lang="zh-CN" altLang="en-US" dirty="0"/>
              <a:t>不回头</a:t>
            </a:r>
          </a:p>
          <a:p>
            <a:r>
              <a:rPr lang="zh-CN" altLang="en-US" dirty="0"/>
              <a:t>也不用眼神多留一个镜头</a:t>
            </a:r>
          </a:p>
          <a:p>
            <a:r>
              <a:rPr lang="zh-CN" altLang="en-US" dirty="0"/>
              <a:t>一片沧桑</a:t>
            </a:r>
          </a:p>
          <a:p>
            <a:r>
              <a:rPr lang="zh-CN" altLang="en-US" dirty="0"/>
              <a:t>一丝落寞</a:t>
            </a:r>
          </a:p>
          <a:p>
            <a:r>
              <a:rPr lang="zh-CN" altLang="en-US" dirty="0"/>
              <a:t>却找不到一点挽留</a:t>
            </a:r>
          </a:p>
          <a:p>
            <a:r>
              <a:rPr lang="zh-CN" altLang="en-US" dirty="0"/>
              <a:t>脚步停住</a:t>
            </a:r>
          </a:p>
          <a:p>
            <a:r>
              <a:rPr lang="zh-CN" altLang="en-US" dirty="0"/>
              <a:t>他发声</a:t>
            </a:r>
          </a:p>
          <a:p>
            <a:r>
              <a:rPr lang="zh-CN" altLang="en-US" dirty="0"/>
              <a:t>我的时间不多</a:t>
            </a:r>
          </a:p>
          <a:p>
            <a:r>
              <a:rPr lang="zh-CN" altLang="en-US" dirty="0"/>
              <a:t>何不以此让更多人被挽救</a:t>
            </a:r>
          </a:p>
          <a:p>
            <a:r>
              <a:rPr lang="zh-CN" altLang="en-US" dirty="0"/>
              <a:t>光</a:t>
            </a:r>
          </a:p>
          <a:p>
            <a:r>
              <a:rPr lang="zh-CN" altLang="en-US" dirty="0"/>
              <a:t>照下</a:t>
            </a:r>
          </a:p>
          <a:p>
            <a:r>
              <a:rPr lang="zh-CN" altLang="en-US" dirty="0"/>
              <a:t>在他背后留下一道阴影</a:t>
            </a:r>
          </a:p>
          <a:p>
            <a:r>
              <a:rPr lang="zh-CN" altLang="en-US" dirty="0"/>
              <a:t>前方</a:t>
            </a:r>
          </a:p>
          <a:p>
            <a:r>
              <a:rPr lang="zh-CN" altLang="en-US" dirty="0"/>
              <a:t>背影暗淡</a:t>
            </a:r>
          </a:p>
          <a:p>
            <a:r>
              <a:rPr lang="zh-CN" altLang="en-US" dirty="0"/>
              <a:t>模糊得如同沉没</a:t>
            </a:r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徐艺丹</a:t>
            </a:r>
          </a:p>
          <a:p>
            <a:r>
              <a:rPr lang="zh-CN" altLang="en-US" dirty="0"/>
              <a:t>空旷的走廊上</a:t>
            </a:r>
          </a:p>
          <a:p>
            <a:r>
              <a:rPr lang="zh-CN" altLang="en-US" dirty="0"/>
              <a:t>苍白的灯光下</a:t>
            </a:r>
          </a:p>
          <a:p>
            <a:r>
              <a:rPr lang="zh-CN" altLang="en-US" dirty="0"/>
              <a:t>渐冻的身躯</a:t>
            </a:r>
          </a:p>
          <a:p>
            <a:r>
              <a:rPr lang="zh-CN" altLang="en-US" dirty="0"/>
              <a:t>蹒跚的步伐</a:t>
            </a:r>
          </a:p>
          <a:p>
            <a:r>
              <a:rPr lang="zh-CN" altLang="en-US" dirty="0"/>
              <a:t>熟悉的手机号码</a:t>
            </a:r>
          </a:p>
          <a:p>
            <a:r>
              <a:rPr lang="zh-CN" altLang="en-US" dirty="0"/>
              <a:t>带来无法相信的消息</a:t>
            </a:r>
          </a:p>
          <a:p>
            <a:r>
              <a:rPr lang="zh-CN" altLang="en-US" dirty="0"/>
              <a:t>却无法因此停止脚步</a:t>
            </a:r>
          </a:p>
          <a:p>
            <a:r>
              <a:rPr lang="zh-CN" altLang="en-US" dirty="0"/>
              <a:t>抬脚，外撇，直收</a:t>
            </a:r>
          </a:p>
          <a:p>
            <a:r>
              <a:rPr lang="zh-CN" altLang="en-US" dirty="0"/>
              <a:t>舞蹈演员般滑稽的动作</a:t>
            </a:r>
          </a:p>
          <a:p>
            <a:r>
              <a:rPr lang="zh-CN" altLang="en-US" dirty="0"/>
              <a:t>忍受着他人不知的心酸</a:t>
            </a:r>
          </a:p>
          <a:p>
            <a:r>
              <a:rPr lang="zh-CN" altLang="en-US" dirty="0"/>
              <a:t>再抬脚，再外撇，再直收</a:t>
            </a:r>
          </a:p>
          <a:p>
            <a:r>
              <a:rPr lang="zh-CN" altLang="en-US" dirty="0"/>
              <a:t>每一步都为病人带来希望</a:t>
            </a:r>
          </a:p>
          <a:p>
            <a:r>
              <a:rPr lang="zh-CN" altLang="en-US" dirty="0"/>
              <a:t>背着病魔为他人驱赶病魔</a:t>
            </a:r>
          </a:p>
          <a:p>
            <a:r>
              <a:rPr lang="zh-CN" altLang="en-US" dirty="0"/>
              <a:t>一步步被病魔压垮</a:t>
            </a:r>
          </a:p>
          <a:p>
            <a:r>
              <a:rPr lang="zh-CN" altLang="en-US" dirty="0"/>
              <a:t>一次次把病魔打败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5234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黄善敏</a:t>
            </a:r>
          </a:p>
          <a:p>
            <a:r>
              <a:rPr lang="zh-CN" altLang="en-US" dirty="0"/>
              <a:t>他兀自走去</a:t>
            </a:r>
          </a:p>
          <a:p>
            <a:r>
              <a:rPr lang="zh-CN" altLang="en-US" dirty="0"/>
              <a:t>抛开一个背影</a:t>
            </a:r>
          </a:p>
          <a:p>
            <a:r>
              <a:rPr lang="zh-CN" altLang="en-US" dirty="0"/>
              <a:t>高大的、坚毅的</a:t>
            </a:r>
          </a:p>
          <a:p>
            <a:r>
              <a:rPr lang="zh-CN" altLang="en-US" dirty="0"/>
              <a:t>明晃晃的医院灯光下</a:t>
            </a:r>
          </a:p>
          <a:p>
            <a:r>
              <a:rPr lang="zh-CN" altLang="en-US" dirty="0"/>
              <a:t>只有影子在晃动</a:t>
            </a:r>
          </a:p>
          <a:p>
            <a:r>
              <a:rPr lang="zh-CN" altLang="en-US" dirty="0"/>
              <a:t>腿一瘸一拐</a:t>
            </a:r>
          </a:p>
          <a:p>
            <a:r>
              <a:rPr lang="zh-CN" altLang="en-US" dirty="0"/>
              <a:t>已经是他最快的速度了吗</a:t>
            </a:r>
          </a:p>
          <a:p>
            <a:r>
              <a:rPr lang="zh-CN" altLang="en-US" dirty="0"/>
              <a:t>再快点</a:t>
            </a:r>
          </a:p>
          <a:p>
            <a:r>
              <a:rPr lang="zh-CN" altLang="en-US" dirty="0"/>
              <a:t>再快点</a:t>
            </a:r>
          </a:p>
          <a:p>
            <a:endParaRPr lang="zh-CN" altLang="en-US" dirty="0"/>
          </a:p>
          <a:p>
            <a:r>
              <a:rPr lang="zh-CN" altLang="en-US" dirty="0"/>
              <a:t>没有徘徊</a:t>
            </a:r>
          </a:p>
          <a:p>
            <a:r>
              <a:rPr lang="zh-CN" altLang="en-US" dirty="0"/>
              <a:t>没有犹豫</a:t>
            </a:r>
          </a:p>
          <a:p>
            <a:r>
              <a:rPr lang="zh-CN" altLang="en-US" dirty="0"/>
              <a:t>医生还是急匆匆地走着</a:t>
            </a:r>
          </a:p>
          <a:p>
            <a:r>
              <a:rPr lang="zh-CN" altLang="en-US" dirty="0"/>
              <a:t>再转弯</a:t>
            </a:r>
          </a:p>
          <a:p>
            <a:r>
              <a:rPr lang="zh-CN" altLang="en-US" dirty="0"/>
              <a:t>再转弯就到了</a:t>
            </a:r>
          </a:p>
          <a:p>
            <a:r>
              <a:rPr lang="zh-CN" altLang="en-US" dirty="0"/>
              <a:t>仿佛时间就是金钱</a:t>
            </a:r>
          </a:p>
          <a:p>
            <a:r>
              <a:rPr lang="zh-CN" altLang="en-US" dirty="0"/>
              <a:t>生命赛过一切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/>
              <a:t>手术台前</a:t>
            </a:r>
          </a:p>
          <a:p>
            <a:r>
              <a:rPr lang="zh-CN" altLang="en-US" dirty="0"/>
              <a:t>锋利的手术刀下</a:t>
            </a:r>
          </a:p>
          <a:p>
            <a:r>
              <a:rPr lang="zh-CN" altLang="en-US" dirty="0"/>
              <a:t>映着一个人影</a:t>
            </a:r>
          </a:p>
          <a:p>
            <a:r>
              <a:rPr lang="zh-CN" altLang="en-US" dirty="0"/>
              <a:t>是医生</a:t>
            </a:r>
          </a:p>
          <a:p>
            <a:r>
              <a:rPr lang="zh-CN" altLang="en-US" dirty="0"/>
              <a:t>他到了</a:t>
            </a:r>
          </a:p>
          <a:p>
            <a:r>
              <a:rPr lang="zh-CN" altLang="en-US" dirty="0"/>
              <a:t>到了</a:t>
            </a:r>
          </a:p>
          <a:p>
            <a:r>
              <a:rPr lang="zh-CN" altLang="en-US" dirty="0"/>
              <a:t>还在和时间赛跑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70522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C792BC-411E-4683-9472-2DCB620E1B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600" y="162560"/>
            <a:ext cx="5664200" cy="6471920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/>
              <a:t>朱泽豪</a:t>
            </a:r>
          </a:p>
          <a:p>
            <a:r>
              <a:rPr lang="zh-CN" altLang="en-US" dirty="0"/>
              <a:t>这明亮的走廊里</a:t>
            </a:r>
          </a:p>
          <a:p>
            <a:r>
              <a:rPr lang="zh-CN" altLang="en-US" dirty="0"/>
              <a:t>浮现了一个苍白却高大的背影</a:t>
            </a:r>
          </a:p>
          <a:p>
            <a:r>
              <a:rPr lang="zh-CN" altLang="en-US" dirty="0"/>
              <a:t>苍白的是年龄</a:t>
            </a:r>
          </a:p>
          <a:p>
            <a:r>
              <a:rPr lang="zh-CN" altLang="en-US" dirty="0"/>
              <a:t>高大的是精神</a:t>
            </a:r>
          </a:p>
          <a:p>
            <a:endParaRPr lang="zh-CN" altLang="en-US" dirty="0"/>
          </a:p>
          <a:p>
            <a:r>
              <a:rPr lang="zh-CN" altLang="en-US" dirty="0"/>
              <a:t>这光滑的地板上</a:t>
            </a:r>
          </a:p>
          <a:p>
            <a:r>
              <a:rPr lang="zh-CN" altLang="en-US" dirty="0"/>
              <a:t>支撑着一双僵硬却强壮的腿</a:t>
            </a:r>
          </a:p>
          <a:p>
            <a:r>
              <a:rPr lang="zh-CN" altLang="en-US" dirty="0"/>
              <a:t>僵硬是因为患病</a:t>
            </a:r>
          </a:p>
          <a:p>
            <a:r>
              <a:rPr lang="zh-CN" altLang="en-US" dirty="0"/>
              <a:t>强壮是因为必胜的信念</a:t>
            </a:r>
          </a:p>
          <a:p>
            <a:endParaRPr lang="zh-CN" altLang="en-US" dirty="0"/>
          </a:p>
          <a:p>
            <a:r>
              <a:rPr lang="zh-CN" altLang="en-US" dirty="0"/>
              <a:t>这不平的世道中</a:t>
            </a:r>
          </a:p>
          <a:p>
            <a:r>
              <a:rPr lang="zh-CN" altLang="en-US" dirty="0"/>
              <a:t>却有千万少年与老翁的付出</a:t>
            </a:r>
          </a:p>
          <a:p>
            <a:r>
              <a:rPr lang="zh-CN" altLang="en-US" dirty="0"/>
              <a:t>少年意气风发</a:t>
            </a:r>
          </a:p>
          <a:p>
            <a:r>
              <a:rPr lang="zh-CN" altLang="en-US" dirty="0"/>
              <a:t>老翁壮心不已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8546E1FA-31F0-474A-8D2B-2BF9597E6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2560"/>
            <a:ext cx="5664200" cy="6471920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/>
              <a:t>你的背影</a:t>
            </a:r>
          </a:p>
          <a:p>
            <a:r>
              <a:rPr lang="zh-CN" altLang="en-US" dirty="0"/>
              <a:t>是那么高大</a:t>
            </a:r>
          </a:p>
          <a:p>
            <a:r>
              <a:rPr lang="zh-CN" altLang="en-US" dirty="0"/>
              <a:t>是那么沉重</a:t>
            </a:r>
          </a:p>
          <a:p>
            <a:r>
              <a:rPr lang="zh-CN" altLang="en-US" dirty="0"/>
              <a:t>有病魔的折磨</a:t>
            </a:r>
          </a:p>
          <a:p>
            <a:r>
              <a:rPr lang="zh-CN" altLang="en-US" dirty="0"/>
              <a:t>但还有无线的希望</a:t>
            </a:r>
          </a:p>
          <a:p>
            <a:endParaRPr lang="zh-CN" altLang="en-US" dirty="0"/>
          </a:p>
          <a:p>
            <a:r>
              <a:rPr lang="zh-CN" altLang="en-US" dirty="0"/>
              <a:t>你用蹒跚的步伐</a:t>
            </a:r>
          </a:p>
          <a:p>
            <a:r>
              <a:rPr lang="zh-CN" altLang="en-US" dirty="0"/>
              <a:t>走出世间最美的背影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993270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EBBB3B-6EF4-453E-BF59-F84C1BCAE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" y="98424"/>
            <a:ext cx="11943080" cy="66579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943132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EBBB3B-6EF4-453E-BF59-F84C1BCAE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" y="98424"/>
            <a:ext cx="11943080" cy="66579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63720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EBBB3B-6EF4-453E-BF59-F84C1BCAE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" y="98424"/>
            <a:ext cx="11943080" cy="66579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492968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EBBB3B-6EF4-453E-BF59-F84C1BCAE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" y="98424"/>
            <a:ext cx="11943080" cy="66579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701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EEBBB3B-6EF4-453E-BF59-F84C1BCAE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" y="98424"/>
            <a:ext cx="11943080" cy="665797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27582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2341</Words>
  <Application>Microsoft Office PowerPoint</Application>
  <PresentationFormat>宽屏</PresentationFormat>
  <Paragraphs>494</Paragraphs>
  <Slides>25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等线</vt:lpstr>
      <vt:lpstr>等线 Light</vt:lpstr>
      <vt:lpstr>Arial</vt:lpstr>
      <vt:lpstr>Office 主题​​</vt:lpstr>
      <vt:lpstr>0302最美逆行者 之手、背诗歌讲评</vt:lpstr>
      <vt:lpstr>表扬</vt:lpstr>
      <vt:lpstr>PowerPoint 演示文稿</vt:lpstr>
      <vt:lpstr>PowerPoint 演示文稿</vt:lpstr>
      <vt:lpstr>PowerPoint 演示文稿</vt:lpstr>
      <vt:lpstr>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背影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0228最美逆行者作业讲评</dc:title>
  <dc:creator>优优 胡</dc:creator>
  <cp:lastModifiedBy>优优 胡</cp:lastModifiedBy>
  <cp:revision>44</cp:revision>
  <dcterms:created xsi:type="dcterms:W3CDTF">2020-02-28T08:21:57Z</dcterms:created>
  <dcterms:modified xsi:type="dcterms:W3CDTF">2020-03-04T08:30:17Z</dcterms:modified>
</cp:coreProperties>
</file>