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wav" ContentType="audio/x-wav"/>
  <Default Extension="gif" ContentType="image/gif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8"/>
  </p:notesMasterIdLst>
  <p:sldIdLst>
    <p:sldId id="306" r:id="rId3"/>
    <p:sldId id="364" r:id="rId4"/>
    <p:sldId id="365" r:id="rId5"/>
    <p:sldId id="366" r:id="rId6"/>
    <p:sldId id="339" r:id="rId7"/>
    <p:sldId id="368" r:id="rId8"/>
    <p:sldId id="338" r:id="rId9"/>
    <p:sldId id="369" r:id="rId10"/>
    <p:sldId id="358" r:id="rId11"/>
    <p:sldId id="351" r:id="rId12"/>
    <p:sldId id="295" r:id="rId13"/>
    <p:sldId id="296" r:id="rId14"/>
    <p:sldId id="352" r:id="rId15"/>
    <p:sldId id="371" r:id="rId16"/>
    <p:sldId id="354" r:id="rId17"/>
    <p:sldId id="341" r:id="rId18"/>
    <p:sldId id="361" r:id="rId19"/>
    <p:sldId id="372" r:id="rId20"/>
    <p:sldId id="375" r:id="rId21"/>
    <p:sldId id="374" r:id="rId22"/>
    <p:sldId id="370" r:id="rId23"/>
    <p:sldId id="357" r:id="rId24"/>
    <p:sldId id="355" r:id="rId25"/>
    <p:sldId id="362" r:id="rId26"/>
    <p:sldId id="363" r:id="rId27"/>
  </p:sldIdLst>
  <p:sldSz cx="9144000" cy="6858000" type="screen4x3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0000FF"/>
    <a:srgbClr val="FFFF99"/>
    <a:srgbClr val="00FF00"/>
    <a:srgbClr val="FFFF00"/>
    <a:srgbClr val="FF00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38" y="-102"/>
      </p:cViewPr>
      <p:guideLst>
        <p:guide orient="horz" pos="2168"/>
        <p:guide pos="2848"/>
      </p:guideLst>
    </p:cSldViewPr>
  </p:slide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1" Type="http://schemas.openxmlformats.org/officeDocument/2006/relationships/tableStyles" Target="tableStyles.xml"/><Relationship Id="rId30" Type="http://schemas.openxmlformats.org/officeDocument/2006/relationships/viewProps" Target="viewProps.xml"/><Relationship Id="rId3" Type="http://schemas.openxmlformats.org/officeDocument/2006/relationships/slide" Target="slides/slide1.xml"/><Relationship Id="rId29" Type="http://schemas.openxmlformats.org/officeDocument/2006/relationships/presProps" Target="presProps.xml"/><Relationship Id="rId28" Type="http://schemas.openxmlformats.org/officeDocument/2006/relationships/notesMaster" Target="notesMasters/notesMaster1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2.vml.rels><?xml version="1.0" encoding="UTF-8" standalone="yes"?>
<Relationships xmlns="http://schemas.openxmlformats.org/package/2006/relationships"><Relationship Id="rId5" Type="http://schemas.openxmlformats.org/officeDocument/2006/relationships/image" Target="../media/image25.wmf"/><Relationship Id="rId4" Type="http://schemas.openxmlformats.org/officeDocument/2006/relationships/image" Target="../media/image24.wmf"/><Relationship Id="rId3" Type="http://schemas.openxmlformats.org/officeDocument/2006/relationships/image" Target="../media/image23.wmf"/><Relationship Id="rId2" Type="http://schemas.openxmlformats.org/officeDocument/2006/relationships/image" Target="../media/image22.wmf"/><Relationship Id="rId1" Type="http://schemas.openxmlformats.org/officeDocument/2006/relationships/image" Target="../media/image21.wmf"/></Relationships>
</file>

<file path=ppt/drawings/_rels/vmlDrawing3.vml.rels><?xml version="1.0" encoding="UTF-8" standalone="yes"?>
<Relationships xmlns="http://schemas.openxmlformats.org/package/2006/relationships"><Relationship Id="rId9" Type="http://schemas.openxmlformats.org/officeDocument/2006/relationships/image" Target="../media/image42.wmf"/><Relationship Id="rId8" Type="http://schemas.openxmlformats.org/officeDocument/2006/relationships/image" Target="../media/image41.wmf"/><Relationship Id="rId7" Type="http://schemas.openxmlformats.org/officeDocument/2006/relationships/image" Target="../media/image40.wmf"/><Relationship Id="rId6" Type="http://schemas.openxmlformats.org/officeDocument/2006/relationships/image" Target="../media/image39.wmf"/><Relationship Id="rId5" Type="http://schemas.openxmlformats.org/officeDocument/2006/relationships/image" Target="../media/image38.wmf"/><Relationship Id="rId4" Type="http://schemas.openxmlformats.org/officeDocument/2006/relationships/image" Target="../media/image37.wmf"/><Relationship Id="rId3" Type="http://schemas.openxmlformats.org/officeDocument/2006/relationships/image" Target="../media/image36.wmf"/><Relationship Id="rId2" Type="http://schemas.openxmlformats.org/officeDocument/2006/relationships/image" Target="../media/image35.wmf"/><Relationship Id="rId10" Type="http://schemas.openxmlformats.org/officeDocument/2006/relationships/image" Target="../media/image43.wmf"/><Relationship Id="rId1" Type="http://schemas.openxmlformats.org/officeDocument/2006/relationships/image" Target="../media/image34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074" name="页眉占位符 3073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endParaRPr lang="zh-CN" altLang="en-US" sz="1200" dirty="0"/>
          </a:p>
        </p:txBody>
      </p:sp>
      <p:sp>
        <p:nvSpPr>
          <p:cNvPr id="3075" name="日期占位符 3074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/>
            <a:endParaRPr lang="zh-CN" altLang="en-US" sz="1200" dirty="0"/>
          </a:p>
        </p:txBody>
      </p:sp>
      <p:sp>
        <p:nvSpPr>
          <p:cNvPr id="3076" name="幻灯片图像占位符 3075"/>
          <p:cNvSpPr>
            <a:spLocks noGrp="1" noRo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3077" name="文本占位符 3076"/>
          <p:cNvSpPr>
            <a:spLocks noGrp="1" noRot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078" name="页脚占位符 3077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endParaRPr lang="zh-CN" altLang="en-US" sz="1200" dirty="0"/>
          </a:p>
        </p:txBody>
      </p:sp>
      <p:sp>
        <p:nvSpPr>
          <p:cNvPr id="3079" name="灯片编号占位符 3078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lvl="0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未知"/>
          <p:cNvSpPr/>
          <p:nvPr/>
        </p:nvSpPr>
        <p:spPr>
          <a:xfrm>
            <a:off x="4760913" y="20638"/>
            <a:ext cx="4438650" cy="4038600"/>
          </a:xfrm>
          <a:custGeom>
            <a:avLst/>
            <a:gdLst/>
            <a:ahLst/>
            <a:cxnLst/>
            <a:pathLst>
              <a:path w="546" h="497">
                <a:moveTo>
                  <a:pt x="23" y="4"/>
                </a:moveTo>
                <a:cubicBezTo>
                  <a:pt x="23" y="4"/>
                  <a:pt x="0" y="34"/>
                  <a:pt x="11" y="71"/>
                </a:cubicBezTo>
                <a:cubicBezTo>
                  <a:pt x="19" y="100"/>
                  <a:pt x="25" y="393"/>
                  <a:pt x="25" y="393"/>
                </a:cubicBezTo>
                <a:cubicBezTo>
                  <a:pt x="25" y="393"/>
                  <a:pt x="42" y="452"/>
                  <a:pt x="54" y="457"/>
                </a:cubicBezTo>
                <a:cubicBezTo>
                  <a:pt x="66" y="462"/>
                  <a:pt x="158" y="482"/>
                  <a:pt x="158" y="482"/>
                </a:cubicBezTo>
                <a:cubicBezTo>
                  <a:pt x="158" y="482"/>
                  <a:pt x="191" y="497"/>
                  <a:pt x="204" y="495"/>
                </a:cubicBezTo>
                <a:cubicBezTo>
                  <a:pt x="217" y="494"/>
                  <a:pt x="506" y="487"/>
                  <a:pt x="520" y="475"/>
                </a:cubicBezTo>
                <a:cubicBezTo>
                  <a:pt x="533" y="463"/>
                  <a:pt x="546" y="218"/>
                  <a:pt x="533" y="167"/>
                </a:cubicBezTo>
                <a:cubicBezTo>
                  <a:pt x="520" y="117"/>
                  <a:pt x="404" y="14"/>
                  <a:pt x="369" y="16"/>
                </a:cubicBezTo>
                <a:cubicBezTo>
                  <a:pt x="335" y="17"/>
                  <a:pt x="249" y="29"/>
                  <a:pt x="249" y="29"/>
                </a:cubicBezTo>
                <a:lnTo>
                  <a:pt x="198" y="11"/>
                </a:lnTo>
                <a:lnTo>
                  <a:pt x="151" y="2"/>
                </a:lnTo>
                <a:cubicBezTo>
                  <a:pt x="151" y="2"/>
                  <a:pt x="79" y="0"/>
                  <a:pt x="23" y="4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grpSp>
        <p:nvGrpSpPr>
          <p:cNvPr id="2051" name="组合 2050"/>
          <p:cNvGrpSpPr/>
          <p:nvPr/>
        </p:nvGrpSpPr>
        <p:grpSpPr>
          <a:xfrm>
            <a:off x="4572000" y="28575"/>
            <a:ext cx="4756150" cy="4338638"/>
            <a:chOff x="0" y="0"/>
            <a:chExt cx="2958" cy="2699"/>
          </a:xfrm>
        </p:grpSpPr>
        <p:sp>
          <p:nvSpPr>
            <p:cNvPr id="2052" name="未知"/>
            <p:cNvSpPr/>
            <p:nvPr/>
          </p:nvSpPr>
          <p:spPr>
            <a:xfrm>
              <a:off x="142" y="0"/>
              <a:ext cx="490" cy="187"/>
            </a:xfrm>
            <a:custGeom>
              <a:avLst/>
              <a:gdLst/>
              <a:ahLst/>
              <a:cxnLst/>
              <a:pathLst>
                <a:path w="97" h="37">
                  <a:moveTo>
                    <a:pt x="71" y="25"/>
                  </a:moveTo>
                  <a:cubicBezTo>
                    <a:pt x="81" y="22"/>
                    <a:pt x="87" y="21"/>
                    <a:pt x="91" y="20"/>
                  </a:cubicBezTo>
                  <a:cubicBezTo>
                    <a:pt x="91" y="19"/>
                    <a:pt x="91" y="19"/>
                    <a:pt x="92" y="17"/>
                  </a:cubicBezTo>
                  <a:cubicBezTo>
                    <a:pt x="97" y="11"/>
                    <a:pt x="95" y="4"/>
                    <a:pt x="88" y="0"/>
                  </a:cubicBezTo>
                  <a:lnTo>
                    <a:pt x="25" y="0"/>
                  </a:lnTo>
                  <a:cubicBezTo>
                    <a:pt x="10" y="3"/>
                    <a:pt x="0" y="10"/>
                    <a:pt x="10" y="22"/>
                  </a:cubicBezTo>
                  <a:cubicBezTo>
                    <a:pt x="10" y="22"/>
                    <a:pt x="28" y="37"/>
                    <a:pt x="71" y="25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3" name="未知"/>
            <p:cNvSpPr>
              <a:spLocks noEditPoints="1"/>
            </p:cNvSpPr>
            <p:nvPr/>
          </p:nvSpPr>
          <p:spPr>
            <a:xfrm>
              <a:off x="0" y="0"/>
              <a:ext cx="2958" cy="2699"/>
            </a:xfrm>
            <a:custGeom>
              <a:avLst/>
              <a:gdLst/>
              <a:ahLst/>
              <a:cxnLst/>
              <a:pathLst>
                <a:path w="585" h="534">
                  <a:moveTo>
                    <a:pt x="554" y="76"/>
                  </a:moveTo>
                  <a:cubicBezTo>
                    <a:pt x="551" y="32"/>
                    <a:pt x="543" y="9"/>
                    <a:pt x="504" y="1"/>
                  </a:cubicBezTo>
                  <a:cubicBezTo>
                    <a:pt x="500" y="1"/>
                    <a:pt x="494" y="0"/>
                    <a:pt x="486" y="0"/>
                  </a:cubicBezTo>
                  <a:lnTo>
                    <a:pt x="157" y="0"/>
                  </a:lnTo>
                  <a:cubicBezTo>
                    <a:pt x="156" y="5"/>
                    <a:pt x="153" y="17"/>
                    <a:pt x="158" y="17"/>
                  </a:cubicBezTo>
                  <a:cubicBezTo>
                    <a:pt x="171" y="17"/>
                    <a:pt x="223" y="21"/>
                    <a:pt x="225" y="21"/>
                  </a:cubicBezTo>
                  <a:cubicBezTo>
                    <a:pt x="226" y="21"/>
                    <a:pt x="250" y="16"/>
                    <a:pt x="237" y="28"/>
                  </a:cubicBezTo>
                  <a:cubicBezTo>
                    <a:pt x="223" y="41"/>
                    <a:pt x="192" y="41"/>
                    <a:pt x="174" y="39"/>
                  </a:cubicBezTo>
                  <a:cubicBezTo>
                    <a:pt x="131" y="36"/>
                    <a:pt x="152" y="56"/>
                    <a:pt x="168" y="56"/>
                  </a:cubicBezTo>
                  <a:cubicBezTo>
                    <a:pt x="218" y="56"/>
                    <a:pt x="228" y="68"/>
                    <a:pt x="207" y="71"/>
                  </a:cubicBezTo>
                  <a:cubicBezTo>
                    <a:pt x="186" y="74"/>
                    <a:pt x="182" y="73"/>
                    <a:pt x="162" y="76"/>
                  </a:cubicBezTo>
                  <a:cubicBezTo>
                    <a:pt x="7" y="101"/>
                    <a:pt x="59" y="60"/>
                    <a:pt x="74" y="60"/>
                  </a:cubicBezTo>
                  <a:cubicBezTo>
                    <a:pt x="139" y="59"/>
                    <a:pt x="123" y="37"/>
                    <a:pt x="107" y="42"/>
                  </a:cubicBezTo>
                  <a:cubicBezTo>
                    <a:pt x="91" y="46"/>
                    <a:pt x="34" y="27"/>
                    <a:pt x="26" y="63"/>
                  </a:cubicBezTo>
                  <a:cubicBezTo>
                    <a:pt x="19" y="100"/>
                    <a:pt x="42" y="282"/>
                    <a:pt x="36" y="317"/>
                  </a:cubicBezTo>
                  <a:cubicBezTo>
                    <a:pt x="0" y="534"/>
                    <a:pt x="199" y="487"/>
                    <a:pt x="199" y="487"/>
                  </a:cubicBezTo>
                  <a:cubicBezTo>
                    <a:pt x="156" y="453"/>
                    <a:pt x="174" y="421"/>
                    <a:pt x="171" y="403"/>
                  </a:cubicBezTo>
                  <a:cubicBezTo>
                    <a:pt x="161" y="345"/>
                    <a:pt x="154" y="337"/>
                    <a:pt x="144" y="341"/>
                  </a:cubicBezTo>
                  <a:cubicBezTo>
                    <a:pt x="121" y="352"/>
                    <a:pt x="123" y="358"/>
                    <a:pt x="126" y="367"/>
                  </a:cubicBezTo>
                  <a:cubicBezTo>
                    <a:pt x="142" y="416"/>
                    <a:pt x="105" y="376"/>
                    <a:pt x="105" y="376"/>
                  </a:cubicBezTo>
                  <a:cubicBezTo>
                    <a:pt x="98" y="380"/>
                    <a:pt x="95" y="390"/>
                    <a:pt x="99" y="399"/>
                  </a:cubicBezTo>
                  <a:cubicBezTo>
                    <a:pt x="131" y="463"/>
                    <a:pt x="101" y="446"/>
                    <a:pt x="94" y="435"/>
                  </a:cubicBezTo>
                  <a:cubicBezTo>
                    <a:pt x="61" y="390"/>
                    <a:pt x="92" y="366"/>
                    <a:pt x="88" y="352"/>
                  </a:cubicBezTo>
                  <a:cubicBezTo>
                    <a:pt x="75" y="295"/>
                    <a:pt x="118" y="274"/>
                    <a:pt x="124" y="265"/>
                  </a:cubicBezTo>
                  <a:cubicBezTo>
                    <a:pt x="130" y="256"/>
                    <a:pt x="127" y="253"/>
                    <a:pt x="129" y="234"/>
                  </a:cubicBezTo>
                  <a:cubicBezTo>
                    <a:pt x="136" y="195"/>
                    <a:pt x="155" y="216"/>
                    <a:pt x="153" y="228"/>
                  </a:cubicBezTo>
                  <a:cubicBezTo>
                    <a:pt x="148" y="274"/>
                    <a:pt x="176" y="242"/>
                    <a:pt x="186" y="228"/>
                  </a:cubicBezTo>
                  <a:cubicBezTo>
                    <a:pt x="218" y="186"/>
                    <a:pt x="214" y="229"/>
                    <a:pt x="209" y="237"/>
                  </a:cubicBezTo>
                  <a:cubicBezTo>
                    <a:pt x="203" y="244"/>
                    <a:pt x="198" y="255"/>
                    <a:pt x="200" y="260"/>
                  </a:cubicBezTo>
                  <a:cubicBezTo>
                    <a:pt x="208" y="283"/>
                    <a:pt x="193" y="305"/>
                    <a:pt x="188" y="306"/>
                  </a:cubicBezTo>
                  <a:cubicBezTo>
                    <a:pt x="184" y="308"/>
                    <a:pt x="170" y="314"/>
                    <a:pt x="170" y="332"/>
                  </a:cubicBezTo>
                  <a:cubicBezTo>
                    <a:pt x="171" y="350"/>
                    <a:pt x="192" y="382"/>
                    <a:pt x="192" y="395"/>
                  </a:cubicBezTo>
                  <a:cubicBezTo>
                    <a:pt x="193" y="492"/>
                    <a:pt x="236" y="499"/>
                    <a:pt x="255" y="497"/>
                  </a:cubicBezTo>
                  <a:cubicBezTo>
                    <a:pt x="275" y="496"/>
                    <a:pt x="445" y="490"/>
                    <a:pt x="515" y="483"/>
                  </a:cubicBezTo>
                  <a:cubicBezTo>
                    <a:pt x="585" y="477"/>
                    <a:pt x="538" y="458"/>
                    <a:pt x="518" y="458"/>
                  </a:cubicBezTo>
                  <a:cubicBezTo>
                    <a:pt x="467" y="458"/>
                    <a:pt x="454" y="427"/>
                    <a:pt x="454" y="427"/>
                  </a:cubicBezTo>
                  <a:cubicBezTo>
                    <a:pt x="454" y="427"/>
                    <a:pt x="453" y="405"/>
                    <a:pt x="431" y="400"/>
                  </a:cubicBezTo>
                  <a:cubicBezTo>
                    <a:pt x="376" y="385"/>
                    <a:pt x="411" y="353"/>
                    <a:pt x="425" y="345"/>
                  </a:cubicBezTo>
                  <a:cubicBezTo>
                    <a:pt x="438" y="338"/>
                    <a:pt x="430" y="335"/>
                    <a:pt x="420" y="329"/>
                  </a:cubicBezTo>
                  <a:cubicBezTo>
                    <a:pt x="398" y="316"/>
                    <a:pt x="394" y="300"/>
                    <a:pt x="396" y="270"/>
                  </a:cubicBezTo>
                  <a:cubicBezTo>
                    <a:pt x="397" y="240"/>
                    <a:pt x="416" y="249"/>
                    <a:pt x="416" y="249"/>
                  </a:cubicBezTo>
                  <a:cubicBezTo>
                    <a:pt x="416" y="249"/>
                    <a:pt x="448" y="262"/>
                    <a:pt x="460" y="256"/>
                  </a:cubicBezTo>
                  <a:cubicBezTo>
                    <a:pt x="472" y="250"/>
                    <a:pt x="467" y="239"/>
                    <a:pt x="461" y="244"/>
                  </a:cubicBezTo>
                  <a:cubicBezTo>
                    <a:pt x="455" y="248"/>
                    <a:pt x="412" y="244"/>
                    <a:pt x="407" y="223"/>
                  </a:cubicBezTo>
                  <a:cubicBezTo>
                    <a:pt x="403" y="202"/>
                    <a:pt x="418" y="213"/>
                    <a:pt x="422" y="214"/>
                  </a:cubicBezTo>
                  <a:cubicBezTo>
                    <a:pt x="427" y="216"/>
                    <a:pt x="427" y="220"/>
                    <a:pt x="439" y="226"/>
                  </a:cubicBezTo>
                  <a:cubicBezTo>
                    <a:pt x="468" y="241"/>
                    <a:pt x="454" y="224"/>
                    <a:pt x="454" y="224"/>
                  </a:cubicBezTo>
                  <a:cubicBezTo>
                    <a:pt x="454" y="224"/>
                    <a:pt x="454" y="224"/>
                    <a:pt x="438" y="209"/>
                  </a:cubicBezTo>
                  <a:cubicBezTo>
                    <a:pt x="423" y="194"/>
                    <a:pt x="406" y="199"/>
                    <a:pt x="389" y="199"/>
                  </a:cubicBezTo>
                  <a:cubicBezTo>
                    <a:pt x="373" y="199"/>
                    <a:pt x="376" y="211"/>
                    <a:pt x="376" y="211"/>
                  </a:cubicBezTo>
                  <a:cubicBezTo>
                    <a:pt x="376" y="211"/>
                    <a:pt x="373" y="242"/>
                    <a:pt x="370" y="291"/>
                  </a:cubicBezTo>
                  <a:cubicBezTo>
                    <a:pt x="368" y="341"/>
                    <a:pt x="360" y="347"/>
                    <a:pt x="357" y="343"/>
                  </a:cubicBezTo>
                  <a:cubicBezTo>
                    <a:pt x="354" y="338"/>
                    <a:pt x="350" y="313"/>
                    <a:pt x="350" y="305"/>
                  </a:cubicBezTo>
                  <a:cubicBezTo>
                    <a:pt x="350" y="298"/>
                    <a:pt x="345" y="264"/>
                    <a:pt x="347" y="230"/>
                  </a:cubicBezTo>
                  <a:cubicBezTo>
                    <a:pt x="350" y="195"/>
                    <a:pt x="356" y="210"/>
                    <a:pt x="334" y="201"/>
                  </a:cubicBezTo>
                  <a:cubicBezTo>
                    <a:pt x="311" y="192"/>
                    <a:pt x="323" y="182"/>
                    <a:pt x="331" y="182"/>
                  </a:cubicBezTo>
                  <a:cubicBezTo>
                    <a:pt x="338" y="182"/>
                    <a:pt x="350" y="189"/>
                    <a:pt x="352" y="181"/>
                  </a:cubicBezTo>
                  <a:cubicBezTo>
                    <a:pt x="356" y="160"/>
                    <a:pt x="359" y="141"/>
                    <a:pt x="347" y="136"/>
                  </a:cubicBezTo>
                  <a:cubicBezTo>
                    <a:pt x="322" y="127"/>
                    <a:pt x="332" y="121"/>
                    <a:pt x="341" y="118"/>
                  </a:cubicBezTo>
                  <a:cubicBezTo>
                    <a:pt x="350" y="115"/>
                    <a:pt x="352" y="94"/>
                    <a:pt x="339" y="99"/>
                  </a:cubicBezTo>
                  <a:cubicBezTo>
                    <a:pt x="313" y="107"/>
                    <a:pt x="316" y="85"/>
                    <a:pt x="321" y="82"/>
                  </a:cubicBezTo>
                  <a:cubicBezTo>
                    <a:pt x="325" y="79"/>
                    <a:pt x="334" y="83"/>
                    <a:pt x="331" y="62"/>
                  </a:cubicBezTo>
                  <a:cubicBezTo>
                    <a:pt x="328" y="41"/>
                    <a:pt x="347" y="34"/>
                    <a:pt x="351" y="53"/>
                  </a:cubicBezTo>
                  <a:cubicBezTo>
                    <a:pt x="354" y="73"/>
                    <a:pt x="363" y="112"/>
                    <a:pt x="369" y="103"/>
                  </a:cubicBezTo>
                  <a:cubicBezTo>
                    <a:pt x="375" y="94"/>
                    <a:pt x="385" y="57"/>
                    <a:pt x="395" y="41"/>
                  </a:cubicBezTo>
                  <a:cubicBezTo>
                    <a:pt x="406" y="24"/>
                    <a:pt x="418" y="38"/>
                    <a:pt x="415" y="47"/>
                  </a:cubicBezTo>
                  <a:cubicBezTo>
                    <a:pt x="401" y="88"/>
                    <a:pt x="426" y="90"/>
                    <a:pt x="426" y="90"/>
                  </a:cubicBezTo>
                  <a:cubicBezTo>
                    <a:pt x="426" y="90"/>
                    <a:pt x="423" y="96"/>
                    <a:pt x="409" y="95"/>
                  </a:cubicBezTo>
                  <a:cubicBezTo>
                    <a:pt x="382" y="92"/>
                    <a:pt x="393" y="110"/>
                    <a:pt x="405" y="115"/>
                  </a:cubicBezTo>
                  <a:cubicBezTo>
                    <a:pt x="431" y="124"/>
                    <a:pt x="414" y="130"/>
                    <a:pt x="401" y="130"/>
                  </a:cubicBezTo>
                  <a:cubicBezTo>
                    <a:pt x="387" y="130"/>
                    <a:pt x="381" y="134"/>
                    <a:pt x="378" y="148"/>
                  </a:cubicBezTo>
                  <a:cubicBezTo>
                    <a:pt x="369" y="191"/>
                    <a:pt x="401" y="181"/>
                    <a:pt x="401" y="181"/>
                  </a:cubicBezTo>
                  <a:cubicBezTo>
                    <a:pt x="452" y="195"/>
                    <a:pt x="528" y="188"/>
                    <a:pt x="528" y="188"/>
                  </a:cubicBezTo>
                  <a:cubicBezTo>
                    <a:pt x="543" y="192"/>
                    <a:pt x="552" y="189"/>
                    <a:pt x="558" y="181"/>
                  </a:cubicBezTo>
                  <a:lnTo>
                    <a:pt x="558" y="103"/>
                  </a:lnTo>
                  <a:cubicBezTo>
                    <a:pt x="556" y="93"/>
                    <a:pt x="555" y="84"/>
                    <a:pt x="554" y="76"/>
                  </a:cubicBezTo>
                  <a:close/>
                  <a:moveTo>
                    <a:pt x="231" y="77"/>
                  </a:moveTo>
                  <a:cubicBezTo>
                    <a:pt x="233" y="65"/>
                    <a:pt x="249" y="69"/>
                    <a:pt x="249" y="69"/>
                  </a:cubicBezTo>
                  <a:cubicBezTo>
                    <a:pt x="249" y="69"/>
                    <a:pt x="278" y="79"/>
                    <a:pt x="290" y="78"/>
                  </a:cubicBezTo>
                  <a:cubicBezTo>
                    <a:pt x="301" y="76"/>
                    <a:pt x="318" y="93"/>
                    <a:pt x="293" y="93"/>
                  </a:cubicBezTo>
                  <a:cubicBezTo>
                    <a:pt x="267" y="93"/>
                    <a:pt x="228" y="104"/>
                    <a:pt x="231" y="77"/>
                  </a:cubicBezTo>
                  <a:close/>
                  <a:moveTo>
                    <a:pt x="171" y="195"/>
                  </a:moveTo>
                  <a:cubicBezTo>
                    <a:pt x="153" y="195"/>
                    <a:pt x="46" y="237"/>
                    <a:pt x="45" y="128"/>
                  </a:cubicBezTo>
                  <a:cubicBezTo>
                    <a:pt x="45" y="104"/>
                    <a:pt x="39" y="83"/>
                    <a:pt x="69" y="98"/>
                  </a:cubicBezTo>
                  <a:cubicBezTo>
                    <a:pt x="99" y="112"/>
                    <a:pt x="72" y="111"/>
                    <a:pt x="137" y="108"/>
                  </a:cubicBezTo>
                  <a:cubicBezTo>
                    <a:pt x="137" y="108"/>
                    <a:pt x="184" y="110"/>
                    <a:pt x="191" y="106"/>
                  </a:cubicBezTo>
                  <a:cubicBezTo>
                    <a:pt x="199" y="101"/>
                    <a:pt x="192" y="91"/>
                    <a:pt x="207" y="91"/>
                  </a:cubicBezTo>
                  <a:cubicBezTo>
                    <a:pt x="222" y="90"/>
                    <a:pt x="220" y="105"/>
                    <a:pt x="220" y="105"/>
                  </a:cubicBezTo>
                  <a:cubicBezTo>
                    <a:pt x="220" y="105"/>
                    <a:pt x="207" y="124"/>
                    <a:pt x="305" y="111"/>
                  </a:cubicBezTo>
                  <a:cubicBezTo>
                    <a:pt x="317" y="109"/>
                    <a:pt x="327" y="121"/>
                    <a:pt x="302" y="121"/>
                  </a:cubicBezTo>
                  <a:cubicBezTo>
                    <a:pt x="290" y="122"/>
                    <a:pt x="272" y="128"/>
                    <a:pt x="278" y="143"/>
                  </a:cubicBezTo>
                  <a:cubicBezTo>
                    <a:pt x="284" y="158"/>
                    <a:pt x="276" y="256"/>
                    <a:pt x="276" y="256"/>
                  </a:cubicBezTo>
                  <a:cubicBezTo>
                    <a:pt x="276" y="256"/>
                    <a:pt x="271" y="274"/>
                    <a:pt x="262" y="245"/>
                  </a:cubicBezTo>
                  <a:cubicBezTo>
                    <a:pt x="259" y="235"/>
                    <a:pt x="262" y="144"/>
                    <a:pt x="260" y="137"/>
                  </a:cubicBezTo>
                  <a:cubicBezTo>
                    <a:pt x="259" y="129"/>
                    <a:pt x="217" y="122"/>
                    <a:pt x="215" y="154"/>
                  </a:cubicBezTo>
                  <a:cubicBezTo>
                    <a:pt x="214" y="185"/>
                    <a:pt x="205" y="195"/>
                    <a:pt x="171" y="195"/>
                  </a:cubicBezTo>
                  <a:close/>
                  <a:moveTo>
                    <a:pt x="237" y="231"/>
                  </a:moveTo>
                  <a:cubicBezTo>
                    <a:pt x="230" y="240"/>
                    <a:pt x="219" y="247"/>
                    <a:pt x="223" y="225"/>
                  </a:cubicBezTo>
                  <a:cubicBezTo>
                    <a:pt x="228" y="202"/>
                    <a:pt x="232" y="170"/>
                    <a:pt x="232" y="155"/>
                  </a:cubicBezTo>
                  <a:cubicBezTo>
                    <a:pt x="232" y="155"/>
                    <a:pt x="244" y="135"/>
                    <a:pt x="247" y="158"/>
                  </a:cubicBezTo>
                  <a:cubicBezTo>
                    <a:pt x="250" y="181"/>
                    <a:pt x="244" y="221"/>
                    <a:pt x="237" y="231"/>
                  </a:cubicBezTo>
                  <a:close/>
                  <a:moveTo>
                    <a:pt x="326" y="292"/>
                  </a:moveTo>
                  <a:cubicBezTo>
                    <a:pt x="327" y="320"/>
                    <a:pt x="355" y="400"/>
                    <a:pt x="286" y="399"/>
                  </a:cubicBezTo>
                  <a:cubicBezTo>
                    <a:pt x="217" y="398"/>
                    <a:pt x="214" y="409"/>
                    <a:pt x="215" y="321"/>
                  </a:cubicBezTo>
                  <a:cubicBezTo>
                    <a:pt x="216" y="236"/>
                    <a:pt x="225" y="253"/>
                    <a:pt x="230" y="264"/>
                  </a:cubicBezTo>
                  <a:cubicBezTo>
                    <a:pt x="230" y="264"/>
                    <a:pt x="253" y="318"/>
                    <a:pt x="309" y="277"/>
                  </a:cubicBezTo>
                  <a:cubicBezTo>
                    <a:pt x="319" y="269"/>
                    <a:pt x="324" y="263"/>
                    <a:pt x="326" y="292"/>
                  </a:cubicBezTo>
                  <a:close/>
                  <a:moveTo>
                    <a:pt x="318" y="133"/>
                  </a:moveTo>
                  <a:cubicBezTo>
                    <a:pt x="338" y="148"/>
                    <a:pt x="316" y="165"/>
                    <a:pt x="316" y="165"/>
                  </a:cubicBezTo>
                  <a:cubicBezTo>
                    <a:pt x="316" y="165"/>
                    <a:pt x="302" y="189"/>
                    <a:pt x="313" y="213"/>
                  </a:cubicBezTo>
                  <a:cubicBezTo>
                    <a:pt x="324" y="237"/>
                    <a:pt x="324" y="265"/>
                    <a:pt x="301" y="239"/>
                  </a:cubicBezTo>
                  <a:cubicBezTo>
                    <a:pt x="279" y="214"/>
                    <a:pt x="293" y="156"/>
                    <a:pt x="299" y="144"/>
                  </a:cubicBezTo>
                  <a:cubicBezTo>
                    <a:pt x="299" y="144"/>
                    <a:pt x="299" y="118"/>
                    <a:pt x="318" y="133"/>
                  </a:cubicBezTo>
                  <a:close/>
                  <a:moveTo>
                    <a:pt x="507" y="179"/>
                  </a:moveTo>
                  <a:cubicBezTo>
                    <a:pt x="498" y="185"/>
                    <a:pt x="507" y="179"/>
                    <a:pt x="465" y="177"/>
                  </a:cubicBezTo>
                  <a:cubicBezTo>
                    <a:pt x="423" y="176"/>
                    <a:pt x="461" y="162"/>
                    <a:pt x="461" y="162"/>
                  </a:cubicBezTo>
                  <a:cubicBezTo>
                    <a:pt x="565" y="166"/>
                    <a:pt x="516" y="173"/>
                    <a:pt x="507" y="17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4" name="未知"/>
            <p:cNvSpPr/>
            <p:nvPr/>
          </p:nvSpPr>
          <p:spPr>
            <a:xfrm>
              <a:off x="703" y="1269"/>
              <a:ext cx="238" cy="283"/>
            </a:xfrm>
            <a:custGeom>
              <a:avLst/>
              <a:gdLst/>
              <a:ahLst/>
              <a:cxnLst/>
              <a:pathLst>
                <a:path w="47" h="56">
                  <a:moveTo>
                    <a:pt x="40" y="15"/>
                  </a:moveTo>
                  <a:cubicBezTo>
                    <a:pt x="37" y="0"/>
                    <a:pt x="0" y="23"/>
                    <a:pt x="27" y="56"/>
                  </a:cubicBezTo>
                  <a:cubicBezTo>
                    <a:pt x="27" y="56"/>
                    <a:pt x="47" y="49"/>
                    <a:pt x="40" y="15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5" name="未知"/>
            <p:cNvSpPr/>
            <p:nvPr/>
          </p:nvSpPr>
          <p:spPr>
            <a:xfrm>
              <a:off x="485" y="1385"/>
              <a:ext cx="208" cy="379"/>
            </a:xfrm>
            <a:custGeom>
              <a:avLst/>
              <a:gdLst/>
              <a:ahLst/>
              <a:cxnLst/>
              <a:pathLst>
                <a:path w="41" h="75">
                  <a:moveTo>
                    <a:pt x="19" y="27"/>
                  </a:moveTo>
                  <a:cubicBezTo>
                    <a:pt x="0" y="54"/>
                    <a:pt x="6" y="63"/>
                    <a:pt x="12" y="69"/>
                  </a:cubicBezTo>
                  <a:cubicBezTo>
                    <a:pt x="18" y="75"/>
                    <a:pt x="30" y="74"/>
                    <a:pt x="40" y="45"/>
                  </a:cubicBezTo>
                  <a:cubicBezTo>
                    <a:pt x="40" y="45"/>
                    <a:pt x="32" y="31"/>
                    <a:pt x="37" y="24"/>
                  </a:cubicBezTo>
                  <a:cubicBezTo>
                    <a:pt x="41" y="16"/>
                    <a:pt x="38" y="0"/>
                    <a:pt x="19" y="27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6" name="未知"/>
            <p:cNvSpPr/>
            <p:nvPr/>
          </p:nvSpPr>
          <p:spPr>
            <a:xfrm>
              <a:off x="354" y="627"/>
              <a:ext cx="683" cy="318"/>
            </a:xfrm>
            <a:custGeom>
              <a:avLst/>
              <a:gdLst/>
              <a:ahLst/>
              <a:cxnLst/>
              <a:pathLst>
                <a:path w="135" h="63">
                  <a:moveTo>
                    <a:pt x="112" y="4"/>
                  </a:moveTo>
                  <a:cubicBezTo>
                    <a:pt x="105" y="9"/>
                    <a:pt x="24" y="4"/>
                    <a:pt x="24" y="4"/>
                  </a:cubicBezTo>
                  <a:cubicBezTo>
                    <a:pt x="15" y="4"/>
                    <a:pt x="3" y="1"/>
                    <a:pt x="2" y="25"/>
                  </a:cubicBezTo>
                  <a:cubicBezTo>
                    <a:pt x="0" y="63"/>
                    <a:pt x="48" y="58"/>
                    <a:pt x="60" y="58"/>
                  </a:cubicBezTo>
                  <a:cubicBezTo>
                    <a:pt x="72" y="58"/>
                    <a:pt x="84" y="48"/>
                    <a:pt x="96" y="54"/>
                  </a:cubicBezTo>
                  <a:cubicBezTo>
                    <a:pt x="96" y="54"/>
                    <a:pt x="107" y="63"/>
                    <a:pt x="113" y="53"/>
                  </a:cubicBezTo>
                  <a:cubicBezTo>
                    <a:pt x="135" y="13"/>
                    <a:pt x="120" y="0"/>
                    <a:pt x="112" y="4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7" name="未知"/>
            <p:cNvSpPr/>
            <p:nvPr/>
          </p:nvSpPr>
          <p:spPr>
            <a:xfrm>
              <a:off x="1128" y="1527"/>
              <a:ext cx="490" cy="515"/>
            </a:xfrm>
            <a:custGeom>
              <a:avLst/>
              <a:gdLst/>
              <a:ahLst/>
              <a:cxnLst/>
              <a:pathLst>
                <a:path w="97" h="102">
                  <a:moveTo>
                    <a:pt x="67" y="5"/>
                  </a:moveTo>
                  <a:cubicBezTo>
                    <a:pt x="55" y="10"/>
                    <a:pt x="31" y="5"/>
                    <a:pt x="31" y="5"/>
                  </a:cubicBezTo>
                  <a:cubicBezTo>
                    <a:pt x="0" y="6"/>
                    <a:pt x="16" y="39"/>
                    <a:pt x="12" y="57"/>
                  </a:cubicBezTo>
                  <a:cubicBezTo>
                    <a:pt x="8" y="76"/>
                    <a:pt x="63" y="102"/>
                    <a:pt x="79" y="62"/>
                  </a:cubicBezTo>
                  <a:cubicBezTo>
                    <a:pt x="97" y="20"/>
                    <a:pt x="79" y="0"/>
                    <a:pt x="67" y="5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8" name="未知"/>
            <p:cNvSpPr/>
            <p:nvPr/>
          </p:nvSpPr>
          <p:spPr>
            <a:xfrm>
              <a:off x="2255" y="1006"/>
              <a:ext cx="501" cy="96"/>
            </a:xfrm>
            <a:custGeom>
              <a:avLst/>
              <a:gdLst/>
              <a:ahLst/>
              <a:cxnLst/>
              <a:pathLst>
                <a:path w="99" h="19">
                  <a:moveTo>
                    <a:pt x="15" y="0"/>
                  </a:moveTo>
                  <a:cubicBezTo>
                    <a:pt x="0" y="0"/>
                    <a:pt x="19" y="19"/>
                    <a:pt x="40" y="15"/>
                  </a:cubicBezTo>
                  <a:cubicBezTo>
                    <a:pt x="99" y="1"/>
                    <a:pt x="15" y="0"/>
                    <a:pt x="15" y="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9" name="未知"/>
            <p:cNvSpPr/>
            <p:nvPr/>
          </p:nvSpPr>
          <p:spPr>
            <a:xfrm>
              <a:off x="2422" y="986"/>
              <a:ext cx="385" cy="237"/>
            </a:xfrm>
            <a:custGeom>
              <a:avLst/>
              <a:gdLst/>
              <a:ahLst/>
              <a:cxnLst/>
              <a:pathLst>
                <a:path w="76" h="47">
                  <a:moveTo>
                    <a:pt x="21" y="37"/>
                  </a:moveTo>
                  <a:cubicBezTo>
                    <a:pt x="21" y="37"/>
                    <a:pt x="50" y="47"/>
                    <a:pt x="70" y="17"/>
                  </a:cubicBezTo>
                  <a:cubicBezTo>
                    <a:pt x="76" y="7"/>
                    <a:pt x="65" y="0"/>
                    <a:pt x="48" y="3"/>
                  </a:cubicBezTo>
                  <a:cubicBezTo>
                    <a:pt x="39" y="5"/>
                    <a:pt x="39" y="32"/>
                    <a:pt x="19" y="32"/>
                  </a:cubicBezTo>
                  <a:cubicBezTo>
                    <a:pt x="0" y="32"/>
                    <a:pt x="21" y="37"/>
                    <a:pt x="21" y="37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0" name="未知"/>
            <p:cNvSpPr/>
            <p:nvPr/>
          </p:nvSpPr>
          <p:spPr>
            <a:xfrm>
              <a:off x="2407" y="1183"/>
              <a:ext cx="415" cy="187"/>
            </a:xfrm>
            <a:custGeom>
              <a:avLst/>
              <a:gdLst/>
              <a:ahLst/>
              <a:cxnLst/>
              <a:pathLst>
                <a:path w="82" h="37">
                  <a:moveTo>
                    <a:pt x="72" y="6"/>
                  </a:moveTo>
                  <a:cubicBezTo>
                    <a:pt x="57" y="23"/>
                    <a:pt x="24" y="17"/>
                    <a:pt x="24" y="17"/>
                  </a:cubicBezTo>
                  <a:cubicBezTo>
                    <a:pt x="24" y="17"/>
                    <a:pt x="0" y="16"/>
                    <a:pt x="17" y="26"/>
                  </a:cubicBezTo>
                  <a:cubicBezTo>
                    <a:pt x="33" y="37"/>
                    <a:pt x="53" y="32"/>
                    <a:pt x="76" y="23"/>
                  </a:cubicBezTo>
                  <a:cubicBezTo>
                    <a:pt x="78" y="22"/>
                    <a:pt x="80" y="21"/>
                    <a:pt x="82" y="20"/>
                  </a:cubicBezTo>
                  <a:lnTo>
                    <a:pt x="82" y="0"/>
                  </a:lnTo>
                  <a:cubicBezTo>
                    <a:pt x="79" y="1"/>
                    <a:pt x="75" y="2"/>
                    <a:pt x="72" y="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1" name="未知"/>
            <p:cNvSpPr/>
            <p:nvPr/>
          </p:nvSpPr>
          <p:spPr>
            <a:xfrm>
              <a:off x="2083" y="1360"/>
              <a:ext cx="698" cy="167"/>
            </a:xfrm>
            <a:custGeom>
              <a:avLst/>
              <a:gdLst/>
              <a:ahLst/>
              <a:cxnLst/>
              <a:pathLst>
                <a:path w="138" h="33">
                  <a:moveTo>
                    <a:pt x="21" y="1"/>
                  </a:moveTo>
                  <a:cubicBezTo>
                    <a:pt x="21" y="1"/>
                    <a:pt x="0" y="8"/>
                    <a:pt x="8" y="14"/>
                  </a:cubicBezTo>
                  <a:cubicBezTo>
                    <a:pt x="15" y="20"/>
                    <a:pt x="48" y="22"/>
                    <a:pt x="57" y="22"/>
                  </a:cubicBezTo>
                  <a:cubicBezTo>
                    <a:pt x="66" y="22"/>
                    <a:pt x="96" y="33"/>
                    <a:pt x="117" y="23"/>
                  </a:cubicBezTo>
                  <a:cubicBezTo>
                    <a:pt x="138" y="12"/>
                    <a:pt x="123" y="9"/>
                    <a:pt x="114" y="8"/>
                  </a:cubicBezTo>
                  <a:cubicBezTo>
                    <a:pt x="105" y="6"/>
                    <a:pt x="102" y="0"/>
                    <a:pt x="82" y="3"/>
                  </a:cubicBezTo>
                  <a:cubicBezTo>
                    <a:pt x="37" y="11"/>
                    <a:pt x="21" y="1"/>
                    <a:pt x="21" y="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2" name="未知"/>
            <p:cNvSpPr/>
            <p:nvPr/>
          </p:nvSpPr>
          <p:spPr>
            <a:xfrm>
              <a:off x="2159" y="1522"/>
              <a:ext cx="567" cy="146"/>
            </a:xfrm>
            <a:custGeom>
              <a:avLst/>
              <a:gdLst/>
              <a:ahLst/>
              <a:cxnLst/>
              <a:pathLst>
                <a:path w="112" h="29">
                  <a:moveTo>
                    <a:pt x="98" y="19"/>
                  </a:moveTo>
                  <a:cubicBezTo>
                    <a:pt x="112" y="13"/>
                    <a:pt x="111" y="0"/>
                    <a:pt x="103" y="4"/>
                  </a:cubicBezTo>
                  <a:cubicBezTo>
                    <a:pt x="96" y="9"/>
                    <a:pt x="83" y="10"/>
                    <a:pt x="74" y="10"/>
                  </a:cubicBezTo>
                  <a:cubicBezTo>
                    <a:pt x="65" y="11"/>
                    <a:pt x="45" y="3"/>
                    <a:pt x="36" y="6"/>
                  </a:cubicBezTo>
                  <a:cubicBezTo>
                    <a:pt x="27" y="9"/>
                    <a:pt x="2" y="4"/>
                    <a:pt x="2" y="4"/>
                  </a:cubicBezTo>
                  <a:cubicBezTo>
                    <a:pt x="0" y="29"/>
                    <a:pt x="83" y="25"/>
                    <a:pt x="98" y="1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3" name="未知"/>
            <p:cNvSpPr/>
            <p:nvPr/>
          </p:nvSpPr>
          <p:spPr>
            <a:xfrm>
              <a:off x="2124" y="1638"/>
              <a:ext cx="581" cy="480"/>
            </a:xfrm>
            <a:custGeom>
              <a:avLst/>
              <a:gdLst/>
              <a:ahLst/>
              <a:cxnLst/>
              <a:pathLst>
                <a:path w="115" h="95">
                  <a:moveTo>
                    <a:pt x="3" y="53"/>
                  </a:moveTo>
                  <a:cubicBezTo>
                    <a:pt x="5" y="60"/>
                    <a:pt x="14" y="68"/>
                    <a:pt x="26" y="54"/>
                  </a:cubicBezTo>
                  <a:cubicBezTo>
                    <a:pt x="48" y="29"/>
                    <a:pt x="48" y="72"/>
                    <a:pt x="50" y="77"/>
                  </a:cubicBezTo>
                  <a:cubicBezTo>
                    <a:pt x="51" y="81"/>
                    <a:pt x="54" y="95"/>
                    <a:pt x="59" y="84"/>
                  </a:cubicBezTo>
                  <a:cubicBezTo>
                    <a:pt x="63" y="74"/>
                    <a:pt x="70" y="39"/>
                    <a:pt x="81" y="52"/>
                  </a:cubicBezTo>
                  <a:cubicBezTo>
                    <a:pt x="100" y="76"/>
                    <a:pt x="115" y="54"/>
                    <a:pt x="111" y="52"/>
                  </a:cubicBezTo>
                  <a:cubicBezTo>
                    <a:pt x="106" y="51"/>
                    <a:pt x="79" y="37"/>
                    <a:pt x="79" y="27"/>
                  </a:cubicBezTo>
                  <a:cubicBezTo>
                    <a:pt x="79" y="16"/>
                    <a:pt x="42" y="0"/>
                    <a:pt x="37" y="16"/>
                  </a:cubicBezTo>
                  <a:cubicBezTo>
                    <a:pt x="33" y="33"/>
                    <a:pt x="12" y="41"/>
                    <a:pt x="12" y="41"/>
                  </a:cubicBezTo>
                  <a:cubicBezTo>
                    <a:pt x="0" y="44"/>
                    <a:pt x="2" y="45"/>
                    <a:pt x="3" y="5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4" name="未知"/>
            <p:cNvSpPr/>
            <p:nvPr/>
          </p:nvSpPr>
          <p:spPr>
            <a:xfrm>
              <a:off x="2503" y="1446"/>
              <a:ext cx="329" cy="854"/>
            </a:xfrm>
            <a:custGeom>
              <a:avLst/>
              <a:gdLst/>
              <a:ahLst/>
              <a:cxnLst/>
              <a:pathLst>
                <a:path w="65" h="169">
                  <a:moveTo>
                    <a:pt x="51" y="40"/>
                  </a:moveTo>
                  <a:cubicBezTo>
                    <a:pt x="44" y="46"/>
                    <a:pt x="30" y="49"/>
                    <a:pt x="22" y="49"/>
                  </a:cubicBezTo>
                  <a:cubicBezTo>
                    <a:pt x="13" y="48"/>
                    <a:pt x="14" y="56"/>
                    <a:pt x="22" y="59"/>
                  </a:cubicBezTo>
                  <a:cubicBezTo>
                    <a:pt x="30" y="62"/>
                    <a:pt x="49" y="75"/>
                    <a:pt x="50" y="90"/>
                  </a:cubicBezTo>
                  <a:cubicBezTo>
                    <a:pt x="50" y="104"/>
                    <a:pt x="51" y="115"/>
                    <a:pt x="34" y="118"/>
                  </a:cubicBezTo>
                  <a:cubicBezTo>
                    <a:pt x="18" y="122"/>
                    <a:pt x="3" y="124"/>
                    <a:pt x="0" y="148"/>
                  </a:cubicBezTo>
                  <a:cubicBezTo>
                    <a:pt x="0" y="148"/>
                    <a:pt x="10" y="154"/>
                    <a:pt x="17" y="155"/>
                  </a:cubicBezTo>
                  <a:cubicBezTo>
                    <a:pt x="23" y="155"/>
                    <a:pt x="42" y="163"/>
                    <a:pt x="47" y="166"/>
                  </a:cubicBezTo>
                  <a:cubicBezTo>
                    <a:pt x="51" y="169"/>
                    <a:pt x="58" y="167"/>
                    <a:pt x="63" y="162"/>
                  </a:cubicBezTo>
                  <a:lnTo>
                    <a:pt x="65" y="0"/>
                  </a:lnTo>
                  <a:cubicBezTo>
                    <a:pt x="64" y="8"/>
                    <a:pt x="58" y="36"/>
                    <a:pt x="51" y="4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2065" name="组合 2064"/>
          <p:cNvGrpSpPr/>
          <p:nvPr/>
        </p:nvGrpSpPr>
        <p:grpSpPr>
          <a:xfrm>
            <a:off x="554038" y="36513"/>
            <a:ext cx="7891462" cy="6821487"/>
            <a:chOff x="0" y="0"/>
            <a:chExt cx="4971" cy="4297"/>
          </a:xfrm>
        </p:grpSpPr>
        <p:sp>
          <p:nvSpPr>
            <p:cNvPr id="2066" name="矩形 2065"/>
            <p:cNvSpPr/>
            <p:nvPr/>
          </p:nvSpPr>
          <p:spPr>
            <a:xfrm>
              <a:off x="35" y="0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7" name="未知"/>
            <p:cNvSpPr>
              <a:spLocks noEditPoints="1"/>
            </p:cNvSpPr>
            <p:nvPr/>
          </p:nvSpPr>
          <p:spPr>
            <a:xfrm>
              <a:off x="35" y="202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8" name="未知"/>
            <p:cNvSpPr>
              <a:spLocks noEditPoints="1"/>
            </p:cNvSpPr>
            <p:nvPr/>
          </p:nvSpPr>
          <p:spPr>
            <a:xfrm>
              <a:off x="35" y="607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9" name="未知"/>
            <p:cNvSpPr>
              <a:spLocks noEditPoints="1"/>
            </p:cNvSpPr>
            <p:nvPr/>
          </p:nvSpPr>
          <p:spPr>
            <a:xfrm>
              <a:off x="35" y="1011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70" name="未知"/>
            <p:cNvSpPr>
              <a:spLocks noEditPoints="1"/>
            </p:cNvSpPr>
            <p:nvPr/>
          </p:nvSpPr>
          <p:spPr>
            <a:xfrm>
              <a:off x="35" y="1415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71" name="未知"/>
            <p:cNvSpPr>
              <a:spLocks noEditPoints="1"/>
            </p:cNvSpPr>
            <p:nvPr/>
          </p:nvSpPr>
          <p:spPr>
            <a:xfrm>
              <a:off x="35" y="1820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72" name="未知"/>
            <p:cNvSpPr>
              <a:spLocks noEditPoints="1"/>
            </p:cNvSpPr>
            <p:nvPr/>
          </p:nvSpPr>
          <p:spPr>
            <a:xfrm>
              <a:off x="35" y="2224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73" name="未知"/>
            <p:cNvSpPr>
              <a:spLocks noEditPoints="1"/>
            </p:cNvSpPr>
            <p:nvPr/>
          </p:nvSpPr>
          <p:spPr>
            <a:xfrm>
              <a:off x="35" y="2629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74" name="未知"/>
            <p:cNvSpPr>
              <a:spLocks noEditPoints="1"/>
            </p:cNvSpPr>
            <p:nvPr/>
          </p:nvSpPr>
          <p:spPr>
            <a:xfrm>
              <a:off x="35" y="3033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75" name="未知"/>
            <p:cNvSpPr>
              <a:spLocks noEditPoints="1"/>
            </p:cNvSpPr>
            <p:nvPr/>
          </p:nvSpPr>
          <p:spPr>
            <a:xfrm>
              <a:off x="35" y="3438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76" name="未知"/>
            <p:cNvSpPr>
              <a:spLocks noEditPoints="1"/>
            </p:cNvSpPr>
            <p:nvPr/>
          </p:nvSpPr>
          <p:spPr>
            <a:xfrm>
              <a:off x="35" y="3842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77" name="矩形 2076"/>
            <p:cNvSpPr/>
            <p:nvPr/>
          </p:nvSpPr>
          <p:spPr>
            <a:xfrm>
              <a:off x="35" y="4246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78" name="矩形 2077"/>
            <p:cNvSpPr/>
            <p:nvPr/>
          </p:nvSpPr>
          <p:spPr>
            <a:xfrm>
              <a:off x="480" y="0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79" name="未知"/>
            <p:cNvSpPr>
              <a:spLocks noEditPoints="1"/>
            </p:cNvSpPr>
            <p:nvPr/>
          </p:nvSpPr>
          <p:spPr>
            <a:xfrm>
              <a:off x="480" y="202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80" name="未知"/>
            <p:cNvSpPr>
              <a:spLocks noEditPoints="1"/>
            </p:cNvSpPr>
            <p:nvPr/>
          </p:nvSpPr>
          <p:spPr>
            <a:xfrm>
              <a:off x="480" y="607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81" name="未知"/>
            <p:cNvSpPr>
              <a:spLocks noEditPoints="1"/>
            </p:cNvSpPr>
            <p:nvPr/>
          </p:nvSpPr>
          <p:spPr>
            <a:xfrm>
              <a:off x="480" y="1011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82" name="未知"/>
            <p:cNvSpPr>
              <a:spLocks noEditPoints="1"/>
            </p:cNvSpPr>
            <p:nvPr/>
          </p:nvSpPr>
          <p:spPr>
            <a:xfrm>
              <a:off x="480" y="1415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83" name="未知"/>
            <p:cNvSpPr>
              <a:spLocks noEditPoints="1"/>
            </p:cNvSpPr>
            <p:nvPr/>
          </p:nvSpPr>
          <p:spPr>
            <a:xfrm>
              <a:off x="480" y="1820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84" name="未知"/>
            <p:cNvSpPr>
              <a:spLocks noEditPoints="1"/>
            </p:cNvSpPr>
            <p:nvPr/>
          </p:nvSpPr>
          <p:spPr>
            <a:xfrm>
              <a:off x="480" y="2224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85" name="未知"/>
            <p:cNvSpPr>
              <a:spLocks noEditPoints="1"/>
            </p:cNvSpPr>
            <p:nvPr/>
          </p:nvSpPr>
          <p:spPr>
            <a:xfrm>
              <a:off x="480" y="2629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86" name="未知"/>
            <p:cNvSpPr>
              <a:spLocks noEditPoints="1"/>
            </p:cNvSpPr>
            <p:nvPr/>
          </p:nvSpPr>
          <p:spPr>
            <a:xfrm>
              <a:off x="480" y="3033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87" name="未知"/>
            <p:cNvSpPr>
              <a:spLocks noEditPoints="1"/>
            </p:cNvSpPr>
            <p:nvPr/>
          </p:nvSpPr>
          <p:spPr>
            <a:xfrm>
              <a:off x="480" y="3438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88" name="未知"/>
            <p:cNvSpPr>
              <a:spLocks noEditPoints="1"/>
            </p:cNvSpPr>
            <p:nvPr/>
          </p:nvSpPr>
          <p:spPr>
            <a:xfrm>
              <a:off x="480" y="3842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89" name="矩形 2088"/>
            <p:cNvSpPr/>
            <p:nvPr/>
          </p:nvSpPr>
          <p:spPr>
            <a:xfrm>
              <a:off x="480" y="4246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90" name="矩形 2089"/>
            <p:cNvSpPr/>
            <p:nvPr/>
          </p:nvSpPr>
          <p:spPr>
            <a:xfrm>
              <a:off x="930" y="0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91" name="未知"/>
            <p:cNvSpPr>
              <a:spLocks noEditPoints="1"/>
            </p:cNvSpPr>
            <p:nvPr/>
          </p:nvSpPr>
          <p:spPr>
            <a:xfrm>
              <a:off x="930" y="202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92" name="未知"/>
            <p:cNvSpPr>
              <a:spLocks noEditPoints="1"/>
            </p:cNvSpPr>
            <p:nvPr/>
          </p:nvSpPr>
          <p:spPr>
            <a:xfrm>
              <a:off x="930" y="607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93" name="未知"/>
            <p:cNvSpPr>
              <a:spLocks noEditPoints="1"/>
            </p:cNvSpPr>
            <p:nvPr/>
          </p:nvSpPr>
          <p:spPr>
            <a:xfrm>
              <a:off x="930" y="1011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94" name="未知"/>
            <p:cNvSpPr>
              <a:spLocks noEditPoints="1"/>
            </p:cNvSpPr>
            <p:nvPr/>
          </p:nvSpPr>
          <p:spPr>
            <a:xfrm>
              <a:off x="930" y="1415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95" name="未知"/>
            <p:cNvSpPr>
              <a:spLocks noEditPoints="1"/>
            </p:cNvSpPr>
            <p:nvPr/>
          </p:nvSpPr>
          <p:spPr>
            <a:xfrm>
              <a:off x="930" y="1820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96" name="未知"/>
            <p:cNvSpPr>
              <a:spLocks noEditPoints="1"/>
            </p:cNvSpPr>
            <p:nvPr/>
          </p:nvSpPr>
          <p:spPr>
            <a:xfrm>
              <a:off x="930" y="2224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97" name="未知"/>
            <p:cNvSpPr>
              <a:spLocks noEditPoints="1"/>
            </p:cNvSpPr>
            <p:nvPr/>
          </p:nvSpPr>
          <p:spPr>
            <a:xfrm>
              <a:off x="930" y="2629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98" name="未知"/>
            <p:cNvSpPr>
              <a:spLocks noEditPoints="1"/>
            </p:cNvSpPr>
            <p:nvPr/>
          </p:nvSpPr>
          <p:spPr>
            <a:xfrm>
              <a:off x="930" y="3033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99" name="未知"/>
            <p:cNvSpPr>
              <a:spLocks noEditPoints="1"/>
            </p:cNvSpPr>
            <p:nvPr/>
          </p:nvSpPr>
          <p:spPr>
            <a:xfrm>
              <a:off x="930" y="3438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00" name="未知"/>
            <p:cNvSpPr>
              <a:spLocks noEditPoints="1"/>
            </p:cNvSpPr>
            <p:nvPr/>
          </p:nvSpPr>
          <p:spPr>
            <a:xfrm>
              <a:off x="930" y="3842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01" name="矩形 2100"/>
            <p:cNvSpPr/>
            <p:nvPr/>
          </p:nvSpPr>
          <p:spPr>
            <a:xfrm>
              <a:off x="930" y="4246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02" name="矩形 2101"/>
            <p:cNvSpPr/>
            <p:nvPr/>
          </p:nvSpPr>
          <p:spPr>
            <a:xfrm>
              <a:off x="1375" y="0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03" name="未知"/>
            <p:cNvSpPr>
              <a:spLocks noEditPoints="1"/>
            </p:cNvSpPr>
            <p:nvPr/>
          </p:nvSpPr>
          <p:spPr>
            <a:xfrm>
              <a:off x="1375" y="202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04" name="未知"/>
            <p:cNvSpPr>
              <a:spLocks noEditPoints="1"/>
            </p:cNvSpPr>
            <p:nvPr/>
          </p:nvSpPr>
          <p:spPr>
            <a:xfrm>
              <a:off x="1375" y="607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05" name="未知"/>
            <p:cNvSpPr>
              <a:spLocks noEditPoints="1"/>
            </p:cNvSpPr>
            <p:nvPr/>
          </p:nvSpPr>
          <p:spPr>
            <a:xfrm>
              <a:off x="1375" y="1011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06" name="未知"/>
            <p:cNvSpPr>
              <a:spLocks noEditPoints="1"/>
            </p:cNvSpPr>
            <p:nvPr/>
          </p:nvSpPr>
          <p:spPr>
            <a:xfrm>
              <a:off x="1375" y="1415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07" name="未知"/>
            <p:cNvSpPr>
              <a:spLocks noEditPoints="1"/>
            </p:cNvSpPr>
            <p:nvPr/>
          </p:nvSpPr>
          <p:spPr>
            <a:xfrm>
              <a:off x="1375" y="1820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08" name="未知"/>
            <p:cNvSpPr>
              <a:spLocks noEditPoints="1"/>
            </p:cNvSpPr>
            <p:nvPr/>
          </p:nvSpPr>
          <p:spPr>
            <a:xfrm>
              <a:off x="1375" y="2224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09" name="未知"/>
            <p:cNvSpPr>
              <a:spLocks noEditPoints="1"/>
            </p:cNvSpPr>
            <p:nvPr/>
          </p:nvSpPr>
          <p:spPr>
            <a:xfrm>
              <a:off x="1375" y="2629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10" name="未知"/>
            <p:cNvSpPr>
              <a:spLocks noEditPoints="1"/>
            </p:cNvSpPr>
            <p:nvPr/>
          </p:nvSpPr>
          <p:spPr>
            <a:xfrm>
              <a:off x="1375" y="3033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11" name="未知"/>
            <p:cNvSpPr>
              <a:spLocks noEditPoints="1"/>
            </p:cNvSpPr>
            <p:nvPr/>
          </p:nvSpPr>
          <p:spPr>
            <a:xfrm>
              <a:off x="1375" y="3438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12" name="未知"/>
            <p:cNvSpPr>
              <a:spLocks noEditPoints="1"/>
            </p:cNvSpPr>
            <p:nvPr/>
          </p:nvSpPr>
          <p:spPr>
            <a:xfrm>
              <a:off x="1375" y="3842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13" name="矩形 2112"/>
            <p:cNvSpPr/>
            <p:nvPr/>
          </p:nvSpPr>
          <p:spPr>
            <a:xfrm>
              <a:off x="1375" y="4246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14" name="矩形 2113"/>
            <p:cNvSpPr/>
            <p:nvPr/>
          </p:nvSpPr>
          <p:spPr>
            <a:xfrm>
              <a:off x="1820" y="0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15" name="未知"/>
            <p:cNvSpPr>
              <a:spLocks noEditPoints="1"/>
            </p:cNvSpPr>
            <p:nvPr/>
          </p:nvSpPr>
          <p:spPr>
            <a:xfrm>
              <a:off x="1820" y="202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16" name="未知"/>
            <p:cNvSpPr>
              <a:spLocks noEditPoints="1"/>
            </p:cNvSpPr>
            <p:nvPr/>
          </p:nvSpPr>
          <p:spPr>
            <a:xfrm>
              <a:off x="1820" y="607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17" name="未知"/>
            <p:cNvSpPr>
              <a:spLocks noEditPoints="1"/>
            </p:cNvSpPr>
            <p:nvPr/>
          </p:nvSpPr>
          <p:spPr>
            <a:xfrm>
              <a:off x="1820" y="1011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18" name="未知"/>
            <p:cNvSpPr>
              <a:spLocks noEditPoints="1"/>
            </p:cNvSpPr>
            <p:nvPr/>
          </p:nvSpPr>
          <p:spPr>
            <a:xfrm>
              <a:off x="1820" y="1415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19" name="未知"/>
            <p:cNvSpPr>
              <a:spLocks noEditPoints="1"/>
            </p:cNvSpPr>
            <p:nvPr/>
          </p:nvSpPr>
          <p:spPr>
            <a:xfrm>
              <a:off x="1820" y="1820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20" name="未知"/>
            <p:cNvSpPr>
              <a:spLocks noEditPoints="1"/>
            </p:cNvSpPr>
            <p:nvPr/>
          </p:nvSpPr>
          <p:spPr>
            <a:xfrm>
              <a:off x="1820" y="2224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21" name="未知"/>
            <p:cNvSpPr>
              <a:spLocks noEditPoints="1"/>
            </p:cNvSpPr>
            <p:nvPr/>
          </p:nvSpPr>
          <p:spPr>
            <a:xfrm>
              <a:off x="1820" y="2629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22" name="未知"/>
            <p:cNvSpPr>
              <a:spLocks noEditPoints="1"/>
            </p:cNvSpPr>
            <p:nvPr/>
          </p:nvSpPr>
          <p:spPr>
            <a:xfrm>
              <a:off x="1820" y="3033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23" name="未知"/>
            <p:cNvSpPr>
              <a:spLocks noEditPoints="1"/>
            </p:cNvSpPr>
            <p:nvPr/>
          </p:nvSpPr>
          <p:spPr>
            <a:xfrm>
              <a:off x="1820" y="3438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24" name="未知"/>
            <p:cNvSpPr>
              <a:spLocks noEditPoints="1"/>
            </p:cNvSpPr>
            <p:nvPr/>
          </p:nvSpPr>
          <p:spPr>
            <a:xfrm>
              <a:off x="1820" y="3842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25" name="矩形 2124"/>
            <p:cNvSpPr/>
            <p:nvPr/>
          </p:nvSpPr>
          <p:spPr>
            <a:xfrm>
              <a:off x="1820" y="4246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26" name="矩形 2125"/>
            <p:cNvSpPr/>
            <p:nvPr/>
          </p:nvSpPr>
          <p:spPr>
            <a:xfrm>
              <a:off x="2271" y="0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27" name="未知"/>
            <p:cNvSpPr>
              <a:spLocks noEditPoints="1"/>
            </p:cNvSpPr>
            <p:nvPr/>
          </p:nvSpPr>
          <p:spPr>
            <a:xfrm>
              <a:off x="2271" y="202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28" name="未知"/>
            <p:cNvSpPr>
              <a:spLocks noEditPoints="1"/>
            </p:cNvSpPr>
            <p:nvPr/>
          </p:nvSpPr>
          <p:spPr>
            <a:xfrm>
              <a:off x="2271" y="607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29" name="未知"/>
            <p:cNvSpPr>
              <a:spLocks noEditPoints="1"/>
            </p:cNvSpPr>
            <p:nvPr/>
          </p:nvSpPr>
          <p:spPr>
            <a:xfrm>
              <a:off x="2271" y="101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30" name="未知"/>
            <p:cNvSpPr>
              <a:spLocks noEditPoints="1"/>
            </p:cNvSpPr>
            <p:nvPr/>
          </p:nvSpPr>
          <p:spPr>
            <a:xfrm>
              <a:off x="2271" y="141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31" name="未知"/>
            <p:cNvSpPr>
              <a:spLocks noEditPoints="1"/>
            </p:cNvSpPr>
            <p:nvPr/>
          </p:nvSpPr>
          <p:spPr>
            <a:xfrm>
              <a:off x="2271" y="182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32" name="未知"/>
            <p:cNvSpPr>
              <a:spLocks noEditPoints="1"/>
            </p:cNvSpPr>
            <p:nvPr/>
          </p:nvSpPr>
          <p:spPr>
            <a:xfrm>
              <a:off x="2271" y="2224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33" name="未知"/>
            <p:cNvSpPr>
              <a:spLocks noEditPoints="1"/>
            </p:cNvSpPr>
            <p:nvPr/>
          </p:nvSpPr>
          <p:spPr>
            <a:xfrm>
              <a:off x="2271" y="2629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34" name="未知"/>
            <p:cNvSpPr>
              <a:spLocks noEditPoints="1"/>
            </p:cNvSpPr>
            <p:nvPr/>
          </p:nvSpPr>
          <p:spPr>
            <a:xfrm>
              <a:off x="2271" y="303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35" name="未知"/>
            <p:cNvSpPr>
              <a:spLocks noEditPoints="1"/>
            </p:cNvSpPr>
            <p:nvPr/>
          </p:nvSpPr>
          <p:spPr>
            <a:xfrm>
              <a:off x="2271" y="3438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36" name="未知"/>
            <p:cNvSpPr>
              <a:spLocks noEditPoints="1"/>
            </p:cNvSpPr>
            <p:nvPr/>
          </p:nvSpPr>
          <p:spPr>
            <a:xfrm>
              <a:off x="2271" y="384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37" name="矩形 2136"/>
            <p:cNvSpPr/>
            <p:nvPr/>
          </p:nvSpPr>
          <p:spPr>
            <a:xfrm>
              <a:off x="2271" y="4246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38" name="矩形 2137"/>
            <p:cNvSpPr/>
            <p:nvPr/>
          </p:nvSpPr>
          <p:spPr>
            <a:xfrm>
              <a:off x="2716" y="0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39" name="未知"/>
            <p:cNvSpPr>
              <a:spLocks noEditPoints="1"/>
            </p:cNvSpPr>
            <p:nvPr/>
          </p:nvSpPr>
          <p:spPr>
            <a:xfrm>
              <a:off x="2716" y="202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40" name="未知"/>
            <p:cNvSpPr>
              <a:spLocks noEditPoints="1"/>
            </p:cNvSpPr>
            <p:nvPr/>
          </p:nvSpPr>
          <p:spPr>
            <a:xfrm>
              <a:off x="2716" y="607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41" name="未知"/>
            <p:cNvSpPr>
              <a:spLocks noEditPoints="1"/>
            </p:cNvSpPr>
            <p:nvPr/>
          </p:nvSpPr>
          <p:spPr>
            <a:xfrm>
              <a:off x="2716" y="101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42" name="未知"/>
            <p:cNvSpPr>
              <a:spLocks noEditPoints="1"/>
            </p:cNvSpPr>
            <p:nvPr/>
          </p:nvSpPr>
          <p:spPr>
            <a:xfrm>
              <a:off x="2716" y="141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43" name="未知"/>
            <p:cNvSpPr>
              <a:spLocks noEditPoints="1"/>
            </p:cNvSpPr>
            <p:nvPr/>
          </p:nvSpPr>
          <p:spPr>
            <a:xfrm>
              <a:off x="2716" y="182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44" name="未知"/>
            <p:cNvSpPr>
              <a:spLocks noEditPoints="1"/>
            </p:cNvSpPr>
            <p:nvPr/>
          </p:nvSpPr>
          <p:spPr>
            <a:xfrm>
              <a:off x="2716" y="2224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45" name="未知"/>
            <p:cNvSpPr>
              <a:spLocks noEditPoints="1"/>
            </p:cNvSpPr>
            <p:nvPr/>
          </p:nvSpPr>
          <p:spPr>
            <a:xfrm>
              <a:off x="2716" y="2629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46" name="未知"/>
            <p:cNvSpPr>
              <a:spLocks noEditPoints="1"/>
            </p:cNvSpPr>
            <p:nvPr/>
          </p:nvSpPr>
          <p:spPr>
            <a:xfrm>
              <a:off x="2716" y="303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47" name="未知"/>
            <p:cNvSpPr>
              <a:spLocks noEditPoints="1"/>
            </p:cNvSpPr>
            <p:nvPr/>
          </p:nvSpPr>
          <p:spPr>
            <a:xfrm>
              <a:off x="2716" y="3438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48" name="未知"/>
            <p:cNvSpPr>
              <a:spLocks noEditPoints="1"/>
            </p:cNvSpPr>
            <p:nvPr/>
          </p:nvSpPr>
          <p:spPr>
            <a:xfrm>
              <a:off x="2716" y="384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49" name="矩形 2148"/>
            <p:cNvSpPr/>
            <p:nvPr/>
          </p:nvSpPr>
          <p:spPr>
            <a:xfrm>
              <a:off x="2716" y="4246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0" name="矩形 2149"/>
            <p:cNvSpPr/>
            <p:nvPr/>
          </p:nvSpPr>
          <p:spPr>
            <a:xfrm>
              <a:off x="3161" y="0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1" name="未知"/>
            <p:cNvSpPr>
              <a:spLocks noEditPoints="1"/>
            </p:cNvSpPr>
            <p:nvPr/>
          </p:nvSpPr>
          <p:spPr>
            <a:xfrm>
              <a:off x="3161" y="202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2" name="未知"/>
            <p:cNvSpPr>
              <a:spLocks noEditPoints="1"/>
            </p:cNvSpPr>
            <p:nvPr/>
          </p:nvSpPr>
          <p:spPr>
            <a:xfrm>
              <a:off x="3161" y="607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3" name="未知"/>
            <p:cNvSpPr>
              <a:spLocks noEditPoints="1"/>
            </p:cNvSpPr>
            <p:nvPr/>
          </p:nvSpPr>
          <p:spPr>
            <a:xfrm>
              <a:off x="3161" y="101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4" name="未知"/>
            <p:cNvSpPr>
              <a:spLocks noEditPoints="1"/>
            </p:cNvSpPr>
            <p:nvPr/>
          </p:nvSpPr>
          <p:spPr>
            <a:xfrm>
              <a:off x="3161" y="141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5" name="未知"/>
            <p:cNvSpPr>
              <a:spLocks noEditPoints="1"/>
            </p:cNvSpPr>
            <p:nvPr/>
          </p:nvSpPr>
          <p:spPr>
            <a:xfrm>
              <a:off x="3161" y="182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6" name="未知"/>
            <p:cNvSpPr>
              <a:spLocks noEditPoints="1"/>
            </p:cNvSpPr>
            <p:nvPr/>
          </p:nvSpPr>
          <p:spPr>
            <a:xfrm>
              <a:off x="3161" y="2224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7" name="未知"/>
            <p:cNvSpPr>
              <a:spLocks noEditPoints="1"/>
            </p:cNvSpPr>
            <p:nvPr/>
          </p:nvSpPr>
          <p:spPr>
            <a:xfrm>
              <a:off x="3161" y="2629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8" name="未知"/>
            <p:cNvSpPr>
              <a:spLocks noEditPoints="1"/>
            </p:cNvSpPr>
            <p:nvPr/>
          </p:nvSpPr>
          <p:spPr>
            <a:xfrm>
              <a:off x="3161" y="303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9" name="未知"/>
            <p:cNvSpPr>
              <a:spLocks noEditPoints="1"/>
            </p:cNvSpPr>
            <p:nvPr/>
          </p:nvSpPr>
          <p:spPr>
            <a:xfrm>
              <a:off x="3161" y="3438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0" name="未知"/>
            <p:cNvSpPr>
              <a:spLocks noEditPoints="1"/>
            </p:cNvSpPr>
            <p:nvPr/>
          </p:nvSpPr>
          <p:spPr>
            <a:xfrm>
              <a:off x="3161" y="384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1" name="矩形 2160"/>
            <p:cNvSpPr/>
            <p:nvPr/>
          </p:nvSpPr>
          <p:spPr>
            <a:xfrm>
              <a:off x="3161" y="4246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2" name="矩形 2161"/>
            <p:cNvSpPr/>
            <p:nvPr/>
          </p:nvSpPr>
          <p:spPr>
            <a:xfrm>
              <a:off x="3611" y="0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3" name="未知"/>
            <p:cNvSpPr>
              <a:spLocks noEditPoints="1"/>
            </p:cNvSpPr>
            <p:nvPr/>
          </p:nvSpPr>
          <p:spPr>
            <a:xfrm>
              <a:off x="3611" y="202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4" name="未知"/>
            <p:cNvSpPr>
              <a:spLocks noEditPoints="1"/>
            </p:cNvSpPr>
            <p:nvPr/>
          </p:nvSpPr>
          <p:spPr>
            <a:xfrm>
              <a:off x="3611" y="607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5" name="未知"/>
            <p:cNvSpPr>
              <a:spLocks noEditPoints="1"/>
            </p:cNvSpPr>
            <p:nvPr/>
          </p:nvSpPr>
          <p:spPr>
            <a:xfrm>
              <a:off x="3611" y="101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6" name="未知"/>
            <p:cNvSpPr>
              <a:spLocks noEditPoints="1"/>
            </p:cNvSpPr>
            <p:nvPr/>
          </p:nvSpPr>
          <p:spPr>
            <a:xfrm>
              <a:off x="3611" y="141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7" name="未知"/>
            <p:cNvSpPr>
              <a:spLocks noEditPoints="1"/>
            </p:cNvSpPr>
            <p:nvPr/>
          </p:nvSpPr>
          <p:spPr>
            <a:xfrm>
              <a:off x="3611" y="182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8" name="未知"/>
            <p:cNvSpPr>
              <a:spLocks noEditPoints="1"/>
            </p:cNvSpPr>
            <p:nvPr/>
          </p:nvSpPr>
          <p:spPr>
            <a:xfrm>
              <a:off x="3611" y="2224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9" name="未知"/>
            <p:cNvSpPr>
              <a:spLocks noEditPoints="1"/>
            </p:cNvSpPr>
            <p:nvPr/>
          </p:nvSpPr>
          <p:spPr>
            <a:xfrm>
              <a:off x="3611" y="2629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70" name="未知"/>
            <p:cNvSpPr>
              <a:spLocks noEditPoints="1"/>
            </p:cNvSpPr>
            <p:nvPr/>
          </p:nvSpPr>
          <p:spPr>
            <a:xfrm>
              <a:off x="3611" y="303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71" name="未知"/>
            <p:cNvSpPr>
              <a:spLocks noEditPoints="1"/>
            </p:cNvSpPr>
            <p:nvPr/>
          </p:nvSpPr>
          <p:spPr>
            <a:xfrm>
              <a:off x="3611" y="3438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72" name="未知"/>
            <p:cNvSpPr>
              <a:spLocks noEditPoints="1"/>
            </p:cNvSpPr>
            <p:nvPr/>
          </p:nvSpPr>
          <p:spPr>
            <a:xfrm>
              <a:off x="3611" y="384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73" name="矩形 2172"/>
            <p:cNvSpPr/>
            <p:nvPr/>
          </p:nvSpPr>
          <p:spPr>
            <a:xfrm>
              <a:off x="3611" y="4246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74" name="矩形 2173"/>
            <p:cNvSpPr/>
            <p:nvPr/>
          </p:nvSpPr>
          <p:spPr>
            <a:xfrm>
              <a:off x="4056" y="0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75" name="未知"/>
            <p:cNvSpPr>
              <a:spLocks noEditPoints="1"/>
            </p:cNvSpPr>
            <p:nvPr/>
          </p:nvSpPr>
          <p:spPr>
            <a:xfrm>
              <a:off x="4056" y="202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76" name="未知"/>
            <p:cNvSpPr>
              <a:spLocks noEditPoints="1"/>
            </p:cNvSpPr>
            <p:nvPr/>
          </p:nvSpPr>
          <p:spPr>
            <a:xfrm>
              <a:off x="4056" y="607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77" name="未知"/>
            <p:cNvSpPr>
              <a:spLocks noEditPoints="1"/>
            </p:cNvSpPr>
            <p:nvPr/>
          </p:nvSpPr>
          <p:spPr>
            <a:xfrm>
              <a:off x="4056" y="101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78" name="未知"/>
            <p:cNvSpPr>
              <a:spLocks noEditPoints="1"/>
            </p:cNvSpPr>
            <p:nvPr/>
          </p:nvSpPr>
          <p:spPr>
            <a:xfrm>
              <a:off x="4056" y="141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79" name="未知"/>
            <p:cNvSpPr>
              <a:spLocks noEditPoints="1"/>
            </p:cNvSpPr>
            <p:nvPr/>
          </p:nvSpPr>
          <p:spPr>
            <a:xfrm>
              <a:off x="4056" y="182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80" name="未知"/>
            <p:cNvSpPr>
              <a:spLocks noEditPoints="1"/>
            </p:cNvSpPr>
            <p:nvPr/>
          </p:nvSpPr>
          <p:spPr>
            <a:xfrm>
              <a:off x="4056" y="2224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81" name="未知"/>
            <p:cNvSpPr>
              <a:spLocks noEditPoints="1"/>
            </p:cNvSpPr>
            <p:nvPr/>
          </p:nvSpPr>
          <p:spPr>
            <a:xfrm>
              <a:off x="4056" y="2629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82" name="未知"/>
            <p:cNvSpPr>
              <a:spLocks noEditPoints="1"/>
            </p:cNvSpPr>
            <p:nvPr/>
          </p:nvSpPr>
          <p:spPr>
            <a:xfrm>
              <a:off x="4056" y="303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83" name="未知"/>
            <p:cNvSpPr>
              <a:spLocks noEditPoints="1"/>
            </p:cNvSpPr>
            <p:nvPr/>
          </p:nvSpPr>
          <p:spPr>
            <a:xfrm>
              <a:off x="4056" y="3438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84" name="未知"/>
            <p:cNvSpPr>
              <a:spLocks noEditPoints="1"/>
            </p:cNvSpPr>
            <p:nvPr/>
          </p:nvSpPr>
          <p:spPr>
            <a:xfrm>
              <a:off x="4056" y="384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85" name="矩形 2184"/>
            <p:cNvSpPr/>
            <p:nvPr/>
          </p:nvSpPr>
          <p:spPr>
            <a:xfrm>
              <a:off x="4056" y="4246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86" name="矩形 2185"/>
            <p:cNvSpPr/>
            <p:nvPr/>
          </p:nvSpPr>
          <p:spPr>
            <a:xfrm>
              <a:off x="4501" y="0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87" name="未知"/>
            <p:cNvSpPr>
              <a:spLocks noEditPoints="1"/>
            </p:cNvSpPr>
            <p:nvPr/>
          </p:nvSpPr>
          <p:spPr>
            <a:xfrm>
              <a:off x="4501" y="202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88" name="未知"/>
            <p:cNvSpPr>
              <a:spLocks noEditPoints="1"/>
            </p:cNvSpPr>
            <p:nvPr/>
          </p:nvSpPr>
          <p:spPr>
            <a:xfrm>
              <a:off x="4501" y="607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89" name="未知"/>
            <p:cNvSpPr>
              <a:spLocks noEditPoints="1"/>
            </p:cNvSpPr>
            <p:nvPr/>
          </p:nvSpPr>
          <p:spPr>
            <a:xfrm>
              <a:off x="4501" y="101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90" name="未知"/>
            <p:cNvSpPr>
              <a:spLocks noEditPoints="1"/>
            </p:cNvSpPr>
            <p:nvPr/>
          </p:nvSpPr>
          <p:spPr>
            <a:xfrm>
              <a:off x="4501" y="141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91" name="未知"/>
            <p:cNvSpPr>
              <a:spLocks noEditPoints="1"/>
            </p:cNvSpPr>
            <p:nvPr/>
          </p:nvSpPr>
          <p:spPr>
            <a:xfrm>
              <a:off x="4501" y="182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92" name="未知"/>
            <p:cNvSpPr>
              <a:spLocks noEditPoints="1"/>
            </p:cNvSpPr>
            <p:nvPr/>
          </p:nvSpPr>
          <p:spPr>
            <a:xfrm>
              <a:off x="4501" y="2224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93" name="未知"/>
            <p:cNvSpPr>
              <a:spLocks noEditPoints="1"/>
            </p:cNvSpPr>
            <p:nvPr/>
          </p:nvSpPr>
          <p:spPr>
            <a:xfrm>
              <a:off x="4501" y="2629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94" name="未知"/>
            <p:cNvSpPr>
              <a:spLocks noEditPoints="1"/>
            </p:cNvSpPr>
            <p:nvPr/>
          </p:nvSpPr>
          <p:spPr>
            <a:xfrm>
              <a:off x="4501" y="303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95" name="未知"/>
            <p:cNvSpPr>
              <a:spLocks noEditPoints="1"/>
            </p:cNvSpPr>
            <p:nvPr/>
          </p:nvSpPr>
          <p:spPr>
            <a:xfrm>
              <a:off x="4501" y="3438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96" name="未知"/>
            <p:cNvSpPr>
              <a:spLocks noEditPoints="1"/>
            </p:cNvSpPr>
            <p:nvPr/>
          </p:nvSpPr>
          <p:spPr>
            <a:xfrm>
              <a:off x="4501" y="384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97" name="矩形 2196"/>
            <p:cNvSpPr/>
            <p:nvPr/>
          </p:nvSpPr>
          <p:spPr>
            <a:xfrm>
              <a:off x="4501" y="4246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98" name="矩形 2197"/>
            <p:cNvSpPr/>
            <p:nvPr/>
          </p:nvSpPr>
          <p:spPr>
            <a:xfrm>
              <a:off x="4951" y="0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99" name="未知"/>
            <p:cNvSpPr>
              <a:spLocks noEditPoints="1"/>
            </p:cNvSpPr>
            <p:nvPr/>
          </p:nvSpPr>
          <p:spPr>
            <a:xfrm>
              <a:off x="4951" y="202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00" name="未知"/>
            <p:cNvSpPr>
              <a:spLocks noEditPoints="1"/>
            </p:cNvSpPr>
            <p:nvPr/>
          </p:nvSpPr>
          <p:spPr>
            <a:xfrm>
              <a:off x="4951" y="607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01" name="未知"/>
            <p:cNvSpPr>
              <a:spLocks noEditPoints="1"/>
            </p:cNvSpPr>
            <p:nvPr/>
          </p:nvSpPr>
          <p:spPr>
            <a:xfrm>
              <a:off x="4951" y="101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02" name="未知"/>
            <p:cNvSpPr>
              <a:spLocks noEditPoints="1"/>
            </p:cNvSpPr>
            <p:nvPr/>
          </p:nvSpPr>
          <p:spPr>
            <a:xfrm>
              <a:off x="4951" y="141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03" name="未知"/>
            <p:cNvSpPr>
              <a:spLocks noEditPoints="1"/>
            </p:cNvSpPr>
            <p:nvPr/>
          </p:nvSpPr>
          <p:spPr>
            <a:xfrm>
              <a:off x="4951" y="182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04" name="未知"/>
            <p:cNvSpPr>
              <a:spLocks noEditPoints="1"/>
            </p:cNvSpPr>
            <p:nvPr/>
          </p:nvSpPr>
          <p:spPr>
            <a:xfrm>
              <a:off x="4951" y="2224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05" name="未知"/>
            <p:cNvSpPr>
              <a:spLocks noEditPoints="1"/>
            </p:cNvSpPr>
            <p:nvPr/>
          </p:nvSpPr>
          <p:spPr>
            <a:xfrm>
              <a:off x="4951" y="2629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06" name="未知"/>
            <p:cNvSpPr>
              <a:spLocks noEditPoints="1"/>
            </p:cNvSpPr>
            <p:nvPr/>
          </p:nvSpPr>
          <p:spPr>
            <a:xfrm>
              <a:off x="4951" y="303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07" name="未知"/>
            <p:cNvSpPr>
              <a:spLocks noEditPoints="1"/>
            </p:cNvSpPr>
            <p:nvPr/>
          </p:nvSpPr>
          <p:spPr>
            <a:xfrm>
              <a:off x="4951" y="3438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08" name="未知"/>
            <p:cNvSpPr>
              <a:spLocks noEditPoints="1"/>
            </p:cNvSpPr>
            <p:nvPr/>
          </p:nvSpPr>
          <p:spPr>
            <a:xfrm>
              <a:off x="4951" y="384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09" name="矩形 2208"/>
            <p:cNvSpPr/>
            <p:nvPr/>
          </p:nvSpPr>
          <p:spPr>
            <a:xfrm>
              <a:off x="4951" y="4246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10" name="未知"/>
            <p:cNvSpPr/>
            <p:nvPr/>
          </p:nvSpPr>
          <p:spPr>
            <a:xfrm>
              <a:off x="0" y="3281"/>
              <a:ext cx="20" cy="10"/>
            </a:xfrm>
            <a:custGeom>
              <a:avLst/>
              <a:gdLst/>
              <a:ahLst/>
              <a:cxnLst/>
              <a:pathLst>
                <a:path w="4" h="2">
                  <a:moveTo>
                    <a:pt x="0" y="1"/>
                  </a:moveTo>
                  <a:cubicBezTo>
                    <a:pt x="1" y="2"/>
                    <a:pt x="4" y="0"/>
                    <a:pt x="0" y="1"/>
                  </a:cubicBez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2211" name="标题 2210"/>
          <p:cNvSpPr>
            <a:spLocks noGrp="1" noRot="1"/>
          </p:cNvSpPr>
          <p:nvPr>
            <p:ph type="ctrTitle"/>
          </p:nvPr>
        </p:nvSpPr>
        <p:spPr>
          <a:xfrm>
            <a:off x="685800" y="20574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lvl="0">
              <a:defRPr/>
            </a:lvl1pPr>
          </a:lstStyle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2212" name="日期占位符 2211"/>
          <p:cNvSpPr>
            <a:spLocks noGrp="1"/>
          </p:cNvSpPr>
          <p:nvPr>
            <p:ph type="dt" sz="half" idx="2"/>
          </p:nvPr>
        </p:nvSpPr>
        <p:spPr>
          <a:xfrm>
            <a:off x="301625" y="624840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defRPr sz="1400">
                <a:latin typeface="Arial" panose="020B0604020202020204" pitchFamily="34" charset="0"/>
              </a:defRPr>
            </a:lvl1pPr>
          </a:lstStyle>
          <a:p>
            <a:endParaRPr lang="zh-CN" altLang="en-US" dirty="0">
              <a:latin typeface="Times New Roman" panose="02020603050405020304" pitchFamily="2" charset="0"/>
            </a:endParaRPr>
          </a:p>
        </p:txBody>
      </p:sp>
      <p:sp>
        <p:nvSpPr>
          <p:cNvPr id="2213" name="页脚占位符 2212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ctr">
              <a:defRPr sz="1400">
                <a:latin typeface="Arial" panose="020B0604020202020204" pitchFamily="34" charset="0"/>
              </a:defRPr>
            </a:lvl1pPr>
          </a:lstStyle>
          <a:p>
            <a:endParaRPr lang="zh-CN" altLang="en-US" dirty="0"/>
          </a:p>
        </p:txBody>
      </p:sp>
      <p:sp>
        <p:nvSpPr>
          <p:cNvPr id="2214" name="灯片编号占位符 2213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r">
              <a:defRPr sz="1400">
                <a:latin typeface="Arial" panose="020B0604020202020204" pitchFamily="34" charset="0"/>
              </a:defRPr>
            </a:lvl1pPr>
          </a:lstStyle>
          <a:p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2" charset="0"/>
            </a:endParaRPr>
          </a:p>
        </p:txBody>
      </p:sp>
      <p:sp>
        <p:nvSpPr>
          <p:cNvPr id="2215" name="副标题 2214"/>
          <p:cNvSpPr>
            <a:spLocks noGrp="1" noRot="1"/>
          </p:cNvSpPr>
          <p:nvPr>
            <p:ph type="subTitle" idx="1"/>
          </p:nvPr>
        </p:nvSpPr>
        <p:spPr>
          <a:xfrm>
            <a:off x="1371600" y="3505200"/>
            <a:ext cx="6400800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ctr">
              <a:buNone/>
              <a:defRPr/>
            </a:lvl1pPr>
            <a:lvl2pPr marL="457200" lvl="1" indent="0" algn="ctr">
              <a:buNone/>
              <a:defRPr/>
            </a:lvl2pPr>
            <a:lvl3pPr marL="914400" lvl="2" indent="0" algn="ctr">
              <a:buNone/>
              <a:defRPr/>
            </a:lvl3pPr>
            <a:lvl4pPr marL="1371600" lvl="3" indent="0" algn="ctr">
              <a:buNone/>
              <a:defRPr/>
            </a:lvl4pPr>
            <a:lvl5pPr marL="1828800" lvl="4" indent="0" algn="ctr">
              <a:buNone/>
              <a:defRPr/>
            </a:lvl5pPr>
          </a:lstStyle>
          <a:p>
            <a:pPr lvl="0"/>
            <a:r>
              <a:rPr lang="zh-CN" altLang="en-US"/>
              <a:t>单击此处编辑母版副标题样式</a:t>
            </a:r>
            <a:endParaRPr lang="zh-CN" altLang="en-US"/>
          </a:p>
        </p:txBody>
      </p:sp>
      <p:grpSp>
        <p:nvGrpSpPr>
          <p:cNvPr id="2216" name="组合 2215"/>
          <p:cNvGrpSpPr/>
          <p:nvPr/>
        </p:nvGrpSpPr>
        <p:grpSpPr>
          <a:xfrm>
            <a:off x="152400" y="4724400"/>
            <a:ext cx="1685925" cy="1557338"/>
            <a:chOff x="0" y="0"/>
            <a:chExt cx="1062" cy="981"/>
          </a:xfrm>
        </p:grpSpPr>
        <p:sp>
          <p:nvSpPr>
            <p:cNvPr id="2217" name="未知"/>
            <p:cNvSpPr/>
            <p:nvPr userDrawn="1"/>
          </p:nvSpPr>
          <p:spPr>
            <a:xfrm>
              <a:off x="25" y="0"/>
              <a:ext cx="207" cy="81"/>
            </a:xfrm>
            <a:custGeom>
              <a:avLst/>
              <a:gdLst/>
              <a:ahLst/>
              <a:cxnLst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18" name="未知"/>
            <p:cNvSpPr>
              <a:spLocks noEditPoints="1"/>
            </p:cNvSpPr>
            <p:nvPr userDrawn="1"/>
          </p:nvSpPr>
          <p:spPr>
            <a:xfrm>
              <a:off x="0" y="5"/>
              <a:ext cx="1062" cy="976"/>
            </a:xfrm>
            <a:custGeom>
              <a:avLst/>
              <a:gdLst/>
              <a:ahLst/>
              <a:cxnLst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19" name="未知"/>
            <p:cNvSpPr/>
            <p:nvPr userDrawn="1"/>
          </p:nvSpPr>
          <p:spPr>
            <a:xfrm>
              <a:off x="252" y="470"/>
              <a:ext cx="86" cy="102"/>
            </a:xfrm>
            <a:custGeom>
              <a:avLst/>
              <a:gdLst/>
              <a:ahLst/>
              <a:cxnLst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20" name="未知"/>
            <p:cNvSpPr/>
            <p:nvPr userDrawn="1"/>
          </p:nvSpPr>
          <p:spPr>
            <a:xfrm>
              <a:off x="171" y="511"/>
              <a:ext cx="76" cy="136"/>
            </a:xfrm>
            <a:custGeom>
              <a:avLst/>
              <a:gdLst/>
              <a:ahLst/>
              <a:cxnLst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21" name="未知"/>
            <p:cNvSpPr/>
            <p:nvPr userDrawn="1"/>
          </p:nvSpPr>
          <p:spPr>
            <a:xfrm>
              <a:off x="126" y="238"/>
              <a:ext cx="243" cy="116"/>
            </a:xfrm>
            <a:custGeom>
              <a:avLst/>
              <a:gdLst/>
              <a:ahLst/>
              <a:cxnLst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22" name="未知"/>
            <p:cNvSpPr/>
            <p:nvPr userDrawn="1"/>
          </p:nvSpPr>
          <p:spPr>
            <a:xfrm>
              <a:off x="404" y="561"/>
              <a:ext cx="177" cy="187"/>
            </a:xfrm>
            <a:custGeom>
              <a:avLst/>
              <a:gdLst/>
              <a:ahLst/>
              <a:cxnLst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23" name="未知"/>
            <p:cNvSpPr/>
            <p:nvPr userDrawn="1"/>
          </p:nvSpPr>
          <p:spPr>
            <a:xfrm>
              <a:off x="809" y="374"/>
              <a:ext cx="177" cy="36"/>
            </a:xfrm>
            <a:custGeom>
              <a:avLst/>
              <a:gdLst/>
              <a:ahLst/>
              <a:cxnLst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24" name="未知"/>
            <p:cNvSpPr/>
            <p:nvPr userDrawn="1"/>
          </p:nvSpPr>
          <p:spPr>
            <a:xfrm>
              <a:off x="869" y="369"/>
              <a:ext cx="137" cy="81"/>
            </a:xfrm>
            <a:custGeom>
              <a:avLst/>
              <a:gdLst/>
              <a:ahLst/>
              <a:cxnLst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25" name="未知"/>
            <p:cNvSpPr/>
            <p:nvPr userDrawn="1"/>
          </p:nvSpPr>
          <p:spPr>
            <a:xfrm>
              <a:off x="864" y="420"/>
              <a:ext cx="177" cy="86"/>
            </a:xfrm>
            <a:custGeom>
              <a:avLst/>
              <a:gdLst/>
              <a:ahLst/>
              <a:cxnLst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26" name="未知"/>
            <p:cNvSpPr/>
            <p:nvPr userDrawn="1"/>
          </p:nvSpPr>
          <p:spPr>
            <a:xfrm>
              <a:off x="748" y="501"/>
              <a:ext cx="248" cy="60"/>
            </a:xfrm>
            <a:custGeom>
              <a:avLst/>
              <a:gdLst/>
              <a:ahLst/>
              <a:cxnLst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27" name="未知"/>
            <p:cNvSpPr/>
            <p:nvPr userDrawn="1"/>
          </p:nvSpPr>
          <p:spPr>
            <a:xfrm>
              <a:off x="773" y="556"/>
              <a:ext cx="203" cy="56"/>
            </a:xfrm>
            <a:custGeom>
              <a:avLst/>
              <a:gdLst/>
              <a:ahLst/>
              <a:cxnLst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28" name="未知"/>
            <p:cNvSpPr/>
            <p:nvPr userDrawn="1"/>
          </p:nvSpPr>
          <p:spPr>
            <a:xfrm>
              <a:off x="763" y="602"/>
              <a:ext cx="207" cy="172"/>
            </a:xfrm>
            <a:custGeom>
              <a:avLst/>
              <a:gdLst/>
              <a:ahLst/>
              <a:cxnLst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29" name="未知"/>
            <p:cNvSpPr/>
            <p:nvPr userDrawn="1"/>
          </p:nvSpPr>
          <p:spPr>
            <a:xfrm>
              <a:off x="900" y="521"/>
              <a:ext cx="126" cy="318"/>
            </a:xfrm>
            <a:custGeom>
              <a:avLst/>
              <a:gdLst/>
              <a:ahLst/>
              <a:cxnLst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2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2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3995166" cy="44989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767834" y="1600200"/>
            <a:ext cx="3995166" cy="44989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2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2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2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2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2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2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2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04013" y="228600"/>
            <a:ext cx="2135188" cy="58705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298450" y="228600"/>
            <a:ext cx="6281784" cy="58705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2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1026" name="组合 1025"/>
          <p:cNvGrpSpPr/>
          <p:nvPr/>
        </p:nvGrpSpPr>
        <p:grpSpPr>
          <a:xfrm>
            <a:off x="566738" y="0"/>
            <a:ext cx="7891462" cy="6821488"/>
            <a:chOff x="0" y="0"/>
            <a:chExt cx="4971" cy="4297"/>
          </a:xfrm>
        </p:grpSpPr>
        <p:sp>
          <p:nvSpPr>
            <p:cNvPr id="1027" name="矩形 1026"/>
            <p:cNvSpPr/>
            <p:nvPr/>
          </p:nvSpPr>
          <p:spPr>
            <a:xfrm>
              <a:off x="35" y="0"/>
              <a:ext cx="21" cy="101"/>
            </a:xfrm>
            <a:prstGeom prst="rect">
              <a:avLst/>
            </a:pr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28" name="未知"/>
            <p:cNvSpPr>
              <a:spLocks noEditPoints="1"/>
            </p:cNvSpPr>
            <p:nvPr/>
          </p:nvSpPr>
          <p:spPr>
            <a:xfrm>
              <a:off x="35" y="202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29" name="未知"/>
            <p:cNvSpPr>
              <a:spLocks noEditPoints="1"/>
            </p:cNvSpPr>
            <p:nvPr/>
          </p:nvSpPr>
          <p:spPr>
            <a:xfrm>
              <a:off x="35" y="607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30" name="未知"/>
            <p:cNvSpPr>
              <a:spLocks noEditPoints="1"/>
            </p:cNvSpPr>
            <p:nvPr/>
          </p:nvSpPr>
          <p:spPr>
            <a:xfrm>
              <a:off x="35" y="1011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31" name="未知"/>
            <p:cNvSpPr>
              <a:spLocks noEditPoints="1"/>
            </p:cNvSpPr>
            <p:nvPr/>
          </p:nvSpPr>
          <p:spPr>
            <a:xfrm>
              <a:off x="35" y="1415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32" name="未知"/>
            <p:cNvSpPr>
              <a:spLocks noEditPoints="1"/>
            </p:cNvSpPr>
            <p:nvPr/>
          </p:nvSpPr>
          <p:spPr>
            <a:xfrm>
              <a:off x="35" y="1820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33" name="未知"/>
            <p:cNvSpPr>
              <a:spLocks noEditPoints="1"/>
            </p:cNvSpPr>
            <p:nvPr/>
          </p:nvSpPr>
          <p:spPr>
            <a:xfrm>
              <a:off x="35" y="2224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34" name="未知"/>
            <p:cNvSpPr>
              <a:spLocks noEditPoints="1"/>
            </p:cNvSpPr>
            <p:nvPr/>
          </p:nvSpPr>
          <p:spPr>
            <a:xfrm>
              <a:off x="35" y="2629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35" name="未知"/>
            <p:cNvSpPr>
              <a:spLocks noEditPoints="1"/>
            </p:cNvSpPr>
            <p:nvPr/>
          </p:nvSpPr>
          <p:spPr>
            <a:xfrm>
              <a:off x="35" y="3033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36" name="未知"/>
            <p:cNvSpPr>
              <a:spLocks noEditPoints="1"/>
            </p:cNvSpPr>
            <p:nvPr/>
          </p:nvSpPr>
          <p:spPr>
            <a:xfrm>
              <a:off x="35" y="3438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37" name="未知"/>
            <p:cNvSpPr>
              <a:spLocks noEditPoints="1"/>
            </p:cNvSpPr>
            <p:nvPr/>
          </p:nvSpPr>
          <p:spPr>
            <a:xfrm>
              <a:off x="35" y="3842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38" name="矩形 1037"/>
            <p:cNvSpPr/>
            <p:nvPr/>
          </p:nvSpPr>
          <p:spPr>
            <a:xfrm>
              <a:off x="35" y="4246"/>
              <a:ext cx="21" cy="51"/>
            </a:xfrm>
            <a:prstGeom prst="rect">
              <a:avLst/>
            </a:pr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39" name="矩形 1038"/>
            <p:cNvSpPr/>
            <p:nvPr/>
          </p:nvSpPr>
          <p:spPr>
            <a:xfrm>
              <a:off x="480" y="0"/>
              <a:ext cx="21" cy="101"/>
            </a:xfrm>
            <a:prstGeom prst="rect">
              <a:avLst/>
            </a:pr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40" name="未知"/>
            <p:cNvSpPr>
              <a:spLocks noEditPoints="1"/>
            </p:cNvSpPr>
            <p:nvPr/>
          </p:nvSpPr>
          <p:spPr>
            <a:xfrm>
              <a:off x="480" y="202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41" name="未知"/>
            <p:cNvSpPr>
              <a:spLocks noEditPoints="1"/>
            </p:cNvSpPr>
            <p:nvPr/>
          </p:nvSpPr>
          <p:spPr>
            <a:xfrm>
              <a:off x="480" y="607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42" name="未知"/>
            <p:cNvSpPr>
              <a:spLocks noEditPoints="1"/>
            </p:cNvSpPr>
            <p:nvPr/>
          </p:nvSpPr>
          <p:spPr>
            <a:xfrm>
              <a:off x="480" y="1011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43" name="未知"/>
            <p:cNvSpPr>
              <a:spLocks noEditPoints="1"/>
            </p:cNvSpPr>
            <p:nvPr/>
          </p:nvSpPr>
          <p:spPr>
            <a:xfrm>
              <a:off x="480" y="1415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44" name="未知"/>
            <p:cNvSpPr>
              <a:spLocks noEditPoints="1"/>
            </p:cNvSpPr>
            <p:nvPr/>
          </p:nvSpPr>
          <p:spPr>
            <a:xfrm>
              <a:off x="480" y="1820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45" name="未知"/>
            <p:cNvSpPr>
              <a:spLocks noEditPoints="1"/>
            </p:cNvSpPr>
            <p:nvPr/>
          </p:nvSpPr>
          <p:spPr>
            <a:xfrm>
              <a:off x="480" y="2224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46" name="未知"/>
            <p:cNvSpPr>
              <a:spLocks noEditPoints="1"/>
            </p:cNvSpPr>
            <p:nvPr/>
          </p:nvSpPr>
          <p:spPr>
            <a:xfrm>
              <a:off x="480" y="2629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47" name="未知"/>
            <p:cNvSpPr>
              <a:spLocks noEditPoints="1"/>
            </p:cNvSpPr>
            <p:nvPr/>
          </p:nvSpPr>
          <p:spPr>
            <a:xfrm>
              <a:off x="480" y="3033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48" name="未知"/>
            <p:cNvSpPr>
              <a:spLocks noEditPoints="1"/>
            </p:cNvSpPr>
            <p:nvPr/>
          </p:nvSpPr>
          <p:spPr>
            <a:xfrm>
              <a:off x="480" y="3438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49" name="未知"/>
            <p:cNvSpPr>
              <a:spLocks noEditPoints="1"/>
            </p:cNvSpPr>
            <p:nvPr/>
          </p:nvSpPr>
          <p:spPr>
            <a:xfrm>
              <a:off x="480" y="3842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50" name="矩形 1049"/>
            <p:cNvSpPr/>
            <p:nvPr/>
          </p:nvSpPr>
          <p:spPr>
            <a:xfrm>
              <a:off x="480" y="4246"/>
              <a:ext cx="21" cy="51"/>
            </a:xfrm>
            <a:prstGeom prst="rect">
              <a:avLst/>
            </a:pr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51" name="矩形 1050"/>
            <p:cNvSpPr/>
            <p:nvPr/>
          </p:nvSpPr>
          <p:spPr>
            <a:xfrm>
              <a:off x="930" y="0"/>
              <a:ext cx="21" cy="101"/>
            </a:xfrm>
            <a:prstGeom prst="rect">
              <a:avLst/>
            </a:pr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52" name="未知"/>
            <p:cNvSpPr>
              <a:spLocks noEditPoints="1"/>
            </p:cNvSpPr>
            <p:nvPr/>
          </p:nvSpPr>
          <p:spPr>
            <a:xfrm>
              <a:off x="930" y="202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53" name="未知"/>
            <p:cNvSpPr>
              <a:spLocks noEditPoints="1"/>
            </p:cNvSpPr>
            <p:nvPr/>
          </p:nvSpPr>
          <p:spPr>
            <a:xfrm>
              <a:off x="930" y="607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54" name="未知"/>
            <p:cNvSpPr>
              <a:spLocks noEditPoints="1"/>
            </p:cNvSpPr>
            <p:nvPr/>
          </p:nvSpPr>
          <p:spPr>
            <a:xfrm>
              <a:off x="930" y="1011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55" name="未知"/>
            <p:cNvSpPr>
              <a:spLocks noEditPoints="1"/>
            </p:cNvSpPr>
            <p:nvPr/>
          </p:nvSpPr>
          <p:spPr>
            <a:xfrm>
              <a:off x="930" y="1415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56" name="未知"/>
            <p:cNvSpPr>
              <a:spLocks noEditPoints="1"/>
            </p:cNvSpPr>
            <p:nvPr/>
          </p:nvSpPr>
          <p:spPr>
            <a:xfrm>
              <a:off x="930" y="1820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57" name="未知"/>
            <p:cNvSpPr>
              <a:spLocks noEditPoints="1"/>
            </p:cNvSpPr>
            <p:nvPr/>
          </p:nvSpPr>
          <p:spPr>
            <a:xfrm>
              <a:off x="930" y="2224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58" name="未知"/>
            <p:cNvSpPr>
              <a:spLocks noEditPoints="1"/>
            </p:cNvSpPr>
            <p:nvPr/>
          </p:nvSpPr>
          <p:spPr>
            <a:xfrm>
              <a:off x="930" y="2629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59" name="未知"/>
            <p:cNvSpPr>
              <a:spLocks noEditPoints="1"/>
            </p:cNvSpPr>
            <p:nvPr/>
          </p:nvSpPr>
          <p:spPr>
            <a:xfrm>
              <a:off x="930" y="3033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60" name="未知"/>
            <p:cNvSpPr>
              <a:spLocks noEditPoints="1"/>
            </p:cNvSpPr>
            <p:nvPr/>
          </p:nvSpPr>
          <p:spPr>
            <a:xfrm>
              <a:off x="930" y="3438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61" name="未知"/>
            <p:cNvSpPr>
              <a:spLocks noEditPoints="1"/>
            </p:cNvSpPr>
            <p:nvPr/>
          </p:nvSpPr>
          <p:spPr>
            <a:xfrm>
              <a:off x="930" y="3842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62" name="矩形 1061"/>
            <p:cNvSpPr/>
            <p:nvPr/>
          </p:nvSpPr>
          <p:spPr>
            <a:xfrm>
              <a:off x="930" y="4246"/>
              <a:ext cx="21" cy="51"/>
            </a:xfrm>
            <a:prstGeom prst="rect">
              <a:avLst/>
            </a:pr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63" name="矩形 1062"/>
            <p:cNvSpPr/>
            <p:nvPr/>
          </p:nvSpPr>
          <p:spPr>
            <a:xfrm>
              <a:off x="1375" y="0"/>
              <a:ext cx="21" cy="101"/>
            </a:xfrm>
            <a:prstGeom prst="rect">
              <a:avLst/>
            </a:pr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64" name="未知"/>
            <p:cNvSpPr>
              <a:spLocks noEditPoints="1"/>
            </p:cNvSpPr>
            <p:nvPr/>
          </p:nvSpPr>
          <p:spPr>
            <a:xfrm>
              <a:off x="1375" y="202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65" name="未知"/>
            <p:cNvSpPr>
              <a:spLocks noEditPoints="1"/>
            </p:cNvSpPr>
            <p:nvPr/>
          </p:nvSpPr>
          <p:spPr>
            <a:xfrm>
              <a:off x="1375" y="607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66" name="未知"/>
            <p:cNvSpPr>
              <a:spLocks noEditPoints="1"/>
            </p:cNvSpPr>
            <p:nvPr/>
          </p:nvSpPr>
          <p:spPr>
            <a:xfrm>
              <a:off x="1375" y="1011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67" name="未知"/>
            <p:cNvSpPr>
              <a:spLocks noEditPoints="1"/>
            </p:cNvSpPr>
            <p:nvPr/>
          </p:nvSpPr>
          <p:spPr>
            <a:xfrm>
              <a:off x="1375" y="1415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68" name="未知"/>
            <p:cNvSpPr>
              <a:spLocks noEditPoints="1"/>
            </p:cNvSpPr>
            <p:nvPr/>
          </p:nvSpPr>
          <p:spPr>
            <a:xfrm>
              <a:off x="1375" y="1820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69" name="未知"/>
            <p:cNvSpPr>
              <a:spLocks noEditPoints="1"/>
            </p:cNvSpPr>
            <p:nvPr/>
          </p:nvSpPr>
          <p:spPr>
            <a:xfrm>
              <a:off x="1375" y="2224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70" name="未知"/>
            <p:cNvSpPr>
              <a:spLocks noEditPoints="1"/>
            </p:cNvSpPr>
            <p:nvPr/>
          </p:nvSpPr>
          <p:spPr>
            <a:xfrm>
              <a:off x="1375" y="2629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71" name="未知"/>
            <p:cNvSpPr>
              <a:spLocks noEditPoints="1"/>
            </p:cNvSpPr>
            <p:nvPr/>
          </p:nvSpPr>
          <p:spPr>
            <a:xfrm>
              <a:off x="1375" y="3033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72" name="未知"/>
            <p:cNvSpPr>
              <a:spLocks noEditPoints="1"/>
            </p:cNvSpPr>
            <p:nvPr/>
          </p:nvSpPr>
          <p:spPr>
            <a:xfrm>
              <a:off x="1375" y="3438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73" name="未知"/>
            <p:cNvSpPr>
              <a:spLocks noEditPoints="1"/>
            </p:cNvSpPr>
            <p:nvPr/>
          </p:nvSpPr>
          <p:spPr>
            <a:xfrm>
              <a:off x="1375" y="3842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74" name="矩形 1073"/>
            <p:cNvSpPr/>
            <p:nvPr/>
          </p:nvSpPr>
          <p:spPr>
            <a:xfrm>
              <a:off x="1375" y="4246"/>
              <a:ext cx="21" cy="51"/>
            </a:xfrm>
            <a:prstGeom prst="rect">
              <a:avLst/>
            </a:pr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75" name="矩形 1074"/>
            <p:cNvSpPr/>
            <p:nvPr/>
          </p:nvSpPr>
          <p:spPr>
            <a:xfrm>
              <a:off x="1820" y="0"/>
              <a:ext cx="21" cy="101"/>
            </a:xfrm>
            <a:prstGeom prst="rect">
              <a:avLst/>
            </a:pr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76" name="未知"/>
            <p:cNvSpPr>
              <a:spLocks noEditPoints="1"/>
            </p:cNvSpPr>
            <p:nvPr/>
          </p:nvSpPr>
          <p:spPr>
            <a:xfrm>
              <a:off x="1820" y="202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77" name="未知"/>
            <p:cNvSpPr>
              <a:spLocks noEditPoints="1"/>
            </p:cNvSpPr>
            <p:nvPr/>
          </p:nvSpPr>
          <p:spPr>
            <a:xfrm>
              <a:off x="1820" y="607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78" name="未知"/>
            <p:cNvSpPr>
              <a:spLocks noEditPoints="1"/>
            </p:cNvSpPr>
            <p:nvPr/>
          </p:nvSpPr>
          <p:spPr>
            <a:xfrm>
              <a:off x="1820" y="1011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79" name="未知"/>
            <p:cNvSpPr>
              <a:spLocks noEditPoints="1"/>
            </p:cNvSpPr>
            <p:nvPr/>
          </p:nvSpPr>
          <p:spPr>
            <a:xfrm>
              <a:off x="1820" y="1415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80" name="未知"/>
            <p:cNvSpPr>
              <a:spLocks noEditPoints="1"/>
            </p:cNvSpPr>
            <p:nvPr/>
          </p:nvSpPr>
          <p:spPr>
            <a:xfrm>
              <a:off x="1820" y="1820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81" name="未知"/>
            <p:cNvSpPr>
              <a:spLocks noEditPoints="1"/>
            </p:cNvSpPr>
            <p:nvPr/>
          </p:nvSpPr>
          <p:spPr>
            <a:xfrm>
              <a:off x="1820" y="2224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82" name="未知"/>
            <p:cNvSpPr>
              <a:spLocks noEditPoints="1"/>
            </p:cNvSpPr>
            <p:nvPr/>
          </p:nvSpPr>
          <p:spPr>
            <a:xfrm>
              <a:off x="1820" y="2629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83" name="未知"/>
            <p:cNvSpPr>
              <a:spLocks noEditPoints="1"/>
            </p:cNvSpPr>
            <p:nvPr/>
          </p:nvSpPr>
          <p:spPr>
            <a:xfrm>
              <a:off x="1820" y="3033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84" name="未知"/>
            <p:cNvSpPr>
              <a:spLocks noEditPoints="1"/>
            </p:cNvSpPr>
            <p:nvPr/>
          </p:nvSpPr>
          <p:spPr>
            <a:xfrm>
              <a:off x="1820" y="3438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85" name="未知"/>
            <p:cNvSpPr>
              <a:spLocks noEditPoints="1"/>
            </p:cNvSpPr>
            <p:nvPr/>
          </p:nvSpPr>
          <p:spPr>
            <a:xfrm>
              <a:off x="1820" y="3842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86" name="矩形 1085"/>
            <p:cNvSpPr/>
            <p:nvPr/>
          </p:nvSpPr>
          <p:spPr>
            <a:xfrm>
              <a:off x="1820" y="4246"/>
              <a:ext cx="21" cy="51"/>
            </a:xfrm>
            <a:prstGeom prst="rect">
              <a:avLst/>
            </a:pr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87" name="矩形 1086"/>
            <p:cNvSpPr/>
            <p:nvPr/>
          </p:nvSpPr>
          <p:spPr>
            <a:xfrm>
              <a:off x="2271" y="0"/>
              <a:ext cx="20" cy="101"/>
            </a:xfrm>
            <a:prstGeom prst="rect">
              <a:avLst/>
            </a:pr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88" name="未知"/>
            <p:cNvSpPr>
              <a:spLocks noEditPoints="1"/>
            </p:cNvSpPr>
            <p:nvPr/>
          </p:nvSpPr>
          <p:spPr>
            <a:xfrm>
              <a:off x="2271" y="202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89" name="未知"/>
            <p:cNvSpPr>
              <a:spLocks noEditPoints="1"/>
            </p:cNvSpPr>
            <p:nvPr/>
          </p:nvSpPr>
          <p:spPr>
            <a:xfrm>
              <a:off x="2271" y="607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0" name="未知"/>
            <p:cNvSpPr>
              <a:spLocks noEditPoints="1"/>
            </p:cNvSpPr>
            <p:nvPr/>
          </p:nvSpPr>
          <p:spPr>
            <a:xfrm>
              <a:off x="2271" y="101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1" name="未知"/>
            <p:cNvSpPr>
              <a:spLocks noEditPoints="1"/>
            </p:cNvSpPr>
            <p:nvPr/>
          </p:nvSpPr>
          <p:spPr>
            <a:xfrm>
              <a:off x="2271" y="141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2" name="未知"/>
            <p:cNvSpPr>
              <a:spLocks noEditPoints="1"/>
            </p:cNvSpPr>
            <p:nvPr/>
          </p:nvSpPr>
          <p:spPr>
            <a:xfrm>
              <a:off x="2271" y="182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3" name="未知"/>
            <p:cNvSpPr>
              <a:spLocks noEditPoints="1"/>
            </p:cNvSpPr>
            <p:nvPr/>
          </p:nvSpPr>
          <p:spPr>
            <a:xfrm>
              <a:off x="2271" y="2224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4" name="未知"/>
            <p:cNvSpPr>
              <a:spLocks noEditPoints="1"/>
            </p:cNvSpPr>
            <p:nvPr/>
          </p:nvSpPr>
          <p:spPr>
            <a:xfrm>
              <a:off x="2271" y="2629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5" name="未知"/>
            <p:cNvSpPr>
              <a:spLocks noEditPoints="1"/>
            </p:cNvSpPr>
            <p:nvPr/>
          </p:nvSpPr>
          <p:spPr>
            <a:xfrm>
              <a:off x="2271" y="303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6" name="未知"/>
            <p:cNvSpPr>
              <a:spLocks noEditPoints="1"/>
            </p:cNvSpPr>
            <p:nvPr/>
          </p:nvSpPr>
          <p:spPr>
            <a:xfrm>
              <a:off x="2271" y="3438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7" name="未知"/>
            <p:cNvSpPr>
              <a:spLocks noEditPoints="1"/>
            </p:cNvSpPr>
            <p:nvPr/>
          </p:nvSpPr>
          <p:spPr>
            <a:xfrm>
              <a:off x="2271" y="384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8" name="矩形 1097"/>
            <p:cNvSpPr/>
            <p:nvPr/>
          </p:nvSpPr>
          <p:spPr>
            <a:xfrm>
              <a:off x="2271" y="4246"/>
              <a:ext cx="20" cy="51"/>
            </a:xfrm>
            <a:prstGeom prst="rect">
              <a:avLst/>
            </a:pr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9" name="矩形 1098"/>
            <p:cNvSpPr/>
            <p:nvPr/>
          </p:nvSpPr>
          <p:spPr>
            <a:xfrm>
              <a:off x="2716" y="0"/>
              <a:ext cx="20" cy="101"/>
            </a:xfrm>
            <a:prstGeom prst="rect">
              <a:avLst/>
            </a:pr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00" name="未知"/>
            <p:cNvSpPr>
              <a:spLocks noEditPoints="1"/>
            </p:cNvSpPr>
            <p:nvPr/>
          </p:nvSpPr>
          <p:spPr>
            <a:xfrm>
              <a:off x="2716" y="202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01" name="未知"/>
            <p:cNvSpPr>
              <a:spLocks noEditPoints="1"/>
            </p:cNvSpPr>
            <p:nvPr/>
          </p:nvSpPr>
          <p:spPr>
            <a:xfrm>
              <a:off x="2716" y="607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02" name="未知"/>
            <p:cNvSpPr>
              <a:spLocks noEditPoints="1"/>
            </p:cNvSpPr>
            <p:nvPr/>
          </p:nvSpPr>
          <p:spPr>
            <a:xfrm>
              <a:off x="2716" y="101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03" name="未知"/>
            <p:cNvSpPr>
              <a:spLocks noEditPoints="1"/>
            </p:cNvSpPr>
            <p:nvPr/>
          </p:nvSpPr>
          <p:spPr>
            <a:xfrm>
              <a:off x="2716" y="141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04" name="未知"/>
            <p:cNvSpPr>
              <a:spLocks noEditPoints="1"/>
            </p:cNvSpPr>
            <p:nvPr/>
          </p:nvSpPr>
          <p:spPr>
            <a:xfrm>
              <a:off x="2716" y="182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05" name="未知"/>
            <p:cNvSpPr>
              <a:spLocks noEditPoints="1"/>
            </p:cNvSpPr>
            <p:nvPr/>
          </p:nvSpPr>
          <p:spPr>
            <a:xfrm>
              <a:off x="2716" y="2224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06" name="未知"/>
            <p:cNvSpPr>
              <a:spLocks noEditPoints="1"/>
            </p:cNvSpPr>
            <p:nvPr/>
          </p:nvSpPr>
          <p:spPr>
            <a:xfrm>
              <a:off x="2716" y="2629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07" name="未知"/>
            <p:cNvSpPr>
              <a:spLocks noEditPoints="1"/>
            </p:cNvSpPr>
            <p:nvPr/>
          </p:nvSpPr>
          <p:spPr>
            <a:xfrm>
              <a:off x="2716" y="303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08" name="未知"/>
            <p:cNvSpPr>
              <a:spLocks noEditPoints="1"/>
            </p:cNvSpPr>
            <p:nvPr/>
          </p:nvSpPr>
          <p:spPr>
            <a:xfrm>
              <a:off x="2716" y="3438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09" name="未知"/>
            <p:cNvSpPr>
              <a:spLocks noEditPoints="1"/>
            </p:cNvSpPr>
            <p:nvPr/>
          </p:nvSpPr>
          <p:spPr>
            <a:xfrm>
              <a:off x="2716" y="384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10" name="矩形 1109"/>
            <p:cNvSpPr/>
            <p:nvPr/>
          </p:nvSpPr>
          <p:spPr>
            <a:xfrm>
              <a:off x="2716" y="4246"/>
              <a:ext cx="20" cy="51"/>
            </a:xfrm>
            <a:prstGeom prst="rect">
              <a:avLst/>
            </a:pr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11" name="矩形 1110"/>
            <p:cNvSpPr/>
            <p:nvPr/>
          </p:nvSpPr>
          <p:spPr>
            <a:xfrm>
              <a:off x="3161" y="0"/>
              <a:ext cx="20" cy="101"/>
            </a:xfrm>
            <a:prstGeom prst="rect">
              <a:avLst/>
            </a:pr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12" name="未知"/>
            <p:cNvSpPr>
              <a:spLocks noEditPoints="1"/>
            </p:cNvSpPr>
            <p:nvPr/>
          </p:nvSpPr>
          <p:spPr>
            <a:xfrm>
              <a:off x="3161" y="202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13" name="未知"/>
            <p:cNvSpPr>
              <a:spLocks noEditPoints="1"/>
            </p:cNvSpPr>
            <p:nvPr/>
          </p:nvSpPr>
          <p:spPr>
            <a:xfrm>
              <a:off x="3161" y="607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14" name="未知"/>
            <p:cNvSpPr>
              <a:spLocks noEditPoints="1"/>
            </p:cNvSpPr>
            <p:nvPr/>
          </p:nvSpPr>
          <p:spPr>
            <a:xfrm>
              <a:off x="3161" y="101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15" name="未知"/>
            <p:cNvSpPr>
              <a:spLocks noEditPoints="1"/>
            </p:cNvSpPr>
            <p:nvPr/>
          </p:nvSpPr>
          <p:spPr>
            <a:xfrm>
              <a:off x="3161" y="141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16" name="未知"/>
            <p:cNvSpPr>
              <a:spLocks noEditPoints="1"/>
            </p:cNvSpPr>
            <p:nvPr/>
          </p:nvSpPr>
          <p:spPr>
            <a:xfrm>
              <a:off x="3161" y="182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17" name="未知"/>
            <p:cNvSpPr>
              <a:spLocks noEditPoints="1"/>
            </p:cNvSpPr>
            <p:nvPr/>
          </p:nvSpPr>
          <p:spPr>
            <a:xfrm>
              <a:off x="3161" y="2224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18" name="未知"/>
            <p:cNvSpPr>
              <a:spLocks noEditPoints="1"/>
            </p:cNvSpPr>
            <p:nvPr/>
          </p:nvSpPr>
          <p:spPr>
            <a:xfrm>
              <a:off x="3161" y="2629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19" name="未知"/>
            <p:cNvSpPr>
              <a:spLocks noEditPoints="1"/>
            </p:cNvSpPr>
            <p:nvPr/>
          </p:nvSpPr>
          <p:spPr>
            <a:xfrm>
              <a:off x="3161" y="303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20" name="未知"/>
            <p:cNvSpPr>
              <a:spLocks noEditPoints="1"/>
            </p:cNvSpPr>
            <p:nvPr/>
          </p:nvSpPr>
          <p:spPr>
            <a:xfrm>
              <a:off x="3161" y="3438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21" name="未知"/>
            <p:cNvSpPr>
              <a:spLocks noEditPoints="1"/>
            </p:cNvSpPr>
            <p:nvPr/>
          </p:nvSpPr>
          <p:spPr>
            <a:xfrm>
              <a:off x="3161" y="384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22" name="矩形 1121"/>
            <p:cNvSpPr/>
            <p:nvPr/>
          </p:nvSpPr>
          <p:spPr>
            <a:xfrm>
              <a:off x="3161" y="4246"/>
              <a:ext cx="20" cy="51"/>
            </a:xfrm>
            <a:prstGeom prst="rect">
              <a:avLst/>
            </a:pr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23" name="矩形 1122"/>
            <p:cNvSpPr/>
            <p:nvPr/>
          </p:nvSpPr>
          <p:spPr>
            <a:xfrm>
              <a:off x="3611" y="0"/>
              <a:ext cx="20" cy="101"/>
            </a:xfrm>
            <a:prstGeom prst="rect">
              <a:avLst/>
            </a:pr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24" name="未知"/>
            <p:cNvSpPr>
              <a:spLocks noEditPoints="1"/>
            </p:cNvSpPr>
            <p:nvPr/>
          </p:nvSpPr>
          <p:spPr>
            <a:xfrm>
              <a:off x="3611" y="202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25" name="未知"/>
            <p:cNvSpPr>
              <a:spLocks noEditPoints="1"/>
            </p:cNvSpPr>
            <p:nvPr/>
          </p:nvSpPr>
          <p:spPr>
            <a:xfrm>
              <a:off x="3611" y="607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26" name="未知"/>
            <p:cNvSpPr>
              <a:spLocks noEditPoints="1"/>
            </p:cNvSpPr>
            <p:nvPr/>
          </p:nvSpPr>
          <p:spPr>
            <a:xfrm>
              <a:off x="3611" y="101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27" name="未知"/>
            <p:cNvSpPr>
              <a:spLocks noEditPoints="1"/>
            </p:cNvSpPr>
            <p:nvPr/>
          </p:nvSpPr>
          <p:spPr>
            <a:xfrm>
              <a:off x="3611" y="141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28" name="未知"/>
            <p:cNvSpPr>
              <a:spLocks noEditPoints="1"/>
            </p:cNvSpPr>
            <p:nvPr/>
          </p:nvSpPr>
          <p:spPr>
            <a:xfrm>
              <a:off x="3611" y="182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29" name="未知"/>
            <p:cNvSpPr>
              <a:spLocks noEditPoints="1"/>
            </p:cNvSpPr>
            <p:nvPr/>
          </p:nvSpPr>
          <p:spPr>
            <a:xfrm>
              <a:off x="3611" y="2224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0" name="未知"/>
            <p:cNvSpPr>
              <a:spLocks noEditPoints="1"/>
            </p:cNvSpPr>
            <p:nvPr/>
          </p:nvSpPr>
          <p:spPr>
            <a:xfrm>
              <a:off x="3611" y="2629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1" name="未知"/>
            <p:cNvSpPr>
              <a:spLocks noEditPoints="1"/>
            </p:cNvSpPr>
            <p:nvPr/>
          </p:nvSpPr>
          <p:spPr>
            <a:xfrm>
              <a:off x="3611" y="303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2" name="未知"/>
            <p:cNvSpPr>
              <a:spLocks noEditPoints="1"/>
            </p:cNvSpPr>
            <p:nvPr/>
          </p:nvSpPr>
          <p:spPr>
            <a:xfrm>
              <a:off x="3611" y="3438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3" name="未知"/>
            <p:cNvSpPr>
              <a:spLocks noEditPoints="1"/>
            </p:cNvSpPr>
            <p:nvPr/>
          </p:nvSpPr>
          <p:spPr>
            <a:xfrm>
              <a:off x="3611" y="384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4" name="矩形 1133"/>
            <p:cNvSpPr/>
            <p:nvPr/>
          </p:nvSpPr>
          <p:spPr>
            <a:xfrm>
              <a:off x="3611" y="4246"/>
              <a:ext cx="20" cy="51"/>
            </a:xfrm>
            <a:prstGeom prst="rect">
              <a:avLst/>
            </a:pr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5" name="矩形 1134"/>
            <p:cNvSpPr/>
            <p:nvPr/>
          </p:nvSpPr>
          <p:spPr>
            <a:xfrm>
              <a:off x="4056" y="0"/>
              <a:ext cx="20" cy="101"/>
            </a:xfrm>
            <a:prstGeom prst="rect">
              <a:avLst/>
            </a:pr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6" name="未知"/>
            <p:cNvSpPr>
              <a:spLocks noEditPoints="1"/>
            </p:cNvSpPr>
            <p:nvPr/>
          </p:nvSpPr>
          <p:spPr>
            <a:xfrm>
              <a:off x="4056" y="202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7" name="未知"/>
            <p:cNvSpPr>
              <a:spLocks noEditPoints="1"/>
            </p:cNvSpPr>
            <p:nvPr/>
          </p:nvSpPr>
          <p:spPr>
            <a:xfrm>
              <a:off x="4056" y="607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8" name="未知"/>
            <p:cNvSpPr>
              <a:spLocks noEditPoints="1"/>
            </p:cNvSpPr>
            <p:nvPr/>
          </p:nvSpPr>
          <p:spPr>
            <a:xfrm>
              <a:off x="4056" y="101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9" name="未知"/>
            <p:cNvSpPr>
              <a:spLocks noEditPoints="1"/>
            </p:cNvSpPr>
            <p:nvPr/>
          </p:nvSpPr>
          <p:spPr>
            <a:xfrm>
              <a:off x="4056" y="141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0" name="未知"/>
            <p:cNvSpPr>
              <a:spLocks noEditPoints="1"/>
            </p:cNvSpPr>
            <p:nvPr/>
          </p:nvSpPr>
          <p:spPr>
            <a:xfrm>
              <a:off x="4056" y="182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1" name="未知"/>
            <p:cNvSpPr>
              <a:spLocks noEditPoints="1"/>
            </p:cNvSpPr>
            <p:nvPr/>
          </p:nvSpPr>
          <p:spPr>
            <a:xfrm>
              <a:off x="4056" y="2224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2" name="未知"/>
            <p:cNvSpPr>
              <a:spLocks noEditPoints="1"/>
            </p:cNvSpPr>
            <p:nvPr/>
          </p:nvSpPr>
          <p:spPr>
            <a:xfrm>
              <a:off x="4056" y="2629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3" name="未知"/>
            <p:cNvSpPr>
              <a:spLocks noEditPoints="1"/>
            </p:cNvSpPr>
            <p:nvPr/>
          </p:nvSpPr>
          <p:spPr>
            <a:xfrm>
              <a:off x="4056" y="303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4" name="未知"/>
            <p:cNvSpPr>
              <a:spLocks noEditPoints="1"/>
            </p:cNvSpPr>
            <p:nvPr/>
          </p:nvSpPr>
          <p:spPr>
            <a:xfrm>
              <a:off x="4056" y="3438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5" name="未知"/>
            <p:cNvSpPr>
              <a:spLocks noEditPoints="1"/>
            </p:cNvSpPr>
            <p:nvPr/>
          </p:nvSpPr>
          <p:spPr>
            <a:xfrm>
              <a:off x="4056" y="384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6" name="矩形 1145"/>
            <p:cNvSpPr/>
            <p:nvPr/>
          </p:nvSpPr>
          <p:spPr>
            <a:xfrm>
              <a:off x="4056" y="4246"/>
              <a:ext cx="20" cy="51"/>
            </a:xfrm>
            <a:prstGeom prst="rect">
              <a:avLst/>
            </a:pr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7" name="矩形 1146"/>
            <p:cNvSpPr/>
            <p:nvPr/>
          </p:nvSpPr>
          <p:spPr>
            <a:xfrm>
              <a:off x="4501" y="0"/>
              <a:ext cx="20" cy="101"/>
            </a:xfrm>
            <a:prstGeom prst="rect">
              <a:avLst/>
            </a:pr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8" name="未知"/>
            <p:cNvSpPr>
              <a:spLocks noEditPoints="1"/>
            </p:cNvSpPr>
            <p:nvPr/>
          </p:nvSpPr>
          <p:spPr>
            <a:xfrm>
              <a:off x="4501" y="202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9" name="未知"/>
            <p:cNvSpPr>
              <a:spLocks noEditPoints="1"/>
            </p:cNvSpPr>
            <p:nvPr/>
          </p:nvSpPr>
          <p:spPr>
            <a:xfrm>
              <a:off x="4501" y="607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50" name="未知"/>
            <p:cNvSpPr>
              <a:spLocks noEditPoints="1"/>
            </p:cNvSpPr>
            <p:nvPr/>
          </p:nvSpPr>
          <p:spPr>
            <a:xfrm>
              <a:off x="4501" y="101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51" name="未知"/>
            <p:cNvSpPr>
              <a:spLocks noEditPoints="1"/>
            </p:cNvSpPr>
            <p:nvPr/>
          </p:nvSpPr>
          <p:spPr>
            <a:xfrm>
              <a:off x="4501" y="141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52" name="未知"/>
            <p:cNvSpPr>
              <a:spLocks noEditPoints="1"/>
            </p:cNvSpPr>
            <p:nvPr/>
          </p:nvSpPr>
          <p:spPr>
            <a:xfrm>
              <a:off x="4501" y="182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53" name="未知"/>
            <p:cNvSpPr>
              <a:spLocks noEditPoints="1"/>
            </p:cNvSpPr>
            <p:nvPr/>
          </p:nvSpPr>
          <p:spPr>
            <a:xfrm>
              <a:off x="4501" y="2224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54" name="未知"/>
            <p:cNvSpPr>
              <a:spLocks noEditPoints="1"/>
            </p:cNvSpPr>
            <p:nvPr/>
          </p:nvSpPr>
          <p:spPr>
            <a:xfrm>
              <a:off x="4501" y="2629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55" name="未知"/>
            <p:cNvSpPr>
              <a:spLocks noEditPoints="1"/>
            </p:cNvSpPr>
            <p:nvPr/>
          </p:nvSpPr>
          <p:spPr>
            <a:xfrm>
              <a:off x="4501" y="303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56" name="未知"/>
            <p:cNvSpPr>
              <a:spLocks noEditPoints="1"/>
            </p:cNvSpPr>
            <p:nvPr/>
          </p:nvSpPr>
          <p:spPr>
            <a:xfrm>
              <a:off x="4501" y="3438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57" name="未知"/>
            <p:cNvSpPr>
              <a:spLocks noEditPoints="1"/>
            </p:cNvSpPr>
            <p:nvPr/>
          </p:nvSpPr>
          <p:spPr>
            <a:xfrm>
              <a:off x="4501" y="384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58" name="矩形 1157"/>
            <p:cNvSpPr/>
            <p:nvPr/>
          </p:nvSpPr>
          <p:spPr>
            <a:xfrm>
              <a:off x="4501" y="4246"/>
              <a:ext cx="20" cy="51"/>
            </a:xfrm>
            <a:prstGeom prst="rect">
              <a:avLst/>
            </a:pr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59" name="矩形 1158"/>
            <p:cNvSpPr/>
            <p:nvPr/>
          </p:nvSpPr>
          <p:spPr>
            <a:xfrm>
              <a:off x="4951" y="0"/>
              <a:ext cx="20" cy="101"/>
            </a:xfrm>
            <a:prstGeom prst="rect">
              <a:avLst/>
            </a:pr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60" name="未知"/>
            <p:cNvSpPr>
              <a:spLocks noEditPoints="1"/>
            </p:cNvSpPr>
            <p:nvPr/>
          </p:nvSpPr>
          <p:spPr>
            <a:xfrm>
              <a:off x="4951" y="202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61" name="未知"/>
            <p:cNvSpPr>
              <a:spLocks noEditPoints="1"/>
            </p:cNvSpPr>
            <p:nvPr/>
          </p:nvSpPr>
          <p:spPr>
            <a:xfrm>
              <a:off x="4951" y="607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62" name="未知"/>
            <p:cNvSpPr>
              <a:spLocks noEditPoints="1"/>
            </p:cNvSpPr>
            <p:nvPr/>
          </p:nvSpPr>
          <p:spPr>
            <a:xfrm>
              <a:off x="4951" y="101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63" name="未知"/>
            <p:cNvSpPr>
              <a:spLocks noEditPoints="1"/>
            </p:cNvSpPr>
            <p:nvPr/>
          </p:nvSpPr>
          <p:spPr>
            <a:xfrm>
              <a:off x="4951" y="141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64" name="未知"/>
            <p:cNvSpPr>
              <a:spLocks noEditPoints="1"/>
            </p:cNvSpPr>
            <p:nvPr/>
          </p:nvSpPr>
          <p:spPr>
            <a:xfrm>
              <a:off x="4951" y="182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65" name="未知"/>
            <p:cNvSpPr>
              <a:spLocks noEditPoints="1"/>
            </p:cNvSpPr>
            <p:nvPr/>
          </p:nvSpPr>
          <p:spPr>
            <a:xfrm>
              <a:off x="4951" y="2224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66" name="未知"/>
            <p:cNvSpPr>
              <a:spLocks noEditPoints="1"/>
            </p:cNvSpPr>
            <p:nvPr/>
          </p:nvSpPr>
          <p:spPr>
            <a:xfrm>
              <a:off x="4951" y="2629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67" name="未知"/>
            <p:cNvSpPr>
              <a:spLocks noEditPoints="1"/>
            </p:cNvSpPr>
            <p:nvPr/>
          </p:nvSpPr>
          <p:spPr>
            <a:xfrm>
              <a:off x="4951" y="303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68" name="未知"/>
            <p:cNvSpPr>
              <a:spLocks noEditPoints="1"/>
            </p:cNvSpPr>
            <p:nvPr/>
          </p:nvSpPr>
          <p:spPr>
            <a:xfrm>
              <a:off x="4951" y="3438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69" name="未知"/>
            <p:cNvSpPr>
              <a:spLocks noEditPoints="1"/>
            </p:cNvSpPr>
            <p:nvPr/>
          </p:nvSpPr>
          <p:spPr>
            <a:xfrm>
              <a:off x="4951" y="384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70" name="矩形 1169"/>
            <p:cNvSpPr/>
            <p:nvPr/>
          </p:nvSpPr>
          <p:spPr>
            <a:xfrm>
              <a:off x="4951" y="4246"/>
              <a:ext cx="20" cy="51"/>
            </a:xfrm>
            <a:prstGeom prst="rect">
              <a:avLst/>
            </a:pr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71" name="未知"/>
            <p:cNvSpPr/>
            <p:nvPr/>
          </p:nvSpPr>
          <p:spPr>
            <a:xfrm>
              <a:off x="0" y="3281"/>
              <a:ext cx="20" cy="10"/>
            </a:xfrm>
            <a:custGeom>
              <a:avLst/>
              <a:gdLst/>
              <a:ahLst/>
              <a:cxnLst/>
              <a:pathLst>
                <a:path w="4" h="2">
                  <a:moveTo>
                    <a:pt x="0" y="1"/>
                  </a:moveTo>
                  <a:cubicBezTo>
                    <a:pt x="1" y="2"/>
                    <a:pt x="4" y="0"/>
                    <a:pt x="0" y="1"/>
                  </a:cubicBez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172" name="组合 1171"/>
          <p:cNvGrpSpPr/>
          <p:nvPr/>
        </p:nvGrpSpPr>
        <p:grpSpPr>
          <a:xfrm>
            <a:off x="1066800" y="3444875"/>
            <a:ext cx="533400" cy="492125"/>
            <a:chOff x="0" y="0"/>
            <a:chExt cx="1062" cy="981"/>
          </a:xfrm>
        </p:grpSpPr>
        <p:sp>
          <p:nvSpPr>
            <p:cNvPr id="1173" name="未知"/>
            <p:cNvSpPr/>
            <p:nvPr userDrawn="1"/>
          </p:nvSpPr>
          <p:spPr>
            <a:xfrm>
              <a:off x="25" y="0"/>
              <a:ext cx="207" cy="81"/>
            </a:xfrm>
            <a:custGeom>
              <a:avLst/>
              <a:gdLst/>
              <a:ahLst/>
              <a:cxnLst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74" name="未知"/>
            <p:cNvSpPr>
              <a:spLocks noEditPoints="1"/>
            </p:cNvSpPr>
            <p:nvPr userDrawn="1"/>
          </p:nvSpPr>
          <p:spPr>
            <a:xfrm>
              <a:off x="0" y="5"/>
              <a:ext cx="1062" cy="976"/>
            </a:xfrm>
            <a:custGeom>
              <a:avLst/>
              <a:gdLst/>
              <a:ahLst/>
              <a:cxnLst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75" name="未知"/>
            <p:cNvSpPr/>
            <p:nvPr userDrawn="1"/>
          </p:nvSpPr>
          <p:spPr>
            <a:xfrm>
              <a:off x="252" y="470"/>
              <a:ext cx="86" cy="102"/>
            </a:xfrm>
            <a:custGeom>
              <a:avLst/>
              <a:gdLst/>
              <a:ahLst/>
              <a:cxnLst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76" name="未知"/>
            <p:cNvSpPr/>
            <p:nvPr userDrawn="1"/>
          </p:nvSpPr>
          <p:spPr>
            <a:xfrm>
              <a:off x="171" y="511"/>
              <a:ext cx="76" cy="136"/>
            </a:xfrm>
            <a:custGeom>
              <a:avLst/>
              <a:gdLst/>
              <a:ahLst/>
              <a:cxnLst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77" name="未知"/>
            <p:cNvSpPr/>
            <p:nvPr userDrawn="1"/>
          </p:nvSpPr>
          <p:spPr>
            <a:xfrm>
              <a:off x="126" y="238"/>
              <a:ext cx="243" cy="116"/>
            </a:xfrm>
            <a:custGeom>
              <a:avLst/>
              <a:gdLst/>
              <a:ahLst/>
              <a:cxnLst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78" name="未知"/>
            <p:cNvSpPr/>
            <p:nvPr userDrawn="1"/>
          </p:nvSpPr>
          <p:spPr>
            <a:xfrm>
              <a:off x="404" y="561"/>
              <a:ext cx="177" cy="187"/>
            </a:xfrm>
            <a:custGeom>
              <a:avLst/>
              <a:gdLst/>
              <a:ahLst/>
              <a:cxnLst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79" name="未知"/>
            <p:cNvSpPr/>
            <p:nvPr userDrawn="1"/>
          </p:nvSpPr>
          <p:spPr>
            <a:xfrm>
              <a:off x="809" y="374"/>
              <a:ext cx="177" cy="36"/>
            </a:xfrm>
            <a:custGeom>
              <a:avLst/>
              <a:gdLst/>
              <a:ahLst/>
              <a:cxnLst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80" name="未知"/>
            <p:cNvSpPr/>
            <p:nvPr userDrawn="1"/>
          </p:nvSpPr>
          <p:spPr>
            <a:xfrm>
              <a:off x="869" y="369"/>
              <a:ext cx="137" cy="81"/>
            </a:xfrm>
            <a:custGeom>
              <a:avLst/>
              <a:gdLst/>
              <a:ahLst/>
              <a:cxnLst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81" name="未知"/>
            <p:cNvSpPr/>
            <p:nvPr userDrawn="1"/>
          </p:nvSpPr>
          <p:spPr>
            <a:xfrm>
              <a:off x="864" y="420"/>
              <a:ext cx="177" cy="86"/>
            </a:xfrm>
            <a:custGeom>
              <a:avLst/>
              <a:gdLst/>
              <a:ahLst/>
              <a:cxnLst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82" name="未知"/>
            <p:cNvSpPr/>
            <p:nvPr userDrawn="1"/>
          </p:nvSpPr>
          <p:spPr>
            <a:xfrm>
              <a:off x="748" y="501"/>
              <a:ext cx="248" cy="60"/>
            </a:xfrm>
            <a:custGeom>
              <a:avLst/>
              <a:gdLst/>
              <a:ahLst/>
              <a:cxnLst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83" name="未知"/>
            <p:cNvSpPr/>
            <p:nvPr userDrawn="1"/>
          </p:nvSpPr>
          <p:spPr>
            <a:xfrm>
              <a:off x="773" y="556"/>
              <a:ext cx="203" cy="56"/>
            </a:xfrm>
            <a:custGeom>
              <a:avLst/>
              <a:gdLst/>
              <a:ahLst/>
              <a:cxnLst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84" name="未知"/>
            <p:cNvSpPr/>
            <p:nvPr userDrawn="1"/>
          </p:nvSpPr>
          <p:spPr>
            <a:xfrm>
              <a:off x="763" y="602"/>
              <a:ext cx="207" cy="172"/>
            </a:xfrm>
            <a:custGeom>
              <a:avLst/>
              <a:gdLst/>
              <a:ahLst/>
              <a:cxnLst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85" name="未知"/>
            <p:cNvSpPr/>
            <p:nvPr userDrawn="1"/>
          </p:nvSpPr>
          <p:spPr>
            <a:xfrm>
              <a:off x="900" y="521"/>
              <a:ext cx="126" cy="318"/>
            </a:xfrm>
            <a:custGeom>
              <a:avLst/>
              <a:gdLst/>
              <a:ahLst/>
              <a:cxnLst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186" name="组合 1185"/>
          <p:cNvGrpSpPr/>
          <p:nvPr/>
        </p:nvGrpSpPr>
        <p:grpSpPr>
          <a:xfrm>
            <a:off x="1066800" y="4552950"/>
            <a:ext cx="533400" cy="492125"/>
            <a:chOff x="0" y="0"/>
            <a:chExt cx="1062" cy="981"/>
          </a:xfrm>
        </p:grpSpPr>
        <p:sp>
          <p:nvSpPr>
            <p:cNvPr id="1187" name="未知"/>
            <p:cNvSpPr/>
            <p:nvPr userDrawn="1"/>
          </p:nvSpPr>
          <p:spPr>
            <a:xfrm>
              <a:off x="25" y="0"/>
              <a:ext cx="207" cy="81"/>
            </a:xfrm>
            <a:custGeom>
              <a:avLst/>
              <a:gdLst/>
              <a:ahLst/>
              <a:cxnLst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88" name="未知"/>
            <p:cNvSpPr>
              <a:spLocks noEditPoints="1"/>
            </p:cNvSpPr>
            <p:nvPr userDrawn="1"/>
          </p:nvSpPr>
          <p:spPr>
            <a:xfrm>
              <a:off x="0" y="5"/>
              <a:ext cx="1062" cy="976"/>
            </a:xfrm>
            <a:custGeom>
              <a:avLst/>
              <a:gdLst/>
              <a:ahLst/>
              <a:cxnLst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89" name="未知"/>
            <p:cNvSpPr/>
            <p:nvPr userDrawn="1"/>
          </p:nvSpPr>
          <p:spPr>
            <a:xfrm>
              <a:off x="252" y="470"/>
              <a:ext cx="86" cy="102"/>
            </a:xfrm>
            <a:custGeom>
              <a:avLst/>
              <a:gdLst/>
              <a:ahLst/>
              <a:cxnLst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0" name="未知"/>
            <p:cNvSpPr/>
            <p:nvPr userDrawn="1"/>
          </p:nvSpPr>
          <p:spPr>
            <a:xfrm>
              <a:off x="171" y="511"/>
              <a:ext cx="76" cy="136"/>
            </a:xfrm>
            <a:custGeom>
              <a:avLst/>
              <a:gdLst/>
              <a:ahLst/>
              <a:cxnLst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1" name="未知"/>
            <p:cNvSpPr/>
            <p:nvPr userDrawn="1"/>
          </p:nvSpPr>
          <p:spPr>
            <a:xfrm>
              <a:off x="126" y="238"/>
              <a:ext cx="243" cy="116"/>
            </a:xfrm>
            <a:custGeom>
              <a:avLst/>
              <a:gdLst/>
              <a:ahLst/>
              <a:cxnLst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2" name="未知"/>
            <p:cNvSpPr/>
            <p:nvPr userDrawn="1"/>
          </p:nvSpPr>
          <p:spPr>
            <a:xfrm>
              <a:off x="404" y="561"/>
              <a:ext cx="177" cy="187"/>
            </a:xfrm>
            <a:custGeom>
              <a:avLst/>
              <a:gdLst/>
              <a:ahLst/>
              <a:cxnLst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3" name="未知"/>
            <p:cNvSpPr/>
            <p:nvPr userDrawn="1"/>
          </p:nvSpPr>
          <p:spPr>
            <a:xfrm>
              <a:off x="809" y="374"/>
              <a:ext cx="177" cy="36"/>
            </a:xfrm>
            <a:custGeom>
              <a:avLst/>
              <a:gdLst/>
              <a:ahLst/>
              <a:cxnLst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4" name="未知"/>
            <p:cNvSpPr/>
            <p:nvPr userDrawn="1"/>
          </p:nvSpPr>
          <p:spPr>
            <a:xfrm>
              <a:off x="869" y="369"/>
              <a:ext cx="137" cy="81"/>
            </a:xfrm>
            <a:custGeom>
              <a:avLst/>
              <a:gdLst/>
              <a:ahLst/>
              <a:cxnLst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5" name="未知"/>
            <p:cNvSpPr/>
            <p:nvPr userDrawn="1"/>
          </p:nvSpPr>
          <p:spPr>
            <a:xfrm>
              <a:off x="864" y="420"/>
              <a:ext cx="177" cy="86"/>
            </a:xfrm>
            <a:custGeom>
              <a:avLst/>
              <a:gdLst/>
              <a:ahLst/>
              <a:cxnLst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6" name="未知"/>
            <p:cNvSpPr/>
            <p:nvPr userDrawn="1"/>
          </p:nvSpPr>
          <p:spPr>
            <a:xfrm>
              <a:off x="748" y="501"/>
              <a:ext cx="248" cy="60"/>
            </a:xfrm>
            <a:custGeom>
              <a:avLst/>
              <a:gdLst/>
              <a:ahLst/>
              <a:cxnLst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7" name="未知"/>
            <p:cNvSpPr/>
            <p:nvPr userDrawn="1"/>
          </p:nvSpPr>
          <p:spPr>
            <a:xfrm>
              <a:off x="773" y="556"/>
              <a:ext cx="203" cy="56"/>
            </a:xfrm>
            <a:custGeom>
              <a:avLst/>
              <a:gdLst/>
              <a:ahLst/>
              <a:cxnLst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" name="未知"/>
            <p:cNvSpPr/>
            <p:nvPr userDrawn="1"/>
          </p:nvSpPr>
          <p:spPr>
            <a:xfrm>
              <a:off x="763" y="602"/>
              <a:ext cx="207" cy="172"/>
            </a:xfrm>
            <a:custGeom>
              <a:avLst/>
              <a:gdLst/>
              <a:ahLst/>
              <a:cxnLst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9" name="未知"/>
            <p:cNvSpPr/>
            <p:nvPr userDrawn="1"/>
          </p:nvSpPr>
          <p:spPr>
            <a:xfrm>
              <a:off x="900" y="521"/>
              <a:ext cx="126" cy="318"/>
            </a:xfrm>
            <a:custGeom>
              <a:avLst/>
              <a:gdLst/>
              <a:ahLst/>
              <a:cxnLst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200" name="组合 1199"/>
          <p:cNvGrpSpPr/>
          <p:nvPr/>
        </p:nvGrpSpPr>
        <p:grpSpPr>
          <a:xfrm>
            <a:off x="1066800" y="5562600"/>
            <a:ext cx="533400" cy="492125"/>
            <a:chOff x="0" y="0"/>
            <a:chExt cx="1062" cy="981"/>
          </a:xfrm>
        </p:grpSpPr>
        <p:sp>
          <p:nvSpPr>
            <p:cNvPr id="1201" name="未知"/>
            <p:cNvSpPr/>
            <p:nvPr userDrawn="1"/>
          </p:nvSpPr>
          <p:spPr>
            <a:xfrm>
              <a:off x="25" y="0"/>
              <a:ext cx="207" cy="81"/>
            </a:xfrm>
            <a:custGeom>
              <a:avLst/>
              <a:gdLst/>
              <a:ahLst/>
              <a:cxnLst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02" name="未知"/>
            <p:cNvSpPr>
              <a:spLocks noEditPoints="1"/>
            </p:cNvSpPr>
            <p:nvPr userDrawn="1"/>
          </p:nvSpPr>
          <p:spPr>
            <a:xfrm>
              <a:off x="0" y="5"/>
              <a:ext cx="1062" cy="976"/>
            </a:xfrm>
            <a:custGeom>
              <a:avLst/>
              <a:gdLst/>
              <a:ahLst/>
              <a:cxnLst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03" name="未知"/>
            <p:cNvSpPr/>
            <p:nvPr userDrawn="1"/>
          </p:nvSpPr>
          <p:spPr>
            <a:xfrm>
              <a:off x="252" y="470"/>
              <a:ext cx="86" cy="102"/>
            </a:xfrm>
            <a:custGeom>
              <a:avLst/>
              <a:gdLst/>
              <a:ahLst/>
              <a:cxnLst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04" name="未知"/>
            <p:cNvSpPr/>
            <p:nvPr userDrawn="1"/>
          </p:nvSpPr>
          <p:spPr>
            <a:xfrm>
              <a:off x="171" y="511"/>
              <a:ext cx="76" cy="136"/>
            </a:xfrm>
            <a:custGeom>
              <a:avLst/>
              <a:gdLst/>
              <a:ahLst/>
              <a:cxnLst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05" name="未知"/>
            <p:cNvSpPr/>
            <p:nvPr userDrawn="1"/>
          </p:nvSpPr>
          <p:spPr>
            <a:xfrm>
              <a:off x="126" y="238"/>
              <a:ext cx="243" cy="116"/>
            </a:xfrm>
            <a:custGeom>
              <a:avLst/>
              <a:gdLst/>
              <a:ahLst/>
              <a:cxnLst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06" name="未知"/>
            <p:cNvSpPr/>
            <p:nvPr userDrawn="1"/>
          </p:nvSpPr>
          <p:spPr>
            <a:xfrm>
              <a:off x="404" y="561"/>
              <a:ext cx="177" cy="187"/>
            </a:xfrm>
            <a:custGeom>
              <a:avLst/>
              <a:gdLst/>
              <a:ahLst/>
              <a:cxnLst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07" name="未知"/>
            <p:cNvSpPr/>
            <p:nvPr userDrawn="1"/>
          </p:nvSpPr>
          <p:spPr>
            <a:xfrm>
              <a:off x="809" y="374"/>
              <a:ext cx="177" cy="36"/>
            </a:xfrm>
            <a:custGeom>
              <a:avLst/>
              <a:gdLst/>
              <a:ahLst/>
              <a:cxnLst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08" name="未知"/>
            <p:cNvSpPr/>
            <p:nvPr userDrawn="1"/>
          </p:nvSpPr>
          <p:spPr>
            <a:xfrm>
              <a:off x="869" y="369"/>
              <a:ext cx="137" cy="81"/>
            </a:xfrm>
            <a:custGeom>
              <a:avLst/>
              <a:gdLst/>
              <a:ahLst/>
              <a:cxnLst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09" name="未知"/>
            <p:cNvSpPr/>
            <p:nvPr userDrawn="1"/>
          </p:nvSpPr>
          <p:spPr>
            <a:xfrm>
              <a:off x="864" y="420"/>
              <a:ext cx="177" cy="86"/>
            </a:xfrm>
            <a:custGeom>
              <a:avLst/>
              <a:gdLst/>
              <a:ahLst/>
              <a:cxnLst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10" name="未知"/>
            <p:cNvSpPr/>
            <p:nvPr userDrawn="1"/>
          </p:nvSpPr>
          <p:spPr>
            <a:xfrm>
              <a:off x="748" y="501"/>
              <a:ext cx="248" cy="60"/>
            </a:xfrm>
            <a:custGeom>
              <a:avLst/>
              <a:gdLst/>
              <a:ahLst/>
              <a:cxnLst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11" name="未知"/>
            <p:cNvSpPr/>
            <p:nvPr userDrawn="1"/>
          </p:nvSpPr>
          <p:spPr>
            <a:xfrm>
              <a:off x="773" y="556"/>
              <a:ext cx="203" cy="56"/>
            </a:xfrm>
            <a:custGeom>
              <a:avLst/>
              <a:gdLst/>
              <a:ahLst/>
              <a:cxnLst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12" name="未知"/>
            <p:cNvSpPr/>
            <p:nvPr userDrawn="1"/>
          </p:nvSpPr>
          <p:spPr>
            <a:xfrm>
              <a:off x="763" y="602"/>
              <a:ext cx="207" cy="172"/>
            </a:xfrm>
            <a:custGeom>
              <a:avLst/>
              <a:gdLst/>
              <a:ahLst/>
              <a:cxnLst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13" name="未知"/>
            <p:cNvSpPr/>
            <p:nvPr userDrawn="1"/>
          </p:nvSpPr>
          <p:spPr>
            <a:xfrm>
              <a:off x="900" y="521"/>
              <a:ext cx="126" cy="318"/>
            </a:xfrm>
            <a:custGeom>
              <a:avLst/>
              <a:gdLst/>
              <a:ahLst/>
              <a:cxnLst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214" name="组合 1213"/>
          <p:cNvGrpSpPr/>
          <p:nvPr/>
        </p:nvGrpSpPr>
        <p:grpSpPr>
          <a:xfrm>
            <a:off x="381000" y="3962400"/>
            <a:ext cx="533400" cy="492125"/>
            <a:chOff x="0" y="0"/>
            <a:chExt cx="1062" cy="981"/>
          </a:xfrm>
        </p:grpSpPr>
        <p:sp>
          <p:nvSpPr>
            <p:cNvPr id="1215" name="未知"/>
            <p:cNvSpPr/>
            <p:nvPr userDrawn="1"/>
          </p:nvSpPr>
          <p:spPr>
            <a:xfrm>
              <a:off x="25" y="0"/>
              <a:ext cx="207" cy="81"/>
            </a:xfrm>
            <a:custGeom>
              <a:avLst/>
              <a:gdLst/>
              <a:ahLst/>
              <a:cxnLst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16" name="未知"/>
            <p:cNvSpPr>
              <a:spLocks noEditPoints="1"/>
            </p:cNvSpPr>
            <p:nvPr userDrawn="1"/>
          </p:nvSpPr>
          <p:spPr>
            <a:xfrm>
              <a:off x="0" y="5"/>
              <a:ext cx="1062" cy="976"/>
            </a:xfrm>
            <a:custGeom>
              <a:avLst/>
              <a:gdLst/>
              <a:ahLst/>
              <a:cxnLst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17" name="未知"/>
            <p:cNvSpPr/>
            <p:nvPr userDrawn="1"/>
          </p:nvSpPr>
          <p:spPr>
            <a:xfrm>
              <a:off x="252" y="470"/>
              <a:ext cx="86" cy="102"/>
            </a:xfrm>
            <a:custGeom>
              <a:avLst/>
              <a:gdLst/>
              <a:ahLst/>
              <a:cxnLst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18" name="未知"/>
            <p:cNvSpPr/>
            <p:nvPr userDrawn="1"/>
          </p:nvSpPr>
          <p:spPr>
            <a:xfrm>
              <a:off x="171" y="511"/>
              <a:ext cx="76" cy="136"/>
            </a:xfrm>
            <a:custGeom>
              <a:avLst/>
              <a:gdLst/>
              <a:ahLst/>
              <a:cxnLst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19" name="未知"/>
            <p:cNvSpPr/>
            <p:nvPr userDrawn="1"/>
          </p:nvSpPr>
          <p:spPr>
            <a:xfrm>
              <a:off x="126" y="238"/>
              <a:ext cx="243" cy="116"/>
            </a:xfrm>
            <a:custGeom>
              <a:avLst/>
              <a:gdLst/>
              <a:ahLst/>
              <a:cxnLst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20" name="未知"/>
            <p:cNvSpPr/>
            <p:nvPr userDrawn="1"/>
          </p:nvSpPr>
          <p:spPr>
            <a:xfrm>
              <a:off x="404" y="561"/>
              <a:ext cx="177" cy="187"/>
            </a:xfrm>
            <a:custGeom>
              <a:avLst/>
              <a:gdLst/>
              <a:ahLst/>
              <a:cxnLst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21" name="未知"/>
            <p:cNvSpPr/>
            <p:nvPr userDrawn="1"/>
          </p:nvSpPr>
          <p:spPr>
            <a:xfrm>
              <a:off x="809" y="374"/>
              <a:ext cx="177" cy="36"/>
            </a:xfrm>
            <a:custGeom>
              <a:avLst/>
              <a:gdLst/>
              <a:ahLst/>
              <a:cxnLst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22" name="未知"/>
            <p:cNvSpPr/>
            <p:nvPr userDrawn="1"/>
          </p:nvSpPr>
          <p:spPr>
            <a:xfrm>
              <a:off x="869" y="369"/>
              <a:ext cx="137" cy="81"/>
            </a:xfrm>
            <a:custGeom>
              <a:avLst/>
              <a:gdLst/>
              <a:ahLst/>
              <a:cxnLst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23" name="未知"/>
            <p:cNvSpPr/>
            <p:nvPr userDrawn="1"/>
          </p:nvSpPr>
          <p:spPr>
            <a:xfrm>
              <a:off x="864" y="420"/>
              <a:ext cx="177" cy="86"/>
            </a:xfrm>
            <a:custGeom>
              <a:avLst/>
              <a:gdLst/>
              <a:ahLst/>
              <a:cxnLst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24" name="未知"/>
            <p:cNvSpPr/>
            <p:nvPr userDrawn="1"/>
          </p:nvSpPr>
          <p:spPr>
            <a:xfrm>
              <a:off x="748" y="501"/>
              <a:ext cx="248" cy="60"/>
            </a:xfrm>
            <a:custGeom>
              <a:avLst/>
              <a:gdLst/>
              <a:ahLst/>
              <a:cxnLst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25" name="未知"/>
            <p:cNvSpPr/>
            <p:nvPr userDrawn="1"/>
          </p:nvSpPr>
          <p:spPr>
            <a:xfrm>
              <a:off x="773" y="556"/>
              <a:ext cx="203" cy="56"/>
            </a:xfrm>
            <a:custGeom>
              <a:avLst/>
              <a:gdLst/>
              <a:ahLst/>
              <a:cxnLst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26" name="未知"/>
            <p:cNvSpPr/>
            <p:nvPr userDrawn="1"/>
          </p:nvSpPr>
          <p:spPr>
            <a:xfrm>
              <a:off x="763" y="602"/>
              <a:ext cx="207" cy="172"/>
            </a:xfrm>
            <a:custGeom>
              <a:avLst/>
              <a:gdLst/>
              <a:ahLst/>
              <a:cxnLst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27" name="未知"/>
            <p:cNvSpPr/>
            <p:nvPr userDrawn="1"/>
          </p:nvSpPr>
          <p:spPr>
            <a:xfrm>
              <a:off x="900" y="521"/>
              <a:ext cx="126" cy="318"/>
            </a:xfrm>
            <a:custGeom>
              <a:avLst/>
              <a:gdLst/>
              <a:ahLst/>
              <a:cxnLst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228" name="组合 1227"/>
          <p:cNvGrpSpPr/>
          <p:nvPr/>
        </p:nvGrpSpPr>
        <p:grpSpPr>
          <a:xfrm>
            <a:off x="381000" y="5070475"/>
            <a:ext cx="533400" cy="492125"/>
            <a:chOff x="0" y="0"/>
            <a:chExt cx="1062" cy="981"/>
          </a:xfrm>
        </p:grpSpPr>
        <p:sp>
          <p:nvSpPr>
            <p:cNvPr id="1229" name="未知"/>
            <p:cNvSpPr/>
            <p:nvPr userDrawn="1"/>
          </p:nvSpPr>
          <p:spPr>
            <a:xfrm>
              <a:off x="25" y="0"/>
              <a:ext cx="207" cy="81"/>
            </a:xfrm>
            <a:custGeom>
              <a:avLst/>
              <a:gdLst/>
              <a:ahLst/>
              <a:cxnLst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0" name="未知"/>
            <p:cNvSpPr>
              <a:spLocks noEditPoints="1"/>
            </p:cNvSpPr>
            <p:nvPr userDrawn="1"/>
          </p:nvSpPr>
          <p:spPr>
            <a:xfrm>
              <a:off x="0" y="5"/>
              <a:ext cx="1062" cy="976"/>
            </a:xfrm>
            <a:custGeom>
              <a:avLst/>
              <a:gdLst/>
              <a:ahLst/>
              <a:cxnLst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1" name="未知"/>
            <p:cNvSpPr/>
            <p:nvPr userDrawn="1"/>
          </p:nvSpPr>
          <p:spPr>
            <a:xfrm>
              <a:off x="252" y="470"/>
              <a:ext cx="86" cy="102"/>
            </a:xfrm>
            <a:custGeom>
              <a:avLst/>
              <a:gdLst/>
              <a:ahLst/>
              <a:cxnLst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2" name="未知"/>
            <p:cNvSpPr/>
            <p:nvPr userDrawn="1"/>
          </p:nvSpPr>
          <p:spPr>
            <a:xfrm>
              <a:off x="171" y="511"/>
              <a:ext cx="76" cy="136"/>
            </a:xfrm>
            <a:custGeom>
              <a:avLst/>
              <a:gdLst/>
              <a:ahLst/>
              <a:cxnLst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3" name="未知"/>
            <p:cNvSpPr/>
            <p:nvPr userDrawn="1"/>
          </p:nvSpPr>
          <p:spPr>
            <a:xfrm>
              <a:off x="126" y="238"/>
              <a:ext cx="243" cy="116"/>
            </a:xfrm>
            <a:custGeom>
              <a:avLst/>
              <a:gdLst/>
              <a:ahLst/>
              <a:cxnLst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4" name="未知"/>
            <p:cNvSpPr/>
            <p:nvPr userDrawn="1"/>
          </p:nvSpPr>
          <p:spPr>
            <a:xfrm>
              <a:off x="404" y="561"/>
              <a:ext cx="177" cy="187"/>
            </a:xfrm>
            <a:custGeom>
              <a:avLst/>
              <a:gdLst/>
              <a:ahLst/>
              <a:cxnLst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5" name="未知"/>
            <p:cNvSpPr/>
            <p:nvPr userDrawn="1"/>
          </p:nvSpPr>
          <p:spPr>
            <a:xfrm>
              <a:off x="809" y="374"/>
              <a:ext cx="177" cy="36"/>
            </a:xfrm>
            <a:custGeom>
              <a:avLst/>
              <a:gdLst/>
              <a:ahLst/>
              <a:cxnLst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6" name="未知"/>
            <p:cNvSpPr/>
            <p:nvPr userDrawn="1"/>
          </p:nvSpPr>
          <p:spPr>
            <a:xfrm>
              <a:off x="869" y="369"/>
              <a:ext cx="137" cy="81"/>
            </a:xfrm>
            <a:custGeom>
              <a:avLst/>
              <a:gdLst/>
              <a:ahLst/>
              <a:cxnLst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7" name="未知"/>
            <p:cNvSpPr/>
            <p:nvPr userDrawn="1"/>
          </p:nvSpPr>
          <p:spPr>
            <a:xfrm>
              <a:off x="864" y="420"/>
              <a:ext cx="177" cy="86"/>
            </a:xfrm>
            <a:custGeom>
              <a:avLst/>
              <a:gdLst/>
              <a:ahLst/>
              <a:cxnLst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8" name="未知"/>
            <p:cNvSpPr/>
            <p:nvPr userDrawn="1"/>
          </p:nvSpPr>
          <p:spPr>
            <a:xfrm>
              <a:off x="748" y="501"/>
              <a:ext cx="248" cy="60"/>
            </a:xfrm>
            <a:custGeom>
              <a:avLst/>
              <a:gdLst/>
              <a:ahLst/>
              <a:cxnLst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" name="未知"/>
            <p:cNvSpPr/>
            <p:nvPr userDrawn="1"/>
          </p:nvSpPr>
          <p:spPr>
            <a:xfrm>
              <a:off x="773" y="556"/>
              <a:ext cx="203" cy="56"/>
            </a:xfrm>
            <a:custGeom>
              <a:avLst/>
              <a:gdLst/>
              <a:ahLst/>
              <a:cxnLst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0" name="未知"/>
            <p:cNvSpPr/>
            <p:nvPr userDrawn="1"/>
          </p:nvSpPr>
          <p:spPr>
            <a:xfrm>
              <a:off x="763" y="602"/>
              <a:ext cx="207" cy="172"/>
            </a:xfrm>
            <a:custGeom>
              <a:avLst/>
              <a:gdLst/>
              <a:ahLst/>
              <a:cxnLst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1" name="未知"/>
            <p:cNvSpPr/>
            <p:nvPr userDrawn="1"/>
          </p:nvSpPr>
          <p:spPr>
            <a:xfrm>
              <a:off x="900" y="521"/>
              <a:ext cx="126" cy="318"/>
            </a:xfrm>
            <a:custGeom>
              <a:avLst/>
              <a:gdLst/>
              <a:ahLst/>
              <a:cxnLst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242" name="组合 1241"/>
          <p:cNvGrpSpPr/>
          <p:nvPr/>
        </p:nvGrpSpPr>
        <p:grpSpPr>
          <a:xfrm>
            <a:off x="381000" y="6121400"/>
            <a:ext cx="533400" cy="492125"/>
            <a:chOff x="0" y="0"/>
            <a:chExt cx="1062" cy="981"/>
          </a:xfrm>
        </p:grpSpPr>
        <p:sp>
          <p:nvSpPr>
            <p:cNvPr id="1243" name="未知"/>
            <p:cNvSpPr/>
            <p:nvPr userDrawn="1"/>
          </p:nvSpPr>
          <p:spPr>
            <a:xfrm>
              <a:off x="25" y="0"/>
              <a:ext cx="207" cy="81"/>
            </a:xfrm>
            <a:custGeom>
              <a:avLst/>
              <a:gdLst/>
              <a:ahLst/>
              <a:cxnLst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4" name="未知"/>
            <p:cNvSpPr>
              <a:spLocks noEditPoints="1"/>
            </p:cNvSpPr>
            <p:nvPr userDrawn="1"/>
          </p:nvSpPr>
          <p:spPr>
            <a:xfrm>
              <a:off x="0" y="5"/>
              <a:ext cx="1062" cy="976"/>
            </a:xfrm>
            <a:custGeom>
              <a:avLst/>
              <a:gdLst/>
              <a:ahLst/>
              <a:cxnLst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5" name="未知"/>
            <p:cNvSpPr/>
            <p:nvPr userDrawn="1"/>
          </p:nvSpPr>
          <p:spPr>
            <a:xfrm>
              <a:off x="252" y="470"/>
              <a:ext cx="86" cy="102"/>
            </a:xfrm>
            <a:custGeom>
              <a:avLst/>
              <a:gdLst/>
              <a:ahLst/>
              <a:cxnLst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6" name="未知"/>
            <p:cNvSpPr/>
            <p:nvPr userDrawn="1"/>
          </p:nvSpPr>
          <p:spPr>
            <a:xfrm>
              <a:off x="171" y="511"/>
              <a:ext cx="76" cy="136"/>
            </a:xfrm>
            <a:custGeom>
              <a:avLst/>
              <a:gdLst/>
              <a:ahLst/>
              <a:cxnLst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7" name="未知"/>
            <p:cNvSpPr/>
            <p:nvPr userDrawn="1"/>
          </p:nvSpPr>
          <p:spPr>
            <a:xfrm>
              <a:off x="126" y="238"/>
              <a:ext cx="243" cy="116"/>
            </a:xfrm>
            <a:custGeom>
              <a:avLst/>
              <a:gdLst/>
              <a:ahLst/>
              <a:cxnLst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8" name="未知"/>
            <p:cNvSpPr/>
            <p:nvPr userDrawn="1"/>
          </p:nvSpPr>
          <p:spPr>
            <a:xfrm>
              <a:off x="404" y="561"/>
              <a:ext cx="177" cy="187"/>
            </a:xfrm>
            <a:custGeom>
              <a:avLst/>
              <a:gdLst/>
              <a:ahLst/>
              <a:cxnLst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9" name="未知"/>
            <p:cNvSpPr/>
            <p:nvPr userDrawn="1"/>
          </p:nvSpPr>
          <p:spPr>
            <a:xfrm>
              <a:off x="809" y="374"/>
              <a:ext cx="177" cy="36"/>
            </a:xfrm>
            <a:custGeom>
              <a:avLst/>
              <a:gdLst/>
              <a:ahLst/>
              <a:cxnLst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50" name="未知"/>
            <p:cNvSpPr/>
            <p:nvPr userDrawn="1"/>
          </p:nvSpPr>
          <p:spPr>
            <a:xfrm>
              <a:off x="869" y="369"/>
              <a:ext cx="137" cy="81"/>
            </a:xfrm>
            <a:custGeom>
              <a:avLst/>
              <a:gdLst/>
              <a:ahLst/>
              <a:cxnLst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51" name="未知"/>
            <p:cNvSpPr/>
            <p:nvPr userDrawn="1"/>
          </p:nvSpPr>
          <p:spPr>
            <a:xfrm>
              <a:off x="864" y="420"/>
              <a:ext cx="177" cy="86"/>
            </a:xfrm>
            <a:custGeom>
              <a:avLst/>
              <a:gdLst/>
              <a:ahLst/>
              <a:cxnLst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52" name="未知"/>
            <p:cNvSpPr/>
            <p:nvPr userDrawn="1"/>
          </p:nvSpPr>
          <p:spPr>
            <a:xfrm>
              <a:off x="748" y="501"/>
              <a:ext cx="248" cy="60"/>
            </a:xfrm>
            <a:custGeom>
              <a:avLst/>
              <a:gdLst/>
              <a:ahLst/>
              <a:cxnLst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53" name="未知"/>
            <p:cNvSpPr/>
            <p:nvPr userDrawn="1"/>
          </p:nvSpPr>
          <p:spPr>
            <a:xfrm>
              <a:off x="773" y="556"/>
              <a:ext cx="203" cy="56"/>
            </a:xfrm>
            <a:custGeom>
              <a:avLst/>
              <a:gdLst/>
              <a:ahLst/>
              <a:cxnLst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54" name="未知"/>
            <p:cNvSpPr/>
            <p:nvPr userDrawn="1"/>
          </p:nvSpPr>
          <p:spPr>
            <a:xfrm>
              <a:off x="763" y="602"/>
              <a:ext cx="207" cy="172"/>
            </a:xfrm>
            <a:custGeom>
              <a:avLst/>
              <a:gdLst/>
              <a:ahLst/>
              <a:cxnLst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55" name="未知"/>
            <p:cNvSpPr/>
            <p:nvPr userDrawn="1"/>
          </p:nvSpPr>
          <p:spPr>
            <a:xfrm>
              <a:off x="900" y="521"/>
              <a:ext cx="126" cy="318"/>
            </a:xfrm>
            <a:custGeom>
              <a:avLst/>
              <a:gdLst/>
              <a:ahLst/>
              <a:cxnLst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256" name="组合 1255"/>
          <p:cNvGrpSpPr/>
          <p:nvPr/>
        </p:nvGrpSpPr>
        <p:grpSpPr>
          <a:xfrm>
            <a:off x="6934200" y="-6350"/>
            <a:ext cx="2317750" cy="2062163"/>
            <a:chOff x="0" y="0"/>
            <a:chExt cx="1748" cy="1556"/>
          </a:xfrm>
        </p:grpSpPr>
        <p:sp>
          <p:nvSpPr>
            <p:cNvPr id="1257" name="未知"/>
            <p:cNvSpPr/>
            <p:nvPr userDrawn="1"/>
          </p:nvSpPr>
          <p:spPr>
            <a:xfrm>
              <a:off x="81" y="0"/>
              <a:ext cx="1586" cy="1443"/>
            </a:xfrm>
            <a:custGeom>
              <a:avLst/>
              <a:gdLst/>
              <a:ahLst/>
              <a:cxnLst/>
              <a:pathLst>
                <a:path w="546" h="497">
                  <a:moveTo>
                    <a:pt x="23" y="4"/>
                  </a:moveTo>
                  <a:cubicBezTo>
                    <a:pt x="23" y="4"/>
                    <a:pt x="0" y="34"/>
                    <a:pt x="11" y="71"/>
                  </a:cubicBezTo>
                  <a:cubicBezTo>
                    <a:pt x="19" y="100"/>
                    <a:pt x="25" y="393"/>
                    <a:pt x="25" y="393"/>
                  </a:cubicBezTo>
                  <a:cubicBezTo>
                    <a:pt x="25" y="393"/>
                    <a:pt x="42" y="452"/>
                    <a:pt x="54" y="457"/>
                  </a:cubicBezTo>
                  <a:cubicBezTo>
                    <a:pt x="66" y="462"/>
                    <a:pt x="158" y="482"/>
                    <a:pt x="158" y="482"/>
                  </a:cubicBezTo>
                  <a:cubicBezTo>
                    <a:pt x="158" y="482"/>
                    <a:pt x="191" y="497"/>
                    <a:pt x="204" y="495"/>
                  </a:cubicBezTo>
                  <a:cubicBezTo>
                    <a:pt x="217" y="494"/>
                    <a:pt x="506" y="487"/>
                    <a:pt x="520" y="475"/>
                  </a:cubicBezTo>
                  <a:cubicBezTo>
                    <a:pt x="533" y="463"/>
                    <a:pt x="546" y="218"/>
                    <a:pt x="533" y="167"/>
                  </a:cubicBezTo>
                  <a:cubicBezTo>
                    <a:pt x="520" y="117"/>
                    <a:pt x="404" y="14"/>
                    <a:pt x="369" y="16"/>
                  </a:cubicBezTo>
                  <a:cubicBezTo>
                    <a:pt x="335" y="17"/>
                    <a:pt x="249" y="29"/>
                    <a:pt x="249" y="29"/>
                  </a:cubicBezTo>
                  <a:lnTo>
                    <a:pt x="198" y="11"/>
                  </a:lnTo>
                  <a:lnTo>
                    <a:pt x="151" y="2"/>
                  </a:lnTo>
                  <a:cubicBezTo>
                    <a:pt x="151" y="2"/>
                    <a:pt x="79" y="0"/>
                    <a:pt x="23" y="4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1258" name="组合 1257"/>
            <p:cNvGrpSpPr/>
            <p:nvPr userDrawn="1"/>
          </p:nvGrpSpPr>
          <p:grpSpPr>
            <a:xfrm>
              <a:off x="0" y="5"/>
              <a:ext cx="1748" cy="1551"/>
              <a:chOff x="0" y="0"/>
              <a:chExt cx="2958" cy="2699"/>
            </a:xfrm>
          </p:grpSpPr>
          <p:sp>
            <p:nvSpPr>
              <p:cNvPr id="1259" name="未知"/>
              <p:cNvSpPr/>
              <p:nvPr/>
            </p:nvSpPr>
            <p:spPr>
              <a:xfrm>
                <a:off x="142" y="0"/>
                <a:ext cx="490" cy="187"/>
              </a:xfrm>
              <a:custGeom>
                <a:avLst/>
                <a:gdLst/>
                <a:ahLst/>
                <a:cxnLst/>
                <a:pathLst>
                  <a:path w="97" h="37">
                    <a:moveTo>
                      <a:pt x="71" y="25"/>
                    </a:moveTo>
                    <a:cubicBezTo>
                      <a:pt x="81" y="22"/>
                      <a:pt x="87" y="21"/>
                      <a:pt x="91" y="20"/>
                    </a:cubicBezTo>
                    <a:cubicBezTo>
                      <a:pt x="91" y="19"/>
                      <a:pt x="91" y="19"/>
                      <a:pt x="92" y="17"/>
                    </a:cubicBezTo>
                    <a:cubicBezTo>
                      <a:pt x="97" y="11"/>
                      <a:pt x="95" y="4"/>
                      <a:pt x="88" y="0"/>
                    </a:cubicBezTo>
                    <a:lnTo>
                      <a:pt x="25" y="0"/>
                    </a:lnTo>
                    <a:cubicBezTo>
                      <a:pt x="10" y="3"/>
                      <a:pt x="0" y="10"/>
                      <a:pt x="10" y="22"/>
                    </a:cubicBezTo>
                    <a:cubicBezTo>
                      <a:pt x="10" y="22"/>
                      <a:pt x="28" y="37"/>
                      <a:pt x="71" y="25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60" name="未知"/>
              <p:cNvSpPr>
                <a:spLocks noEditPoints="1"/>
              </p:cNvSpPr>
              <p:nvPr/>
            </p:nvSpPr>
            <p:spPr>
              <a:xfrm>
                <a:off x="0" y="0"/>
                <a:ext cx="2958" cy="2699"/>
              </a:xfrm>
              <a:custGeom>
                <a:avLst/>
                <a:gdLst/>
                <a:ahLst/>
                <a:cxnLst/>
                <a:pathLst>
                  <a:path w="585" h="534">
                    <a:moveTo>
                      <a:pt x="554" y="76"/>
                    </a:moveTo>
                    <a:cubicBezTo>
                      <a:pt x="551" y="32"/>
                      <a:pt x="543" y="9"/>
                      <a:pt x="504" y="1"/>
                    </a:cubicBezTo>
                    <a:cubicBezTo>
                      <a:pt x="500" y="1"/>
                      <a:pt x="494" y="0"/>
                      <a:pt x="486" y="0"/>
                    </a:cubicBezTo>
                    <a:lnTo>
                      <a:pt x="157" y="0"/>
                    </a:lnTo>
                    <a:cubicBezTo>
                      <a:pt x="156" y="5"/>
                      <a:pt x="153" y="17"/>
                      <a:pt x="158" y="17"/>
                    </a:cubicBezTo>
                    <a:cubicBezTo>
                      <a:pt x="171" y="17"/>
                      <a:pt x="223" y="21"/>
                      <a:pt x="225" y="21"/>
                    </a:cubicBezTo>
                    <a:cubicBezTo>
                      <a:pt x="226" y="21"/>
                      <a:pt x="250" y="16"/>
                      <a:pt x="237" y="28"/>
                    </a:cubicBezTo>
                    <a:cubicBezTo>
                      <a:pt x="223" y="41"/>
                      <a:pt x="192" y="41"/>
                      <a:pt x="174" y="39"/>
                    </a:cubicBezTo>
                    <a:cubicBezTo>
                      <a:pt x="131" y="36"/>
                      <a:pt x="152" y="56"/>
                      <a:pt x="168" y="56"/>
                    </a:cubicBezTo>
                    <a:cubicBezTo>
                      <a:pt x="218" y="56"/>
                      <a:pt x="228" y="68"/>
                      <a:pt x="207" y="71"/>
                    </a:cubicBezTo>
                    <a:cubicBezTo>
                      <a:pt x="186" y="74"/>
                      <a:pt x="182" y="73"/>
                      <a:pt x="162" y="76"/>
                    </a:cubicBezTo>
                    <a:cubicBezTo>
                      <a:pt x="7" y="101"/>
                      <a:pt x="59" y="60"/>
                      <a:pt x="74" y="60"/>
                    </a:cubicBezTo>
                    <a:cubicBezTo>
                      <a:pt x="139" y="59"/>
                      <a:pt x="123" y="37"/>
                      <a:pt x="107" y="42"/>
                    </a:cubicBezTo>
                    <a:cubicBezTo>
                      <a:pt x="91" y="46"/>
                      <a:pt x="34" y="27"/>
                      <a:pt x="26" y="63"/>
                    </a:cubicBezTo>
                    <a:cubicBezTo>
                      <a:pt x="19" y="100"/>
                      <a:pt x="42" y="282"/>
                      <a:pt x="36" y="317"/>
                    </a:cubicBezTo>
                    <a:cubicBezTo>
                      <a:pt x="0" y="534"/>
                      <a:pt x="199" y="487"/>
                      <a:pt x="199" y="487"/>
                    </a:cubicBezTo>
                    <a:cubicBezTo>
                      <a:pt x="156" y="453"/>
                      <a:pt x="174" y="421"/>
                      <a:pt x="171" y="403"/>
                    </a:cubicBezTo>
                    <a:cubicBezTo>
                      <a:pt x="161" y="345"/>
                      <a:pt x="154" y="337"/>
                      <a:pt x="144" y="341"/>
                    </a:cubicBezTo>
                    <a:cubicBezTo>
                      <a:pt x="121" y="352"/>
                      <a:pt x="123" y="358"/>
                      <a:pt x="126" y="367"/>
                    </a:cubicBezTo>
                    <a:cubicBezTo>
                      <a:pt x="142" y="416"/>
                      <a:pt x="105" y="376"/>
                      <a:pt x="105" y="376"/>
                    </a:cubicBezTo>
                    <a:cubicBezTo>
                      <a:pt x="98" y="380"/>
                      <a:pt x="95" y="390"/>
                      <a:pt x="99" y="399"/>
                    </a:cubicBezTo>
                    <a:cubicBezTo>
                      <a:pt x="131" y="463"/>
                      <a:pt x="101" y="446"/>
                      <a:pt x="94" y="435"/>
                    </a:cubicBezTo>
                    <a:cubicBezTo>
                      <a:pt x="61" y="390"/>
                      <a:pt x="92" y="366"/>
                      <a:pt x="88" y="352"/>
                    </a:cubicBezTo>
                    <a:cubicBezTo>
                      <a:pt x="75" y="295"/>
                      <a:pt x="118" y="274"/>
                      <a:pt x="124" y="265"/>
                    </a:cubicBezTo>
                    <a:cubicBezTo>
                      <a:pt x="130" y="256"/>
                      <a:pt x="127" y="253"/>
                      <a:pt x="129" y="234"/>
                    </a:cubicBezTo>
                    <a:cubicBezTo>
                      <a:pt x="136" y="195"/>
                      <a:pt x="155" y="216"/>
                      <a:pt x="153" y="228"/>
                    </a:cubicBezTo>
                    <a:cubicBezTo>
                      <a:pt x="148" y="274"/>
                      <a:pt x="176" y="242"/>
                      <a:pt x="186" y="228"/>
                    </a:cubicBezTo>
                    <a:cubicBezTo>
                      <a:pt x="218" y="186"/>
                      <a:pt x="214" y="229"/>
                      <a:pt x="209" y="237"/>
                    </a:cubicBezTo>
                    <a:cubicBezTo>
                      <a:pt x="203" y="244"/>
                      <a:pt x="198" y="255"/>
                      <a:pt x="200" y="260"/>
                    </a:cubicBezTo>
                    <a:cubicBezTo>
                      <a:pt x="208" y="283"/>
                      <a:pt x="193" y="305"/>
                      <a:pt x="188" y="306"/>
                    </a:cubicBezTo>
                    <a:cubicBezTo>
                      <a:pt x="184" y="308"/>
                      <a:pt x="170" y="314"/>
                      <a:pt x="170" y="332"/>
                    </a:cubicBezTo>
                    <a:cubicBezTo>
                      <a:pt x="171" y="350"/>
                      <a:pt x="192" y="382"/>
                      <a:pt x="192" y="395"/>
                    </a:cubicBezTo>
                    <a:cubicBezTo>
                      <a:pt x="193" y="492"/>
                      <a:pt x="236" y="499"/>
                      <a:pt x="255" y="497"/>
                    </a:cubicBezTo>
                    <a:cubicBezTo>
                      <a:pt x="275" y="496"/>
                      <a:pt x="445" y="490"/>
                      <a:pt x="515" y="483"/>
                    </a:cubicBezTo>
                    <a:cubicBezTo>
                      <a:pt x="585" y="477"/>
                      <a:pt x="538" y="458"/>
                      <a:pt x="518" y="458"/>
                    </a:cubicBezTo>
                    <a:cubicBezTo>
                      <a:pt x="467" y="458"/>
                      <a:pt x="454" y="427"/>
                      <a:pt x="454" y="427"/>
                    </a:cubicBezTo>
                    <a:cubicBezTo>
                      <a:pt x="454" y="427"/>
                      <a:pt x="453" y="405"/>
                      <a:pt x="431" y="400"/>
                    </a:cubicBezTo>
                    <a:cubicBezTo>
                      <a:pt x="376" y="385"/>
                      <a:pt x="411" y="353"/>
                      <a:pt x="425" y="345"/>
                    </a:cubicBezTo>
                    <a:cubicBezTo>
                      <a:pt x="438" y="338"/>
                      <a:pt x="430" y="335"/>
                      <a:pt x="420" y="329"/>
                    </a:cubicBezTo>
                    <a:cubicBezTo>
                      <a:pt x="398" y="316"/>
                      <a:pt x="394" y="300"/>
                      <a:pt x="396" y="270"/>
                    </a:cubicBezTo>
                    <a:cubicBezTo>
                      <a:pt x="397" y="240"/>
                      <a:pt x="416" y="249"/>
                      <a:pt x="416" y="249"/>
                    </a:cubicBezTo>
                    <a:cubicBezTo>
                      <a:pt x="416" y="249"/>
                      <a:pt x="448" y="262"/>
                      <a:pt x="460" y="256"/>
                    </a:cubicBezTo>
                    <a:cubicBezTo>
                      <a:pt x="472" y="250"/>
                      <a:pt x="467" y="239"/>
                      <a:pt x="461" y="244"/>
                    </a:cubicBezTo>
                    <a:cubicBezTo>
                      <a:pt x="455" y="248"/>
                      <a:pt x="412" y="244"/>
                      <a:pt x="407" y="223"/>
                    </a:cubicBezTo>
                    <a:cubicBezTo>
                      <a:pt x="403" y="202"/>
                      <a:pt x="418" y="213"/>
                      <a:pt x="422" y="214"/>
                    </a:cubicBezTo>
                    <a:cubicBezTo>
                      <a:pt x="427" y="216"/>
                      <a:pt x="427" y="220"/>
                      <a:pt x="439" y="226"/>
                    </a:cubicBezTo>
                    <a:cubicBezTo>
                      <a:pt x="468" y="241"/>
                      <a:pt x="454" y="224"/>
                      <a:pt x="454" y="224"/>
                    </a:cubicBezTo>
                    <a:cubicBezTo>
                      <a:pt x="454" y="224"/>
                      <a:pt x="454" y="224"/>
                      <a:pt x="438" y="209"/>
                    </a:cubicBezTo>
                    <a:cubicBezTo>
                      <a:pt x="423" y="194"/>
                      <a:pt x="406" y="199"/>
                      <a:pt x="389" y="199"/>
                    </a:cubicBezTo>
                    <a:cubicBezTo>
                      <a:pt x="373" y="199"/>
                      <a:pt x="376" y="211"/>
                      <a:pt x="376" y="211"/>
                    </a:cubicBezTo>
                    <a:cubicBezTo>
                      <a:pt x="376" y="211"/>
                      <a:pt x="373" y="242"/>
                      <a:pt x="370" y="291"/>
                    </a:cubicBezTo>
                    <a:cubicBezTo>
                      <a:pt x="368" y="341"/>
                      <a:pt x="360" y="347"/>
                      <a:pt x="357" y="343"/>
                    </a:cubicBezTo>
                    <a:cubicBezTo>
                      <a:pt x="354" y="338"/>
                      <a:pt x="350" y="313"/>
                      <a:pt x="350" y="305"/>
                    </a:cubicBezTo>
                    <a:cubicBezTo>
                      <a:pt x="350" y="298"/>
                      <a:pt x="345" y="264"/>
                      <a:pt x="347" y="230"/>
                    </a:cubicBezTo>
                    <a:cubicBezTo>
                      <a:pt x="350" y="195"/>
                      <a:pt x="356" y="210"/>
                      <a:pt x="334" y="201"/>
                    </a:cubicBezTo>
                    <a:cubicBezTo>
                      <a:pt x="311" y="192"/>
                      <a:pt x="323" y="182"/>
                      <a:pt x="331" y="182"/>
                    </a:cubicBezTo>
                    <a:cubicBezTo>
                      <a:pt x="338" y="182"/>
                      <a:pt x="350" y="189"/>
                      <a:pt x="352" y="181"/>
                    </a:cubicBezTo>
                    <a:cubicBezTo>
                      <a:pt x="356" y="160"/>
                      <a:pt x="359" y="141"/>
                      <a:pt x="347" y="136"/>
                    </a:cubicBezTo>
                    <a:cubicBezTo>
                      <a:pt x="322" y="127"/>
                      <a:pt x="332" y="121"/>
                      <a:pt x="341" y="118"/>
                    </a:cubicBezTo>
                    <a:cubicBezTo>
                      <a:pt x="350" y="115"/>
                      <a:pt x="352" y="94"/>
                      <a:pt x="339" y="99"/>
                    </a:cubicBezTo>
                    <a:cubicBezTo>
                      <a:pt x="313" y="107"/>
                      <a:pt x="316" y="85"/>
                      <a:pt x="321" y="82"/>
                    </a:cubicBezTo>
                    <a:cubicBezTo>
                      <a:pt x="325" y="79"/>
                      <a:pt x="334" y="83"/>
                      <a:pt x="331" y="62"/>
                    </a:cubicBezTo>
                    <a:cubicBezTo>
                      <a:pt x="328" y="41"/>
                      <a:pt x="347" y="34"/>
                      <a:pt x="351" y="53"/>
                    </a:cubicBezTo>
                    <a:cubicBezTo>
                      <a:pt x="354" y="73"/>
                      <a:pt x="363" y="112"/>
                      <a:pt x="369" y="103"/>
                    </a:cubicBezTo>
                    <a:cubicBezTo>
                      <a:pt x="375" y="94"/>
                      <a:pt x="385" y="57"/>
                      <a:pt x="395" y="41"/>
                    </a:cubicBezTo>
                    <a:cubicBezTo>
                      <a:pt x="406" y="24"/>
                      <a:pt x="418" y="38"/>
                      <a:pt x="415" y="47"/>
                    </a:cubicBezTo>
                    <a:cubicBezTo>
                      <a:pt x="401" y="88"/>
                      <a:pt x="426" y="90"/>
                      <a:pt x="426" y="90"/>
                    </a:cubicBezTo>
                    <a:cubicBezTo>
                      <a:pt x="426" y="90"/>
                      <a:pt x="423" y="96"/>
                      <a:pt x="409" y="95"/>
                    </a:cubicBezTo>
                    <a:cubicBezTo>
                      <a:pt x="382" y="92"/>
                      <a:pt x="393" y="110"/>
                      <a:pt x="405" y="115"/>
                    </a:cubicBezTo>
                    <a:cubicBezTo>
                      <a:pt x="431" y="124"/>
                      <a:pt x="414" y="130"/>
                      <a:pt x="401" y="130"/>
                    </a:cubicBezTo>
                    <a:cubicBezTo>
                      <a:pt x="387" y="130"/>
                      <a:pt x="381" y="134"/>
                      <a:pt x="378" y="148"/>
                    </a:cubicBezTo>
                    <a:cubicBezTo>
                      <a:pt x="369" y="191"/>
                      <a:pt x="401" y="181"/>
                      <a:pt x="401" y="181"/>
                    </a:cubicBezTo>
                    <a:cubicBezTo>
                      <a:pt x="452" y="195"/>
                      <a:pt x="528" y="188"/>
                      <a:pt x="528" y="188"/>
                    </a:cubicBezTo>
                    <a:cubicBezTo>
                      <a:pt x="543" y="192"/>
                      <a:pt x="552" y="189"/>
                      <a:pt x="558" y="181"/>
                    </a:cubicBezTo>
                    <a:lnTo>
                      <a:pt x="558" y="103"/>
                    </a:lnTo>
                    <a:cubicBezTo>
                      <a:pt x="556" y="93"/>
                      <a:pt x="555" y="84"/>
                      <a:pt x="554" y="76"/>
                    </a:cubicBezTo>
                    <a:close/>
                    <a:moveTo>
                      <a:pt x="231" y="77"/>
                    </a:moveTo>
                    <a:cubicBezTo>
                      <a:pt x="233" y="65"/>
                      <a:pt x="249" y="69"/>
                      <a:pt x="249" y="69"/>
                    </a:cubicBezTo>
                    <a:cubicBezTo>
                      <a:pt x="249" y="69"/>
                      <a:pt x="278" y="79"/>
                      <a:pt x="290" y="78"/>
                    </a:cubicBezTo>
                    <a:cubicBezTo>
                      <a:pt x="301" y="76"/>
                      <a:pt x="318" y="93"/>
                      <a:pt x="293" y="93"/>
                    </a:cubicBezTo>
                    <a:cubicBezTo>
                      <a:pt x="267" y="93"/>
                      <a:pt x="228" y="104"/>
                      <a:pt x="231" y="77"/>
                    </a:cubicBezTo>
                    <a:close/>
                    <a:moveTo>
                      <a:pt x="171" y="195"/>
                    </a:moveTo>
                    <a:cubicBezTo>
                      <a:pt x="153" y="195"/>
                      <a:pt x="46" y="237"/>
                      <a:pt x="45" y="128"/>
                    </a:cubicBezTo>
                    <a:cubicBezTo>
                      <a:pt x="45" y="104"/>
                      <a:pt x="39" y="83"/>
                      <a:pt x="69" y="98"/>
                    </a:cubicBezTo>
                    <a:cubicBezTo>
                      <a:pt x="99" y="112"/>
                      <a:pt x="72" y="111"/>
                      <a:pt x="137" y="108"/>
                    </a:cubicBezTo>
                    <a:cubicBezTo>
                      <a:pt x="137" y="108"/>
                      <a:pt x="184" y="110"/>
                      <a:pt x="191" y="106"/>
                    </a:cubicBezTo>
                    <a:cubicBezTo>
                      <a:pt x="199" y="101"/>
                      <a:pt x="192" y="91"/>
                      <a:pt x="207" y="91"/>
                    </a:cubicBezTo>
                    <a:cubicBezTo>
                      <a:pt x="222" y="90"/>
                      <a:pt x="220" y="105"/>
                      <a:pt x="220" y="105"/>
                    </a:cubicBezTo>
                    <a:cubicBezTo>
                      <a:pt x="220" y="105"/>
                      <a:pt x="207" y="124"/>
                      <a:pt x="305" y="111"/>
                    </a:cubicBezTo>
                    <a:cubicBezTo>
                      <a:pt x="317" y="109"/>
                      <a:pt x="327" y="121"/>
                      <a:pt x="302" y="121"/>
                    </a:cubicBezTo>
                    <a:cubicBezTo>
                      <a:pt x="290" y="122"/>
                      <a:pt x="272" y="128"/>
                      <a:pt x="278" y="143"/>
                    </a:cubicBezTo>
                    <a:cubicBezTo>
                      <a:pt x="284" y="158"/>
                      <a:pt x="276" y="256"/>
                      <a:pt x="276" y="256"/>
                    </a:cubicBezTo>
                    <a:cubicBezTo>
                      <a:pt x="276" y="256"/>
                      <a:pt x="271" y="274"/>
                      <a:pt x="262" y="245"/>
                    </a:cubicBezTo>
                    <a:cubicBezTo>
                      <a:pt x="259" y="235"/>
                      <a:pt x="262" y="144"/>
                      <a:pt x="260" y="137"/>
                    </a:cubicBezTo>
                    <a:cubicBezTo>
                      <a:pt x="259" y="129"/>
                      <a:pt x="217" y="122"/>
                      <a:pt x="215" y="154"/>
                    </a:cubicBezTo>
                    <a:cubicBezTo>
                      <a:pt x="214" y="185"/>
                      <a:pt x="205" y="195"/>
                      <a:pt x="171" y="195"/>
                    </a:cubicBezTo>
                    <a:close/>
                    <a:moveTo>
                      <a:pt x="237" y="231"/>
                    </a:moveTo>
                    <a:cubicBezTo>
                      <a:pt x="230" y="240"/>
                      <a:pt x="219" y="247"/>
                      <a:pt x="223" y="225"/>
                    </a:cubicBezTo>
                    <a:cubicBezTo>
                      <a:pt x="228" y="202"/>
                      <a:pt x="232" y="170"/>
                      <a:pt x="232" y="155"/>
                    </a:cubicBezTo>
                    <a:cubicBezTo>
                      <a:pt x="232" y="155"/>
                      <a:pt x="244" y="135"/>
                      <a:pt x="247" y="158"/>
                    </a:cubicBezTo>
                    <a:cubicBezTo>
                      <a:pt x="250" y="181"/>
                      <a:pt x="244" y="221"/>
                      <a:pt x="237" y="231"/>
                    </a:cubicBezTo>
                    <a:close/>
                    <a:moveTo>
                      <a:pt x="326" y="292"/>
                    </a:moveTo>
                    <a:cubicBezTo>
                      <a:pt x="327" y="320"/>
                      <a:pt x="355" y="400"/>
                      <a:pt x="286" y="399"/>
                    </a:cubicBezTo>
                    <a:cubicBezTo>
                      <a:pt x="217" y="398"/>
                      <a:pt x="214" y="409"/>
                      <a:pt x="215" y="321"/>
                    </a:cubicBezTo>
                    <a:cubicBezTo>
                      <a:pt x="216" y="236"/>
                      <a:pt x="225" y="253"/>
                      <a:pt x="230" y="264"/>
                    </a:cubicBezTo>
                    <a:cubicBezTo>
                      <a:pt x="230" y="264"/>
                      <a:pt x="253" y="318"/>
                      <a:pt x="309" y="277"/>
                    </a:cubicBezTo>
                    <a:cubicBezTo>
                      <a:pt x="319" y="269"/>
                      <a:pt x="324" y="263"/>
                      <a:pt x="326" y="292"/>
                    </a:cubicBezTo>
                    <a:close/>
                    <a:moveTo>
                      <a:pt x="318" y="133"/>
                    </a:moveTo>
                    <a:cubicBezTo>
                      <a:pt x="338" y="148"/>
                      <a:pt x="316" y="165"/>
                      <a:pt x="316" y="165"/>
                    </a:cubicBezTo>
                    <a:cubicBezTo>
                      <a:pt x="316" y="165"/>
                      <a:pt x="302" y="189"/>
                      <a:pt x="313" y="213"/>
                    </a:cubicBezTo>
                    <a:cubicBezTo>
                      <a:pt x="324" y="237"/>
                      <a:pt x="324" y="265"/>
                      <a:pt x="301" y="239"/>
                    </a:cubicBezTo>
                    <a:cubicBezTo>
                      <a:pt x="279" y="214"/>
                      <a:pt x="293" y="156"/>
                      <a:pt x="299" y="144"/>
                    </a:cubicBezTo>
                    <a:cubicBezTo>
                      <a:pt x="299" y="144"/>
                      <a:pt x="299" y="118"/>
                      <a:pt x="318" y="133"/>
                    </a:cubicBezTo>
                    <a:close/>
                    <a:moveTo>
                      <a:pt x="507" y="179"/>
                    </a:moveTo>
                    <a:cubicBezTo>
                      <a:pt x="498" y="185"/>
                      <a:pt x="507" y="179"/>
                      <a:pt x="465" y="177"/>
                    </a:cubicBezTo>
                    <a:cubicBezTo>
                      <a:pt x="423" y="176"/>
                      <a:pt x="461" y="162"/>
                      <a:pt x="461" y="162"/>
                    </a:cubicBezTo>
                    <a:cubicBezTo>
                      <a:pt x="565" y="166"/>
                      <a:pt x="516" y="173"/>
                      <a:pt x="507" y="17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61" name="未知"/>
              <p:cNvSpPr/>
              <p:nvPr/>
            </p:nvSpPr>
            <p:spPr>
              <a:xfrm>
                <a:off x="703" y="1269"/>
                <a:ext cx="238" cy="283"/>
              </a:xfrm>
              <a:custGeom>
                <a:avLst/>
                <a:gdLst/>
                <a:ahLst/>
                <a:cxnLst/>
                <a:pathLst>
                  <a:path w="47" h="56">
                    <a:moveTo>
                      <a:pt x="40" y="15"/>
                    </a:moveTo>
                    <a:cubicBezTo>
                      <a:pt x="37" y="0"/>
                      <a:pt x="0" y="23"/>
                      <a:pt x="27" y="56"/>
                    </a:cubicBezTo>
                    <a:cubicBezTo>
                      <a:pt x="27" y="56"/>
                      <a:pt x="47" y="49"/>
                      <a:pt x="40" y="15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62" name="未知"/>
              <p:cNvSpPr/>
              <p:nvPr/>
            </p:nvSpPr>
            <p:spPr>
              <a:xfrm>
                <a:off x="485" y="1385"/>
                <a:ext cx="208" cy="379"/>
              </a:xfrm>
              <a:custGeom>
                <a:avLst/>
                <a:gdLst/>
                <a:ahLst/>
                <a:cxnLst/>
                <a:pathLst>
                  <a:path w="41" h="75">
                    <a:moveTo>
                      <a:pt x="19" y="27"/>
                    </a:moveTo>
                    <a:cubicBezTo>
                      <a:pt x="0" y="54"/>
                      <a:pt x="6" y="63"/>
                      <a:pt x="12" y="69"/>
                    </a:cubicBezTo>
                    <a:cubicBezTo>
                      <a:pt x="18" y="75"/>
                      <a:pt x="30" y="74"/>
                      <a:pt x="40" y="45"/>
                    </a:cubicBezTo>
                    <a:cubicBezTo>
                      <a:pt x="40" y="45"/>
                      <a:pt x="32" y="31"/>
                      <a:pt x="37" y="24"/>
                    </a:cubicBezTo>
                    <a:cubicBezTo>
                      <a:pt x="41" y="16"/>
                      <a:pt x="38" y="0"/>
                      <a:pt x="19" y="27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63" name="未知"/>
              <p:cNvSpPr/>
              <p:nvPr/>
            </p:nvSpPr>
            <p:spPr>
              <a:xfrm>
                <a:off x="354" y="627"/>
                <a:ext cx="683" cy="318"/>
              </a:xfrm>
              <a:custGeom>
                <a:avLst/>
                <a:gdLst/>
                <a:ahLst/>
                <a:cxnLst/>
                <a:pathLst>
                  <a:path w="135" h="63">
                    <a:moveTo>
                      <a:pt x="112" y="4"/>
                    </a:moveTo>
                    <a:cubicBezTo>
                      <a:pt x="105" y="9"/>
                      <a:pt x="24" y="4"/>
                      <a:pt x="24" y="4"/>
                    </a:cubicBezTo>
                    <a:cubicBezTo>
                      <a:pt x="15" y="4"/>
                      <a:pt x="3" y="1"/>
                      <a:pt x="2" y="25"/>
                    </a:cubicBezTo>
                    <a:cubicBezTo>
                      <a:pt x="0" y="63"/>
                      <a:pt x="48" y="58"/>
                      <a:pt x="60" y="58"/>
                    </a:cubicBezTo>
                    <a:cubicBezTo>
                      <a:pt x="72" y="58"/>
                      <a:pt x="84" y="48"/>
                      <a:pt x="96" y="54"/>
                    </a:cubicBezTo>
                    <a:cubicBezTo>
                      <a:pt x="96" y="54"/>
                      <a:pt x="107" y="63"/>
                      <a:pt x="113" y="53"/>
                    </a:cubicBezTo>
                    <a:cubicBezTo>
                      <a:pt x="135" y="13"/>
                      <a:pt x="120" y="0"/>
                      <a:pt x="112" y="4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64" name="未知"/>
              <p:cNvSpPr/>
              <p:nvPr/>
            </p:nvSpPr>
            <p:spPr>
              <a:xfrm>
                <a:off x="1128" y="1527"/>
                <a:ext cx="490" cy="515"/>
              </a:xfrm>
              <a:custGeom>
                <a:avLst/>
                <a:gdLst/>
                <a:ahLst/>
                <a:cxnLst/>
                <a:pathLst>
                  <a:path w="97" h="102">
                    <a:moveTo>
                      <a:pt x="67" y="5"/>
                    </a:moveTo>
                    <a:cubicBezTo>
                      <a:pt x="55" y="10"/>
                      <a:pt x="31" y="5"/>
                      <a:pt x="31" y="5"/>
                    </a:cubicBezTo>
                    <a:cubicBezTo>
                      <a:pt x="0" y="6"/>
                      <a:pt x="16" y="39"/>
                      <a:pt x="12" y="57"/>
                    </a:cubicBezTo>
                    <a:cubicBezTo>
                      <a:pt x="8" y="76"/>
                      <a:pt x="63" y="102"/>
                      <a:pt x="79" y="62"/>
                    </a:cubicBezTo>
                    <a:cubicBezTo>
                      <a:pt x="97" y="20"/>
                      <a:pt x="79" y="0"/>
                      <a:pt x="67" y="5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65" name="未知"/>
              <p:cNvSpPr/>
              <p:nvPr/>
            </p:nvSpPr>
            <p:spPr>
              <a:xfrm>
                <a:off x="2255" y="1006"/>
                <a:ext cx="501" cy="96"/>
              </a:xfrm>
              <a:custGeom>
                <a:avLst/>
                <a:gdLst/>
                <a:ahLst/>
                <a:cxnLst/>
                <a:pathLst>
                  <a:path w="99" h="19">
                    <a:moveTo>
                      <a:pt x="15" y="0"/>
                    </a:moveTo>
                    <a:cubicBezTo>
                      <a:pt x="0" y="0"/>
                      <a:pt x="19" y="19"/>
                      <a:pt x="40" y="15"/>
                    </a:cubicBezTo>
                    <a:cubicBezTo>
                      <a:pt x="99" y="1"/>
                      <a:pt x="15" y="0"/>
                      <a:pt x="1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66" name="未知"/>
              <p:cNvSpPr/>
              <p:nvPr/>
            </p:nvSpPr>
            <p:spPr>
              <a:xfrm>
                <a:off x="2422" y="986"/>
                <a:ext cx="385" cy="237"/>
              </a:xfrm>
              <a:custGeom>
                <a:avLst/>
                <a:gdLst/>
                <a:ahLst/>
                <a:cxnLst/>
                <a:pathLst>
                  <a:path w="76" h="47">
                    <a:moveTo>
                      <a:pt x="21" y="37"/>
                    </a:moveTo>
                    <a:cubicBezTo>
                      <a:pt x="21" y="37"/>
                      <a:pt x="50" y="47"/>
                      <a:pt x="70" y="17"/>
                    </a:cubicBezTo>
                    <a:cubicBezTo>
                      <a:pt x="76" y="7"/>
                      <a:pt x="65" y="0"/>
                      <a:pt x="48" y="3"/>
                    </a:cubicBezTo>
                    <a:cubicBezTo>
                      <a:pt x="39" y="5"/>
                      <a:pt x="39" y="32"/>
                      <a:pt x="19" y="32"/>
                    </a:cubicBezTo>
                    <a:cubicBezTo>
                      <a:pt x="0" y="32"/>
                      <a:pt x="21" y="37"/>
                      <a:pt x="21" y="37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67" name="未知"/>
              <p:cNvSpPr/>
              <p:nvPr/>
            </p:nvSpPr>
            <p:spPr>
              <a:xfrm>
                <a:off x="2407" y="1183"/>
                <a:ext cx="415" cy="187"/>
              </a:xfrm>
              <a:custGeom>
                <a:avLst/>
                <a:gdLst/>
                <a:ahLst/>
                <a:cxnLst/>
                <a:pathLst>
                  <a:path w="82" h="37">
                    <a:moveTo>
                      <a:pt x="72" y="6"/>
                    </a:moveTo>
                    <a:cubicBezTo>
                      <a:pt x="57" y="23"/>
                      <a:pt x="24" y="17"/>
                      <a:pt x="24" y="17"/>
                    </a:cubicBezTo>
                    <a:cubicBezTo>
                      <a:pt x="24" y="17"/>
                      <a:pt x="0" y="16"/>
                      <a:pt x="17" y="26"/>
                    </a:cubicBezTo>
                    <a:cubicBezTo>
                      <a:pt x="33" y="37"/>
                      <a:pt x="53" y="32"/>
                      <a:pt x="76" y="23"/>
                    </a:cubicBezTo>
                    <a:cubicBezTo>
                      <a:pt x="78" y="22"/>
                      <a:pt x="80" y="21"/>
                      <a:pt x="82" y="20"/>
                    </a:cubicBezTo>
                    <a:lnTo>
                      <a:pt x="82" y="0"/>
                    </a:lnTo>
                    <a:cubicBezTo>
                      <a:pt x="79" y="1"/>
                      <a:pt x="75" y="2"/>
                      <a:pt x="72" y="6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68" name="未知"/>
              <p:cNvSpPr/>
              <p:nvPr/>
            </p:nvSpPr>
            <p:spPr>
              <a:xfrm>
                <a:off x="2083" y="1360"/>
                <a:ext cx="698" cy="167"/>
              </a:xfrm>
              <a:custGeom>
                <a:avLst/>
                <a:gdLst/>
                <a:ahLst/>
                <a:cxnLst/>
                <a:pathLst>
                  <a:path w="138" h="33">
                    <a:moveTo>
                      <a:pt x="21" y="1"/>
                    </a:moveTo>
                    <a:cubicBezTo>
                      <a:pt x="21" y="1"/>
                      <a:pt x="0" y="8"/>
                      <a:pt x="8" y="14"/>
                    </a:cubicBezTo>
                    <a:cubicBezTo>
                      <a:pt x="15" y="20"/>
                      <a:pt x="48" y="22"/>
                      <a:pt x="57" y="22"/>
                    </a:cubicBezTo>
                    <a:cubicBezTo>
                      <a:pt x="66" y="22"/>
                      <a:pt x="96" y="33"/>
                      <a:pt x="117" y="23"/>
                    </a:cubicBezTo>
                    <a:cubicBezTo>
                      <a:pt x="138" y="12"/>
                      <a:pt x="123" y="9"/>
                      <a:pt x="114" y="8"/>
                    </a:cubicBezTo>
                    <a:cubicBezTo>
                      <a:pt x="105" y="6"/>
                      <a:pt x="102" y="0"/>
                      <a:pt x="82" y="3"/>
                    </a:cubicBezTo>
                    <a:cubicBezTo>
                      <a:pt x="37" y="11"/>
                      <a:pt x="21" y="1"/>
                      <a:pt x="21" y="1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69" name="未知"/>
              <p:cNvSpPr/>
              <p:nvPr/>
            </p:nvSpPr>
            <p:spPr>
              <a:xfrm>
                <a:off x="2159" y="1522"/>
                <a:ext cx="567" cy="146"/>
              </a:xfrm>
              <a:custGeom>
                <a:avLst/>
                <a:gdLst/>
                <a:ahLst/>
                <a:cxnLst/>
                <a:pathLst>
                  <a:path w="112" h="29">
                    <a:moveTo>
                      <a:pt x="98" y="19"/>
                    </a:moveTo>
                    <a:cubicBezTo>
                      <a:pt x="112" y="13"/>
                      <a:pt x="111" y="0"/>
                      <a:pt x="103" y="4"/>
                    </a:cubicBezTo>
                    <a:cubicBezTo>
                      <a:pt x="96" y="9"/>
                      <a:pt x="83" y="10"/>
                      <a:pt x="74" y="10"/>
                    </a:cubicBezTo>
                    <a:cubicBezTo>
                      <a:pt x="65" y="11"/>
                      <a:pt x="45" y="3"/>
                      <a:pt x="36" y="6"/>
                    </a:cubicBezTo>
                    <a:cubicBezTo>
                      <a:pt x="27" y="9"/>
                      <a:pt x="2" y="4"/>
                      <a:pt x="2" y="4"/>
                    </a:cubicBezTo>
                    <a:cubicBezTo>
                      <a:pt x="0" y="29"/>
                      <a:pt x="83" y="25"/>
                      <a:pt x="98" y="1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70" name="未知"/>
              <p:cNvSpPr/>
              <p:nvPr/>
            </p:nvSpPr>
            <p:spPr>
              <a:xfrm>
                <a:off x="2124" y="1638"/>
                <a:ext cx="581" cy="480"/>
              </a:xfrm>
              <a:custGeom>
                <a:avLst/>
                <a:gdLst/>
                <a:ahLst/>
                <a:cxnLst/>
                <a:pathLst>
                  <a:path w="115" h="95">
                    <a:moveTo>
                      <a:pt x="3" y="53"/>
                    </a:moveTo>
                    <a:cubicBezTo>
                      <a:pt x="5" y="60"/>
                      <a:pt x="14" y="68"/>
                      <a:pt x="26" y="54"/>
                    </a:cubicBezTo>
                    <a:cubicBezTo>
                      <a:pt x="48" y="29"/>
                      <a:pt x="48" y="72"/>
                      <a:pt x="50" y="77"/>
                    </a:cubicBezTo>
                    <a:cubicBezTo>
                      <a:pt x="51" y="81"/>
                      <a:pt x="54" y="95"/>
                      <a:pt x="59" y="84"/>
                    </a:cubicBezTo>
                    <a:cubicBezTo>
                      <a:pt x="63" y="74"/>
                      <a:pt x="70" y="39"/>
                      <a:pt x="81" y="52"/>
                    </a:cubicBezTo>
                    <a:cubicBezTo>
                      <a:pt x="100" y="76"/>
                      <a:pt x="115" y="54"/>
                      <a:pt x="111" y="52"/>
                    </a:cubicBezTo>
                    <a:cubicBezTo>
                      <a:pt x="106" y="51"/>
                      <a:pt x="79" y="37"/>
                      <a:pt x="79" y="27"/>
                    </a:cubicBezTo>
                    <a:cubicBezTo>
                      <a:pt x="79" y="16"/>
                      <a:pt x="42" y="0"/>
                      <a:pt x="37" y="16"/>
                    </a:cubicBezTo>
                    <a:cubicBezTo>
                      <a:pt x="33" y="33"/>
                      <a:pt x="12" y="41"/>
                      <a:pt x="12" y="41"/>
                    </a:cubicBezTo>
                    <a:cubicBezTo>
                      <a:pt x="0" y="44"/>
                      <a:pt x="2" y="45"/>
                      <a:pt x="3" y="5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71" name="未知"/>
              <p:cNvSpPr/>
              <p:nvPr/>
            </p:nvSpPr>
            <p:spPr>
              <a:xfrm>
                <a:off x="2503" y="1446"/>
                <a:ext cx="329" cy="854"/>
              </a:xfrm>
              <a:custGeom>
                <a:avLst/>
                <a:gdLst/>
                <a:ahLst/>
                <a:cxnLst/>
                <a:pathLst>
                  <a:path w="65" h="169">
                    <a:moveTo>
                      <a:pt x="51" y="40"/>
                    </a:moveTo>
                    <a:cubicBezTo>
                      <a:pt x="44" y="46"/>
                      <a:pt x="30" y="49"/>
                      <a:pt x="22" y="49"/>
                    </a:cubicBezTo>
                    <a:cubicBezTo>
                      <a:pt x="13" y="48"/>
                      <a:pt x="14" y="56"/>
                      <a:pt x="22" y="59"/>
                    </a:cubicBezTo>
                    <a:cubicBezTo>
                      <a:pt x="30" y="62"/>
                      <a:pt x="49" y="75"/>
                      <a:pt x="50" y="90"/>
                    </a:cubicBezTo>
                    <a:cubicBezTo>
                      <a:pt x="50" y="104"/>
                      <a:pt x="51" y="115"/>
                      <a:pt x="34" y="118"/>
                    </a:cubicBezTo>
                    <a:cubicBezTo>
                      <a:pt x="18" y="122"/>
                      <a:pt x="3" y="124"/>
                      <a:pt x="0" y="148"/>
                    </a:cubicBezTo>
                    <a:cubicBezTo>
                      <a:pt x="0" y="148"/>
                      <a:pt x="10" y="154"/>
                      <a:pt x="17" y="155"/>
                    </a:cubicBezTo>
                    <a:cubicBezTo>
                      <a:pt x="23" y="155"/>
                      <a:pt x="42" y="163"/>
                      <a:pt x="47" y="166"/>
                    </a:cubicBezTo>
                    <a:cubicBezTo>
                      <a:pt x="51" y="169"/>
                      <a:pt x="58" y="167"/>
                      <a:pt x="63" y="162"/>
                    </a:cubicBezTo>
                    <a:lnTo>
                      <a:pt x="65" y="0"/>
                    </a:lnTo>
                    <a:cubicBezTo>
                      <a:pt x="64" y="8"/>
                      <a:pt x="58" y="36"/>
                      <a:pt x="51" y="4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</p:grpSp>
      <p:sp>
        <p:nvSpPr>
          <p:cNvPr id="1272" name="标题 1271"/>
          <p:cNvSpPr>
            <a:spLocks noGrp="1" noRot="1"/>
          </p:cNvSpPr>
          <p:nvPr>
            <p:ph type="title"/>
          </p:nvPr>
        </p:nvSpPr>
        <p:spPr>
          <a:xfrm>
            <a:off x="298450" y="228600"/>
            <a:ext cx="854075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273" name="文本占位符 1272"/>
          <p:cNvSpPr>
            <a:spLocks noGrp="1" noRot="1"/>
          </p:cNvSpPr>
          <p:nvPr>
            <p:ph type="body" idx="1"/>
          </p:nvPr>
        </p:nvSpPr>
        <p:spPr>
          <a:xfrm>
            <a:off x="609600" y="1600200"/>
            <a:ext cx="8153400" cy="449897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274" name="日期占位符 1273"/>
          <p:cNvSpPr>
            <a:spLocks noGrp="1"/>
          </p:cNvSpPr>
          <p:nvPr>
            <p:ph type="dt" sz="half" idx="2"/>
          </p:nvPr>
        </p:nvSpPr>
        <p:spPr>
          <a:xfrm>
            <a:off x="298450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>
                <a:latin typeface="Arial" panose="020B0604020202020204" pitchFamily="34" charset="0"/>
              </a:defRPr>
            </a:lvl1pPr>
          </a:lstStyle>
          <a:p>
            <a:pPr lvl="0"/>
            <a:endParaRPr lang="zh-CN" altLang="en-US" dirty="0">
              <a:latin typeface="Times New Roman" panose="02020603050405020304" pitchFamily="2" charset="0"/>
            </a:endParaRPr>
          </a:p>
        </p:txBody>
      </p:sp>
      <p:sp>
        <p:nvSpPr>
          <p:cNvPr id="1275" name="页脚占位符 1274"/>
          <p:cNvSpPr>
            <a:spLocks noGrp="1"/>
          </p:cNvSpPr>
          <p:nvPr>
            <p:ph type="ftr" sz="quarter" idx="3"/>
          </p:nvPr>
        </p:nvSpPr>
        <p:spPr>
          <a:xfrm>
            <a:off x="3121025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>
                <a:latin typeface="Arial" panose="020B0604020202020204" pitchFamily="34" charset="0"/>
              </a:defRPr>
            </a:lvl1pPr>
          </a:lstStyle>
          <a:p>
            <a:pPr lvl="0"/>
            <a:endParaRPr lang="zh-CN" altLang="en-US" dirty="0"/>
          </a:p>
        </p:txBody>
      </p:sp>
      <p:sp>
        <p:nvSpPr>
          <p:cNvPr id="1276" name="灯片编号占位符 1275"/>
          <p:cNvSpPr>
            <a:spLocks noGrp="1"/>
          </p:cNvSpPr>
          <p:nvPr>
            <p:ph type="sldNum" sz="quarter" idx="4"/>
          </p:nvPr>
        </p:nvSpPr>
        <p:spPr>
          <a:xfrm>
            <a:off x="6550025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>
                <a:latin typeface="Arial" panose="020B0604020202020204" pitchFamily="34" charset="0"/>
              </a:defRPr>
            </a:lvl1pPr>
          </a:lstStyle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2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§"/>
        <a:defRPr sz="320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Ø"/>
        <a:defRPr sz="280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¡"/>
        <a:defRPr sz="240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Ø"/>
        <a:defRPr sz="200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 2" panose="05020102010507070707" pitchFamily="2" charset="2"/>
        <a:buChar char="¡"/>
        <a:defRPr sz="200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 2" panose="05020102010507070707" pitchFamily="2" charset="2"/>
        <a:buChar char="¡"/>
        <a:defRPr sz="200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 2" panose="05020102010507070707" pitchFamily="2" charset="2"/>
        <a:buChar char="¡"/>
        <a:defRPr sz="200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 2" panose="05020102010507070707" pitchFamily="2" charset="2"/>
        <a:buChar char="¡"/>
        <a:defRPr sz="200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 2" panose="05020102010507070707" pitchFamily="2" charset="2"/>
        <a:buChar char="¡"/>
        <a:defRPr sz="200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GIF"/><Relationship Id="rId4" Type="http://schemas.openxmlformats.org/officeDocument/2006/relationships/image" Target="../media/image4.GIF"/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1.GIF"/><Relationship Id="rId4" Type="http://schemas.openxmlformats.org/officeDocument/2006/relationships/image" Target="../media/image10.GIF"/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slide" Target="slide4.xml"/><Relationship Id="rId2" Type="http://schemas.openxmlformats.org/officeDocument/2006/relationships/image" Target="../media/image11.GIF"/><Relationship Id="rId1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slide" Target="slide3.xml"/><Relationship Id="rId4" Type="http://schemas.openxmlformats.org/officeDocument/2006/relationships/image" Target="../media/image13.GIF"/><Relationship Id="rId3" Type="http://schemas.openxmlformats.org/officeDocument/2006/relationships/image" Target="../media/image5.GIF"/><Relationship Id="rId2" Type="http://schemas.openxmlformats.org/officeDocument/2006/relationships/image" Target="../media/image12.png"/><Relationship Id="rId1" Type="http://schemas.openxmlformats.org/officeDocument/2006/relationships/image" Target="../media/image9.GIF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18.GIF"/><Relationship Id="rId7" Type="http://schemas.openxmlformats.org/officeDocument/2006/relationships/image" Target="../media/image17.GIF"/><Relationship Id="rId6" Type="http://schemas.openxmlformats.org/officeDocument/2006/relationships/slide" Target="slide11.xml"/><Relationship Id="rId5" Type="http://schemas.openxmlformats.org/officeDocument/2006/relationships/image" Target="../media/image16.wmf"/><Relationship Id="rId4" Type="http://schemas.openxmlformats.org/officeDocument/2006/relationships/oleObject" Target="../embeddings/oleObject1.bin"/><Relationship Id="rId3" Type="http://schemas.openxmlformats.org/officeDocument/2006/relationships/image" Target="../media/image7.GIF"/><Relationship Id="rId2" Type="http://schemas.openxmlformats.org/officeDocument/2006/relationships/image" Target="../media/image15.png"/><Relationship Id="rId10" Type="http://schemas.openxmlformats.org/officeDocument/2006/relationships/vmlDrawing" Target="../drawings/vmlDrawing1.vml"/><Relationship Id="rId1" Type="http://schemas.openxmlformats.org/officeDocument/2006/relationships/image" Target="../media/image14.GIF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18.GIF"/><Relationship Id="rId5" Type="http://schemas.openxmlformats.org/officeDocument/2006/relationships/image" Target="../media/image17.GIF"/><Relationship Id="rId4" Type="http://schemas.openxmlformats.org/officeDocument/2006/relationships/slide" Target="slide11.xml"/><Relationship Id="rId3" Type="http://schemas.openxmlformats.org/officeDocument/2006/relationships/image" Target="../media/image15.png"/><Relationship Id="rId2" Type="http://schemas.openxmlformats.org/officeDocument/2006/relationships/image" Target="../media/image14.GIF"/><Relationship Id="rId1" Type="http://schemas.openxmlformats.org/officeDocument/2006/relationships/image" Target="../media/image19.GIF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7.GIF"/><Relationship Id="rId3" Type="http://schemas.openxmlformats.org/officeDocument/2006/relationships/image" Target="../media/image9.GIF"/><Relationship Id="rId2" Type="http://schemas.openxmlformats.org/officeDocument/2006/relationships/image" Target="../media/image18.GIF"/><Relationship Id="rId1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4.bin"/><Relationship Id="rId8" Type="http://schemas.openxmlformats.org/officeDocument/2006/relationships/image" Target="../media/image22.wmf"/><Relationship Id="rId7" Type="http://schemas.openxmlformats.org/officeDocument/2006/relationships/oleObject" Target="../embeddings/oleObject3.bin"/><Relationship Id="rId6" Type="http://schemas.openxmlformats.org/officeDocument/2006/relationships/image" Target="../media/image21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7.GIF"/><Relationship Id="rId3" Type="http://schemas.openxmlformats.org/officeDocument/2006/relationships/image" Target="../media/image9.GIF"/><Relationship Id="rId2" Type="http://schemas.openxmlformats.org/officeDocument/2006/relationships/image" Target="../media/image18.GIF"/><Relationship Id="rId16" Type="http://schemas.openxmlformats.org/officeDocument/2006/relationships/vmlDrawing" Target="../drawings/vmlDrawing2.vml"/><Relationship Id="rId15" Type="http://schemas.openxmlformats.org/officeDocument/2006/relationships/slideLayout" Target="../slideLayouts/slideLayout7.xml"/><Relationship Id="rId14" Type="http://schemas.openxmlformats.org/officeDocument/2006/relationships/image" Target="../media/image25.wmf"/><Relationship Id="rId13" Type="http://schemas.openxmlformats.org/officeDocument/2006/relationships/oleObject" Target="../embeddings/oleObject6.bin"/><Relationship Id="rId12" Type="http://schemas.openxmlformats.org/officeDocument/2006/relationships/image" Target="../media/image24.wmf"/><Relationship Id="rId11" Type="http://schemas.openxmlformats.org/officeDocument/2006/relationships/oleObject" Target="../embeddings/oleObject5.bin"/><Relationship Id="rId10" Type="http://schemas.openxmlformats.org/officeDocument/2006/relationships/image" Target="../media/image23.wmf"/><Relationship Id="rId1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8.GIF"/><Relationship Id="rId3" Type="http://schemas.openxmlformats.org/officeDocument/2006/relationships/image" Target="../media/image27.GIF"/><Relationship Id="rId2" Type="http://schemas.openxmlformats.org/officeDocument/2006/relationships/image" Target="../media/image26.GIF"/><Relationship Id="rId1" Type="http://schemas.openxmlformats.org/officeDocument/2006/relationships/image" Target="../media/image9.GIF"/></Relationships>
</file>

<file path=ppt/slides/_rels/slide10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28.GIF"/><Relationship Id="rId5" Type="http://schemas.openxmlformats.org/officeDocument/2006/relationships/image" Target="../media/image11.GIF"/><Relationship Id="rId4" Type="http://schemas.openxmlformats.org/officeDocument/2006/relationships/image" Target="../media/image10.GIF"/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image" Target="../media/image7.GI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9.GIF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audio" Target="../media/audio1.wav"/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image" Target="../media/image30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6.GIF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image" Target="../media/image33.jpeg"/></Relationships>
</file>

<file path=ppt/slides/_rels/slide14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28.GIF"/><Relationship Id="rId5" Type="http://schemas.openxmlformats.org/officeDocument/2006/relationships/image" Target="../media/image11.GIF"/><Relationship Id="rId4" Type="http://schemas.openxmlformats.org/officeDocument/2006/relationships/image" Target="../media/image10.GIF"/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image" Target="../media/image7.GIF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image" Target="../media/image37.wmf"/><Relationship Id="rId8" Type="http://schemas.openxmlformats.org/officeDocument/2006/relationships/oleObject" Target="../embeddings/oleObject10.bin"/><Relationship Id="rId7" Type="http://schemas.openxmlformats.org/officeDocument/2006/relationships/image" Target="../media/image36.wmf"/><Relationship Id="rId6" Type="http://schemas.openxmlformats.org/officeDocument/2006/relationships/oleObject" Target="../embeddings/oleObject9.bin"/><Relationship Id="rId5" Type="http://schemas.openxmlformats.org/officeDocument/2006/relationships/image" Target="../media/image35.wmf"/><Relationship Id="rId4" Type="http://schemas.openxmlformats.org/officeDocument/2006/relationships/oleObject" Target="../embeddings/oleObject8.bin"/><Relationship Id="rId3" Type="http://schemas.openxmlformats.org/officeDocument/2006/relationships/image" Target="../media/image34.wmf"/><Relationship Id="rId23" Type="http://schemas.openxmlformats.org/officeDocument/2006/relationships/vmlDrawing" Target="../drawings/vmlDrawing3.vml"/><Relationship Id="rId22" Type="http://schemas.openxmlformats.org/officeDocument/2006/relationships/slideLayout" Target="../slideLayouts/slideLayout2.xml"/><Relationship Id="rId21" Type="http://schemas.openxmlformats.org/officeDocument/2006/relationships/image" Target="../media/image43.wmf"/><Relationship Id="rId20" Type="http://schemas.openxmlformats.org/officeDocument/2006/relationships/oleObject" Target="../embeddings/oleObject16.bin"/><Relationship Id="rId2" Type="http://schemas.openxmlformats.org/officeDocument/2006/relationships/oleObject" Target="../embeddings/oleObject7.bin"/><Relationship Id="rId19" Type="http://schemas.openxmlformats.org/officeDocument/2006/relationships/image" Target="../media/image42.wmf"/><Relationship Id="rId18" Type="http://schemas.openxmlformats.org/officeDocument/2006/relationships/oleObject" Target="../embeddings/oleObject15.bin"/><Relationship Id="rId17" Type="http://schemas.openxmlformats.org/officeDocument/2006/relationships/image" Target="../media/image41.wmf"/><Relationship Id="rId16" Type="http://schemas.openxmlformats.org/officeDocument/2006/relationships/oleObject" Target="../embeddings/oleObject14.bin"/><Relationship Id="rId15" Type="http://schemas.openxmlformats.org/officeDocument/2006/relationships/image" Target="../media/image40.wmf"/><Relationship Id="rId14" Type="http://schemas.openxmlformats.org/officeDocument/2006/relationships/oleObject" Target="../embeddings/oleObject13.bin"/><Relationship Id="rId13" Type="http://schemas.openxmlformats.org/officeDocument/2006/relationships/image" Target="../media/image39.wmf"/><Relationship Id="rId12" Type="http://schemas.openxmlformats.org/officeDocument/2006/relationships/oleObject" Target="../embeddings/oleObject12.bin"/><Relationship Id="rId11" Type="http://schemas.openxmlformats.org/officeDocument/2006/relationships/image" Target="../media/image38.wmf"/><Relationship Id="rId10" Type="http://schemas.openxmlformats.org/officeDocument/2006/relationships/oleObject" Target="../embeddings/oleObject11.bin"/><Relationship Id="rId1" Type="http://schemas.openxmlformats.org/officeDocument/2006/relationships/image" Target="../media/image9.GI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4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7.GIF"/><Relationship Id="rId1" Type="http://schemas.openxmlformats.org/officeDocument/2006/relationships/image" Target="../media/image45.GIF"/></Relationships>
</file>

<file path=ppt/slides/_rels/slide1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9.GIF"/><Relationship Id="rId3" Type="http://schemas.openxmlformats.org/officeDocument/2006/relationships/image" Target="../media/image18.GIF"/><Relationship Id="rId2" Type="http://schemas.openxmlformats.org/officeDocument/2006/relationships/image" Target="../media/image46.GIF"/><Relationship Id="rId1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9.GIF"/><Relationship Id="rId3" Type="http://schemas.openxmlformats.org/officeDocument/2006/relationships/image" Target="../media/image18.GIF"/><Relationship Id="rId2" Type="http://schemas.openxmlformats.org/officeDocument/2006/relationships/image" Target="../media/image46.GIF"/><Relationship Id="rId1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7.jpeg"/></Relationships>
</file>

<file path=ppt/slides/_rels/slide2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9.GIF"/><Relationship Id="rId3" Type="http://schemas.openxmlformats.org/officeDocument/2006/relationships/image" Target="../media/image49.GIF"/><Relationship Id="rId2" Type="http://schemas.openxmlformats.org/officeDocument/2006/relationships/image" Target="../media/image48.jpeg"/><Relationship Id="rId1" Type="http://schemas.openxmlformats.org/officeDocument/2006/relationships/hyperlink" Target="http://www.zgwww.cn/nPost/J1/42204.htm" TargetMode="External"/></Relationships>
</file>

<file path=ppt/slides/_rels/slide22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4.vml"/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53.jpeg"/><Relationship Id="rId6" Type="http://schemas.openxmlformats.org/officeDocument/2006/relationships/image" Target="../media/image5.GIF"/><Relationship Id="rId5" Type="http://schemas.openxmlformats.org/officeDocument/2006/relationships/image" Target="../media/image52.wmf"/><Relationship Id="rId4" Type="http://schemas.openxmlformats.org/officeDocument/2006/relationships/oleObject" Target="../embeddings/oleObject17.bin"/><Relationship Id="rId3" Type="http://schemas.openxmlformats.org/officeDocument/2006/relationships/image" Target="../media/image9.GIF"/><Relationship Id="rId2" Type="http://schemas.openxmlformats.org/officeDocument/2006/relationships/image" Target="../media/image51.jpeg"/><Relationship Id="rId1" Type="http://schemas.openxmlformats.org/officeDocument/2006/relationships/image" Target="../media/image50.jpeg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8.GIF"/><Relationship Id="rId2" Type="http://schemas.openxmlformats.org/officeDocument/2006/relationships/image" Target="../media/image9.GIF"/><Relationship Id="rId1" Type="http://schemas.openxmlformats.org/officeDocument/2006/relationships/image" Target="../media/image5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9.GIF"/><Relationship Id="rId1" Type="http://schemas.openxmlformats.org/officeDocument/2006/relationships/image" Target="../media/image55.jpeg"/></Relationships>
</file>

<file path=ppt/slides/_rels/slide2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audio" Target="../media/audio1.wav"/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099" name="图片 4098" descr="3[12]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87675" y="1700213"/>
            <a:ext cx="3225800" cy="4368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图片 4099" descr="气球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8538" y="1125538"/>
            <a:ext cx="1220787" cy="1371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1" name="图片 4100" descr="气球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67625" y="1412875"/>
            <a:ext cx="1220788" cy="1371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2" name="图片 4101" descr="气球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7050" y="188913"/>
            <a:ext cx="1023938" cy="11509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3" name="图片 4102" descr="气球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52475" cy="8461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4" name="图片 4103" descr="和平鸽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223063">
            <a:off x="7956550" y="692150"/>
            <a:ext cx="981075" cy="11445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05" name="新月形 4104"/>
          <p:cNvSpPr/>
          <p:nvPr/>
        </p:nvSpPr>
        <p:spPr>
          <a:xfrm>
            <a:off x="971550" y="620713"/>
            <a:ext cx="695325" cy="354012"/>
          </a:xfrm>
          <a:prstGeom prst="moon">
            <a:avLst>
              <a:gd name="adj" fmla="val 52755"/>
            </a:avLst>
          </a:prstGeom>
          <a:solidFill>
            <a:srgbClr val="0000CC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  <a:effectLst>
            <a:outerShdw dist="35921" dir="2699999" algn="ctr" rotWithShape="0">
              <a:srgbClr val="1C1C1C"/>
            </a:outerShdw>
          </a:effectLst>
        </p:spPr>
        <p:txBody>
          <a:bodyPr/>
          <a:p>
            <a:endParaRPr lang="zh-CN" altLang="en-US"/>
          </a:p>
        </p:txBody>
      </p:sp>
      <p:sp>
        <p:nvSpPr>
          <p:cNvPr id="4106" name="新月形 4105"/>
          <p:cNvSpPr/>
          <p:nvPr/>
        </p:nvSpPr>
        <p:spPr>
          <a:xfrm rot="-20385216" flipH="1">
            <a:off x="7812088" y="5734050"/>
            <a:ext cx="728662" cy="371475"/>
          </a:xfrm>
          <a:prstGeom prst="moon">
            <a:avLst>
              <a:gd name="adj" fmla="val 52486"/>
            </a:avLst>
          </a:prstGeom>
          <a:solidFill>
            <a:srgbClr val="FF0000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  <a:effectLst>
            <a:outerShdw dist="35921" dir="2699999" algn="ctr" rotWithShape="0">
              <a:srgbClr val="1C1C1C"/>
            </a:outerShdw>
          </a:effectLst>
        </p:spPr>
        <p:txBody>
          <a:bodyPr/>
          <a:p>
            <a:endParaRPr lang="zh-CN" altLang="en-US"/>
          </a:p>
        </p:txBody>
      </p:sp>
      <p:pic>
        <p:nvPicPr>
          <p:cNvPr id="4107" name="图片 4106" descr="和平鸽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223063">
            <a:off x="4859338" y="260350"/>
            <a:ext cx="981075" cy="11445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08" name="矩形 4107"/>
          <p:cNvSpPr/>
          <p:nvPr/>
        </p:nvSpPr>
        <p:spPr>
          <a:xfrm>
            <a:off x="250825" y="333375"/>
            <a:ext cx="4248150" cy="215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9525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义务教育课程标准实验教科书</a:t>
            </a:r>
            <a:endParaRPr lang="zh-CN" altLang="en-US" sz="3600">
              <a:ln w="952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109" name="矩形 4108"/>
          <p:cNvSpPr/>
          <p:nvPr/>
        </p:nvSpPr>
        <p:spPr>
          <a:xfrm>
            <a:off x="1619250" y="908050"/>
            <a:ext cx="1655763" cy="215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9525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七年级 上册</a:t>
            </a:r>
            <a:endParaRPr lang="zh-CN" altLang="en-US" sz="3600">
              <a:ln w="952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110" name="矩形 4109"/>
          <p:cNvSpPr/>
          <p:nvPr/>
        </p:nvSpPr>
        <p:spPr>
          <a:xfrm>
            <a:off x="6659563" y="6381750"/>
            <a:ext cx="2016125" cy="288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9525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人民教育出版社</a:t>
            </a:r>
            <a:endParaRPr lang="zh-CN" altLang="en-US" sz="3600">
              <a:ln w="952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4111" name="图片 4110" descr="和平鸽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223063">
            <a:off x="6372225" y="1268413"/>
            <a:ext cx="981075" cy="11445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12" name="矩形 4111"/>
          <p:cNvSpPr/>
          <p:nvPr/>
        </p:nvSpPr>
        <p:spPr>
          <a:xfrm>
            <a:off x="2339975" y="3933825"/>
            <a:ext cx="5111750" cy="1431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x-none" sz="4400" b="1" dirty="0">
                <a:solidFill>
                  <a:srgbClr val="0000FF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3.3. 1  </a:t>
            </a:r>
            <a:r>
              <a:rPr lang="zh-CN" altLang="en-US" sz="4400" b="1" dirty="0">
                <a:solidFill>
                  <a:srgbClr val="0000FF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利用去括号解一元一次方程</a:t>
            </a:r>
            <a:endParaRPr lang="zh-CN" altLang="en-US" sz="4400" b="1" dirty="0">
              <a:solidFill>
                <a:srgbClr val="0000FF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4113" name="矩形 4112"/>
          <p:cNvSpPr/>
          <p:nvPr/>
        </p:nvSpPr>
        <p:spPr>
          <a:xfrm>
            <a:off x="1619250" y="2133600"/>
            <a:ext cx="6337300" cy="719138"/>
          </a:xfrm>
          <a:prstGeom prst="rect">
            <a:avLst/>
          </a:prstGeom>
        </p:spPr>
        <p:txBody>
          <a:bodyPr wrap="none" fromWordArt="1">
            <a:prstTxWarp prst="textArchUp">
              <a:avLst>
                <a:gd name="adj" fmla="val 10800000"/>
              </a:avLst>
            </a:prstTxWarp>
            <a:normAutofit/>
          </a:bodyPr>
          <a:p>
            <a:pPr algn="ctr"/>
            <a:r>
              <a:rPr lang="zh-CN" altLang="en-US" sz="6000" b="1">
                <a:ln w="9525" cap="flat" cmpd="sng">
                  <a:solidFill>
                    <a:srgbClr val="FFFF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FF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第三章 一元一次方程</a:t>
            </a:r>
            <a:endParaRPr lang="zh-CN" altLang="en-US" sz="6000" b="1">
              <a:ln w="9525" cap="flat" cmpd="sng">
                <a:solidFill>
                  <a:srgbClr val="FFFFFF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FF"/>
              </a:solidFill>
              <a:latin typeface="隶书" panose="02010509060101010101" pitchFamily="1" charset="-122"/>
              <a:ea typeface="隶书" panose="02010509060101010101" pitchFamily="1" charset="-122"/>
            </a:endParaRPr>
          </a:p>
        </p:txBody>
      </p:sp>
      <p:sp>
        <p:nvSpPr>
          <p:cNvPr id="4114" name="矩形 4113"/>
          <p:cNvSpPr/>
          <p:nvPr/>
        </p:nvSpPr>
        <p:spPr>
          <a:xfrm>
            <a:off x="1042988" y="2954338"/>
            <a:ext cx="7561262" cy="762000"/>
          </a:xfrm>
          <a:prstGeom prst="rect">
            <a:avLst/>
          </a:prstGeom>
          <a:solidFill>
            <a:srgbClr val="CCFFFF"/>
          </a:solidFill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x-none" sz="4400" b="1" dirty="0">
                <a:solidFill>
                  <a:srgbClr val="0080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3.3 </a:t>
            </a:r>
            <a:r>
              <a:rPr lang="zh-CN" altLang="en-US" sz="4400" b="1" dirty="0">
                <a:solidFill>
                  <a:srgbClr val="0080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解一元一次方程（二）</a:t>
            </a:r>
            <a:endParaRPr lang="en-US" altLang="x-none" sz="4400" b="1" dirty="0">
              <a:solidFill>
                <a:srgbClr val="008000"/>
              </a:solidFill>
              <a:latin typeface="隶书" panose="02010509060101010101" pitchFamily="1" charset="-122"/>
              <a:ea typeface="隶书" panose="02010509060101010101" pitchFamily="1" charset="-122"/>
            </a:endParaRPr>
          </a:p>
        </p:txBody>
      </p:sp>
      <p:pic>
        <p:nvPicPr>
          <p:cNvPr id="4115" name="图片 4114" descr="003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48488" y="3716338"/>
            <a:ext cx="2009775" cy="1447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16" name="图片 4115" descr="003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3850" y="4508500"/>
            <a:ext cx="1400175" cy="1143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17" name="图片 4116" descr="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24300" y="5300663"/>
            <a:ext cx="952500" cy="6286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18" name="矩形 4117"/>
          <p:cNvSpPr/>
          <p:nvPr/>
        </p:nvSpPr>
        <p:spPr>
          <a:xfrm>
            <a:off x="3779838" y="5734050"/>
            <a:ext cx="2160587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4400" b="1" dirty="0">
                <a:solidFill>
                  <a:srgbClr val="FFFF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第</a:t>
            </a:r>
            <a:r>
              <a:rPr lang="en-US" altLang="x-none" sz="4400" b="1" dirty="0">
                <a:solidFill>
                  <a:srgbClr val="FFFF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1</a:t>
            </a:r>
            <a:r>
              <a:rPr lang="zh-CN" altLang="en-US" sz="4400" b="1" dirty="0">
                <a:solidFill>
                  <a:srgbClr val="FFFF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课时</a:t>
            </a:r>
            <a:endParaRPr lang="zh-CN" altLang="en-US" sz="4400" b="1" dirty="0">
              <a:solidFill>
                <a:srgbClr val="FFFF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文本框 5121"/>
          <p:cNvSpPr txBox="1"/>
          <p:nvPr/>
        </p:nvSpPr>
        <p:spPr>
          <a:xfrm>
            <a:off x="539750" y="1844675"/>
            <a:ext cx="63373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/>
            <a:r>
              <a:rPr lang="en-US" altLang="x-none" sz="2800" b="1" dirty="0">
                <a:solidFill>
                  <a:schemeClr val="tx2"/>
                </a:solidFill>
                <a:latin typeface="Tahoma" panose="020B0604030504040204" pitchFamily="2" charset="0"/>
              </a:rPr>
              <a:t>1.</a:t>
            </a:r>
            <a:r>
              <a:rPr lang="zh-CN" altLang="en-US" sz="2800" b="1" dirty="0">
                <a:solidFill>
                  <a:schemeClr val="tx2"/>
                </a:solidFill>
                <a:latin typeface="Tahoma" panose="020B0604030504040204" pitchFamily="2" charset="0"/>
              </a:rPr>
              <a:t>前面我们学习的解方程有哪些步骤</a:t>
            </a:r>
            <a:r>
              <a:rPr lang="en-US" altLang="x-none" sz="2800" b="1" dirty="0">
                <a:solidFill>
                  <a:schemeClr val="tx2"/>
                </a:solidFill>
                <a:latin typeface="Tahoma" panose="020B0604030504040204" pitchFamily="2" charset="0"/>
              </a:rPr>
              <a:t>?</a:t>
            </a:r>
            <a:endParaRPr lang="en-US" altLang="x-none" sz="2800" b="1" dirty="0">
              <a:solidFill>
                <a:schemeClr val="tx2"/>
              </a:solidFill>
              <a:latin typeface="Tahoma" panose="020B0604030504040204" pitchFamily="2" charset="0"/>
            </a:endParaRPr>
          </a:p>
        </p:txBody>
      </p:sp>
      <p:sp>
        <p:nvSpPr>
          <p:cNvPr id="5123" name="文本框 5122"/>
          <p:cNvSpPr txBox="1"/>
          <p:nvPr/>
        </p:nvSpPr>
        <p:spPr>
          <a:xfrm>
            <a:off x="0" y="0"/>
            <a:ext cx="9144000" cy="588963"/>
          </a:xfrm>
          <a:prstGeom prst="rect">
            <a:avLst/>
          </a:prstGeom>
          <a:gradFill rotWithShape="0">
            <a:gsLst>
              <a:gs pos="0">
                <a:srgbClr val="9933FF"/>
              </a:gs>
              <a:gs pos="50000">
                <a:srgbClr val="CCCCFF"/>
              </a:gs>
              <a:gs pos="100000">
                <a:srgbClr val="9933FF"/>
              </a:gs>
            </a:gsLst>
            <a:lin ang="5400000" scaled="1"/>
            <a:tileRect/>
          </a:gradFill>
          <a:ln w="9525" cap="flat" cmpd="sng">
            <a:solidFill>
              <a:srgbClr val="6600CC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 eaLnBrk="0" hangingPunct="0">
              <a:spcBef>
                <a:spcPct val="50000"/>
              </a:spcBef>
            </a:pPr>
            <a:endParaRPr lang="zh-CN" altLang="en-US" sz="3200" b="1" dirty="0">
              <a:latin typeface="Tahoma" panose="020B0604030504040204" pitchFamily="2" charset="0"/>
            </a:endParaRPr>
          </a:p>
        </p:txBody>
      </p:sp>
      <p:sp>
        <p:nvSpPr>
          <p:cNvPr id="5124" name="文本框 5123"/>
          <p:cNvSpPr txBox="1"/>
          <p:nvPr/>
        </p:nvSpPr>
        <p:spPr>
          <a:xfrm>
            <a:off x="728663" y="2713038"/>
            <a:ext cx="4033837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1"/>
            <a:r>
              <a:rPr lang="zh-CN" altLang="en-US" sz="3200" b="1" dirty="0">
                <a:solidFill>
                  <a:srgbClr val="0000FF"/>
                </a:solidFill>
                <a:effectLst/>
                <a:latin typeface="Comic Sans MS" panose="030F0702030302020204" pitchFamily="2" charset="0"/>
              </a:rPr>
              <a:t>  </a:t>
            </a:r>
            <a:r>
              <a:rPr lang="zh-CN" altLang="en-US" sz="2800" b="1" dirty="0">
                <a:solidFill>
                  <a:srgbClr val="0000FF"/>
                </a:solidFill>
                <a:effectLst/>
                <a:latin typeface="Comic Sans MS" panose="030F0702030302020204" pitchFamily="2" charset="0"/>
              </a:rPr>
              <a:t>合并同类项</a:t>
            </a:r>
            <a:endParaRPr lang="zh-CN" altLang="en-US" sz="2800" b="1" dirty="0">
              <a:solidFill>
                <a:srgbClr val="0000FF"/>
              </a:solidFill>
              <a:effectLst/>
              <a:latin typeface="Comic Sans MS" panose="030F0702030302020204" pitchFamily="2" charset="0"/>
            </a:endParaRPr>
          </a:p>
        </p:txBody>
      </p:sp>
      <p:sp>
        <p:nvSpPr>
          <p:cNvPr id="5125" name="文本框 5124"/>
          <p:cNvSpPr txBox="1"/>
          <p:nvPr/>
        </p:nvSpPr>
        <p:spPr>
          <a:xfrm>
            <a:off x="1052513" y="3268663"/>
            <a:ext cx="6408737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1"/>
            <a:r>
              <a:rPr lang="zh-CN" altLang="en-US" sz="2800" b="1" dirty="0"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系数化为</a:t>
            </a:r>
            <a:r>
              <a:rPr lang="en-US" altLang="x-none" sz="2800" b="1" dirty="0"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1 </a:t>
            </a:r>
            <a:r>
              <a:rPr lang="zh-CN" altLang="en-US" sz="2800" b="1" dirty="0"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（等式性质</a:t>
            </a:r>
            <a:r>
              <a:rPr lang="en-US" altLang="x-none" sz="2800" b="1" dirty="0"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2</a:t>
            </a:r>
            <a:r>
              <a:rPr lang="zh-CN" altLang="en-US" sz="2800" b="1" dirty="0"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）</a:t>
            </a:r>
            <a:endParaRPr lang="zh-CN" altLang="en-US" sz="2800" b="1" dirty="0">
              <a:solidFill>
                <a:srgbClr val="0000FF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126" name="图片 5125" descr="图片196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027988" y="5157788"/>
            <a:ext cx="923925" cy="15144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7" name="图片 5126" descr="图片33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2950" y="188913"/>
            <a:ext cx="1428750" cy="1428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8" name="矩形 5127"/>
          <p:cNvSpPr/>
          <p:nvPr/>
        </p:nvSpPr>
        <p:spPr>
          <a:xfrm rot="21575034">
            <a:off x="179388" y="765175"/>
            <a:ext cx="2725737" cy="7699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4361"/>
              </a:avLst>
            </a:prstTxWarp>
            <a:normAutofit/>
            <a:scene3d>
              <a:camera prst="legacyPerspectiveBottomRight">
                <a:rot lat="0" lon="21240000" rev="0"/>
              </a:camera>
              <a:lightRig rig="legacyHarsh3" dir="l"/>
            </a:scene3d>
            <a:sp3d extrusionH="430200" prstMaterial="legacyMatte">
              <a:extrusionClr>
                <a:srgbClr val="C0C0C0"/>
              </a:extrusionClr>
            </a:sp3d>
          </a:bodyPr>
          <a:p>
            <a:pPr algn="ctr"/>
            <a:r>
              <a:rPr lang="zh-CN" altLang="en-US" sz="6600" b="1">
                <a:gradFill rotWithShape="0">
                  <a:gsLst>
                    <a:gs pos="0">
                      <a:srgbClr val="FFFFFF"/>
                    </a:gs>
                    <a:gs pos="100000">
                      <a:srgbClr val="FF9900"/>
                    </a:gs>
                  </a:gsLst>
                  <a:lin ang="5460000" scaled="1"/>
                  <a:tileRect/>
                </a:gradFill>
                <a:latin typeface="华文新魏" panose="02010800040101010101" pitchFamily="2" charset="-122"/>
                <a:ea typeface="华文新魏" panose="02010800040101010101" pitchFamily="2" charset="-122"/>
              </a:rPr>
              <a:t>知识</a:t>
            </a:r>
            <a:endParaRPr lang="zh-CN" altLang="en-US" sz="6600" b="1">
              <a:gradFill rotWithShape="0">
                <a:gsLst>
                  <a:gs pos="0">
                    <a:srgbClr val="FFFFFF"/>
                  </a:gs>
                  <a:gs pos="100000">
                    <a:srgbClr val="FF9900"/>
                  </a:gs>
                </a:gsLst>
                <a:lin ang="5460000" scaled="1"/>
                <a:tileRect/>
              </a:gra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grpSp>
        <p:nvGrpSpPr>
          <p:cNvPr id="5129" name="组合 5128"/>
          <p:cNvGrpSpPr/>
          <p:nvPr/>
        </p:nvGrpSpPr>
        <p:grpSpPr>
          <a:xfrm>
            <a:off x="3119438" y="44450"/>
            <a:ext cx="2849562" cy="1674813"/>
            <a:chOff x="0" y="0"/>
            <a:chExt cx="1795" cy="1055"/>
          </a:xfrm>
        </p:grpSpPr>
        <p:sp>
          <p:nvSpPr>
            <p:cNvPr id="5130" name="filecab3"/>
            <p:cNvSpPr>
              <a:spLocks noEditPoints="1"/>
            </p:cNvSpPr>
            <p:nvPr/>
          </p:nvSpPr>
          <p:spPr>
            <a:xfrm rot="10800000">
              <a:off x="0" y="527"/>
              <a:ext cx="1795" cy="528"/>
            </a:xfrm>
            <a:custGeom>
              <a:avLst/>
              <a:gdLst>
                <a:gd name="txL" fmla="*/ 1004 w 21600"/>
                <a:gd name="txT" fmla="*/ 511 h 21600"/>
                <a:gd name="txR" fmla="*/ 20542 w 21600"/>
                <a:gd name="txB" fmla="*/ 18765 h 21600"/>
              </a:gdLst>
              <a:ahLst/>
              <a:cxnLst>
                <a:cxn ang="0">
                  <a:pos x="10800" y="0"/>
                </a:cxn>
                <a:cxn ang="0">
                  <a:pos x="0" y="0"/>
                </a:cxn>
                <a:cxn ang="0">
                  <a:pos x="0" y="10800"/>
                </a:cxn>
                <a:cxn ang="0">
                  <a:pos x="0" y="20367"/>
                </a:cxn>
                <a:cxn ang="0">
                  <a:pos x="10800" y="21600"/>
                </a:cxn>
                <a:cxn ang="0">
                  <a:pos x="21600" y="20367"/>
                </a:cxn>
                <a:cxn ang="0">
                  <a:pos x="21600" y="10800"/>
                </a:cxn>
                <a:cxn ang="0">
                  <a:pos x="21600" y="0"/>
                </a:cxn>
              </a:cxnLst>
              <a:rect l="txL" t="txT" r="txR" b="txB"/>
              <a:pathLst>
                <a:path w="21600" h="21600">
                  <a:moveTo>
                    <a:pt x="10788" y="0"/>
                  </a:moveTo>
                  <a:lnTo>
                    <a:pt x="0" y="0"/>
                  </a:lnTo>
                  <a:lnTo>
                    <a:pt x="0" y="10800"/>
                  </a:lnTo>
                  <a:lnTo>
                    <a:pt x="0" y="19099"/>
                  </a:lnTo>
                  <a:lnTo>
                    <a:pt x="8466" y="19099"/>
                  </a:lnTo>
                  <a:lnTo>
                    <a:pt x="8490" y="19440"/>
                  </a:lnTo>
                  <a:lnTo>
                    <a:pt x="8537" y="20008"/>
                  </a:lnTo>
                  <a:lnTo>
                    <a:pt x="8607" y="20349"/>
                  </a:lnTo>
                  <a:lnTo>
                    <a:pt x="8701" y="20691"/>
                  </a:lnTo>
                  <a:lnTo>
                    <a:pt x="8842" y="21145"/>
                  </a:lnTo>
                  <a:lnTo>
                    <a:pt x="9053" y="21373"/>
                  </a:lnTo>
                  <a:lnTo>
                    <a:pt x="9264" y="21600"/>
                  </a:lnTo>
                  <a:lnTo>
                    <a:pt x="9545" y="21600"/>
                  </a:lnTo>
                  <a:lnTo>
                    <a:pt x="10718" y="21600"/>
                  </a:lnTo>
                  <a:lnTo>
                    <a:pt x="11891" y="21600"/>
                  </a:lnTo>
                  <a:lnTo>
                    <a:pt x="12266" y="21600"/>
                  </a:lnTo>
                  <a:lnTo>
                    <a:pt x="12477" y="21429"/>
                  </a:lnTo>
                  <a:lnTo>
                    <a:pt x="12618" y="21202"/>
                  </a:lnTo>
                  <a:lnTo>
                    <a:pt x="12758" y="20861"/>
                  </a:lnTo>
                  <a:lnTo>
                    <a:pt x="12922" y="20349"/>
                  </a:lnTo>
                  <a:lnTo>
                    <a:pt x="12993" y="19952"/>
                  </a:lnTo>
                  <a:lnTo>
                    <a:pt x="13016" y="19440"/>
                  </a:lnTo>
                  <a:lnTo>
                    <a:pt x="13063" y="19099"/>
                  </a:lnTo>
                  <a:lnTo>
                    <a:pt x="21600" y="19099"/>
                  </a:lnTo>
                  <a:lnTo>
                    <a:pt x="21600" y="10800"/>
                  </a:lnTo>
                  <a:lnTo>
                    <a:pt x="21600" y="0"/>
                  </a:lnTo>
                  <a:lnTo>
                    <a:pt x="10788" y="0"/>
                  </a:lnTo>
                  <a:close/>
                  <a:moveTo>
                    <a:pt x="9053" y="19099"/>
                  </a:moveTo>
                  <a:lnTo>
                    <a:pt x="9053" y="19440"/>
                  </a:lnTo>
                  <a:lnTo>
                    <a:pt x="9076" y="19611"/>
                  </a:lnTo>
                  <a:lnTo>
                    <a:pt x="9123" y="19781"/>
                  </a:lnTo>
                  <a:lnTo>
                    <a:pt x="9193" y="20008"/>
                  </a:lnTo>
                  <a:lnTo>
                    <a:pt x="9264" y="20179"/>
                  </a:lnTo>
                  <a:lnTo>
                    <a:pt x="9334" y="20293"/>
                  </a:lnTo>
                  <a:lnTo>
                    <a:pt x="9405" y="20349"/>
                  </a:lnTo>
                  <a:lnTo>
                    <a:pt x="9545" y="20349"/>
                  </a:lnTo>
                  <a:lnTo>
                    <a:pt x="11891" y="20349"/>
                  </a:lnTo>
                  <a:lnTo>
                    <a:pt x="12031" y="20349"/>
                  </a:lnTo>
                  <a:lnTo>
                    <a:pt x="12172" y="20236"/>
                  </a:lnTo>
                  <a:lnTo>
                    <a:pt x="12266" y="20179"/>
                  </a:lnTo>
                  <a:lnTo>
                    <a:pt x="12336" y="20008"/>
                  </a:lnTo>
                  <a:lnTo>
                    <a:pt x="12383" y="19838"/>
                  </a:lnTo>
                  <a:lnTo>
                    <a:pt x="12430" y="19611"/>
                  </a:lnTo>
                  <a:lnTo>
                    <a:pt x="12477" y="19440"/>
                  </a:lnTo>
                  <a:lnTo>
                    <a:pt x="12477" y="19099"/>
                  </a:lnTo>
                  <a:lnTo>
                    <a:pt x="9053" y="19099"/>
                  </a:lnTo>
                  <a:close/>
                </a:path>
                <a:path w="21600" h="21600">
                  <a:moveTo>
                    <a:pt x="9053" y="19099"/>
                  </a:moveTo>
                  <a:lnTo>
                    <a:pt x="0" y="19099"/>
                  </a:lnTo>
                  <a:lnTo>
                    <a:pt x="21600" y="19099"/>
                  </a:lnTo>
                </a:path>
              </a:pathLst>
            </a:custGeom>
            <a:gradFill rotWithShape="1">
              <a:gsLst>
                <a:gs pos="0">
                  <a:srgbClr val="FF8200">
                    <a:alpha val="100000"/>
                  </a:srgbClr>
                </a:gs>
                <a:gs pos="10001">
                  <a:srgbClr val="FF0000">
                    <a:alpha val="100000"/>
                  </a:srgbClr>
                </a:gs>
                <a:gs pos="35001">
                  <a:srgbClr val="BA0066">
                    <a:alpha val="100000"/>
                  </a:srgbClr>
                </a:gs>
                <a:gs pos="70000">
                  <a:srgbClr val="66008F">
                    <a:alpha val="100000"/>
                  </a:srgbClr>
                </a:gs>
                <a:gs pos="100000">
                  <a:srgbClr val="000082">
                    <a:alpha val="100000"/>
                  </a:srgbClr>
                </a:gs>
              </a:gsLst>
              <a:lin ang="5400000" scaled="1"/>
              <a:tileRect/>
            </a:gra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07763" dir="2699999" algn="ctr" rotWithShape="0">
                <a:srgbClr val="808080"/>
              </a:outerShdw>
            </a:effectLst>
          </p:spPr>
          <p:txBody>
            <a:bodyPr rot="10800000" anchor="ctr"/>
            <a:p>
              <a:pPr algn="ctr"/>
              <a:endParaRPr lang="zh-CN" altLang="en-US" sz="44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行楷" panose="02010800040101010101" pitchFamily="2" charset="-122"/>
              </a:endParaRPr>
            </a:p>
          </p:txBody>
        </p:sp>
        <p:pic>
          <p:nvPicPr>
            <p:cNvPr id="5131" name="图片 5130" descr="F200822020395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84" y="0"/>
              <a:ext cx="1020" cy="768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5132" name="矩形 5131"/>
          <p:cNvSpPr/>
          <p:nvPr/>
        </p:nvSpPr>
        <p:spPr>
          <a:xfrm>
            <a:off x="3213100" y="982663"/>
            <a:ext cx="2663825" cy="823912"/>
          </a:xfrm>
          <a:prstGeom prst="rect">
            <a:avLst/>
          </a:prstGeom>
          <a:noFill/>
          <a:ln w="9525">
            <a:noFill/>
          </a:ln>
          <a:effectLst>
            <a:outerShdw dist="17961" dir="2699999" algn="ctr" rotWithShape="0">
              <a:schemeClr val="tx2"/>
            </a:outerShdw>
          </a:effectLst>
        </p:spPr>
        <p:txBody>
          <a:bodyPr>
            <a:spAutoFit/>
          </a:bodyPr>
          <a:p>
            <a:r>
              <a:rPr lang="zh-CN" altLang="en-US" sz="48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知识回顾</a:t>
            </a:r>
            <a:endParaRPr lang="zh-CN" altLang="en-US" sz="4800" b="1" dirty="0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5133" name="矩形 5132"/>
          <p:cNvSpPr/>
          <p:nvPr/>
        </p:nvSpPr>
        <p:spPr>
          <a:xfrm rot="21575034">
            <a:off x="6227763" y="836613"/>
            <a:ext cx="2725737" cy="7699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4361"/>
              </a:avLst>
            </a:prstTxWarp>
            <a:normAutofit/>
            <a:scene3d>
              <a:camera prst="legacyPerspectiveBottomRight">
                <a:rot lat="0" lon="21240000" rev="0"/>
              </a:camera>
              <a:lightRig rig="legacyHarsh3" dir="l"/>
            </a:scene3d>
            <a:sp3d extrusionH="430200" prstMaterial="legacyMatte">
              <a:extrusionClr>
                <a:srgbClr val="C0C0C0"/>
              </a:extrusionClr>
            </a:sp3d>
          </a:bodyPr>
          <a:p>
            <a:pPr algn="ctr"/>
            <a:r>
              <a:rPr lang="zh-CN" altLang="en-US" sz="6600" b="1">
                <a:gradFill rotWithShape="0">
                  <a:gsLst>
                    <a:gs pos="0">
                      <a:srgbClr val="FFFFFF"/>
                    </a:gs>
                    <a:gs pos="100000">
                      <a:srgbClr val="FF9900"/>
                    </a:gs>
                  </a:gsLst>
                  <a:lin ang="5460000" scaled="1"/>
                  <a:tileRect/>
                </a:gradFill>
                <a:latin typeface="华文新魏" panose="02010800040101010101" pitchFamily="2" charset="-122"/>
                <a:ea typeface="华文新魏" panose="02010800040101010101" pitchFamily="2" charset="-122"/>
              </a:rPr>
              <a:t>回顾</a:t>
            </a:r>
            <a:endParaRPr lang="zh-CN" altLang="en-US" sz="6600" b="1">
              <a:gradFill rotWithShape="0">
                <a:gsLst>
                  <a:gs pos="0">
                    <a:srgbClr val="FFFFFF"/>
                  </a:gs>
                  <a:gs pos="100000">
                    <a:srgbClr val="FF9900"/>
                  </a:gs>
                </a:gsLst>
                <a:lin ang="5460000" scaled="1"/>
                <a:tileRect/>
              </a:gra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134" name="矩形 5133"/>
          <p:cNvSpPr/>
          <p:nvPr/>
        </p:nvSpPr>
        <p:spPr>
          <a:xfrm>
            <a:off x="1547813" y="2212975"/>
            <a:ext cx="3616325" cy="6048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Comic Sans MS" panose="030F0702030302020204" pitchFamily="2" charset="0"/>
              </a:rPr>
              <a:t>移项（等式的性质</a:t>
            </a:r>
            <a:r>
              <a:rPr lang="en-US" altLang="x-none" sz="2800" b="1" dirty="0">
                <a:solidFill>
                  <a:srgbClr val="0000FF"/>
                </a:solidFill>
                <a:latin typeface="Comic Sans MS" panose="030F0702030302020204" pitchFamily="2" charset="0"/>
              </a:rPr>
              <a:t>1</a:t>
            </a:r>
            <a:r>
              <a:rPr lang="zh-CN" altLang="en-US" sz="2800" b="1" dirty="0">
                <a:solidFill>
                  <a:srgbClr val="0000FF"/>
                </a:solidFill>
                <a:latin typeface="Comic Sans MS" panose="030F0702030302020204" pitchFamily="2" charset="0"/>
              </a:rPr>
              <a:t>）</a:t>
            </a:r>
            <a:endParaRPr lang="zh-CN" altLang="en-US" sz="2800" b="1" dirty="0">
              <a:solidFill>
                <a:srgbClr val="0000FF"/>
              </a:solidFill>
              <a:latin typeface="Comic Sans MS" panose="030F0702030302020204" pitchFamily="2" charset="0"/>
            </a:endParaRPr>
          </a:p>
        </p:txBody>
      </p:sp>
      <p:sp>
        <p:nvSpPr>
          <p:cNvPr id="5135" name="文本框 5134"/>
          <p:cNvSpPr txBox="1"/>
          <p:nvPr/>
        </p:nvSpPr>
        <p:spPr>
          <a:xfrm>
            <a:off x="114300" y="4926013"/>
            <a:ext cx="7596188" cy="1281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rgbClr val="0033CC"/>
                </a:solidFill>
                <a:latin typeface="Times New Roman" panose="02020603050405020304" pitchFamily="2" charset="0"/>
              </a:rPr>
              <a:t>        </a:t>
            </a:r>
            <a:r>
              <a:rPr lang="en-US" altLang="x-none" sz="2800" b="1" dirty="0">
                <a:solidFill>
                  <a:srgbClr val="FF3300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1</a:t>
            </a:r>
            <a:r>
              <a:rPr lang="zh-CN" altLang="en-US" sz="2800" b="1" dirty="0">
                <a:solidFill>
                  <a:srgbClr val="FF3300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．移项时，通常把含有未知数的项移到等号的左边，把常数项移到等号的右边；</a:t>
            </a:r>
            <a:endParaRPr lang="en-US" altLang="x-none" sz="3200" b="1" dirty="0">
              <a:solidFill>
                <a:srgbClr val="FF3300"/>
              </a:solidFill>
              <a:latin typeface="幼圆" panose="02010509060101010101" pitchFamily="1" charset="-122"/>
              <a:ea typeface="幼圆" panose="02010509060101010101" pitchFamily="1" charset="-122"/>
            </a:endParaRPr>
          </a:p>
        </p:txBody>
      </p:sp>
      <p:grpSp>
        <p:nvGrpSpPr>
          <p:cNvPr id="5136" name="组合 5135"/>
          <p:cNvGrpSpPr/>
          <p:nvPr/>
        </p:nvGrpSpPr>
        <p:grpSpPr>
          <a:xfrm>
            <a:off x="3203575" y="3756025"/>
            <a:ext cx="3795713" cy="1833563"/>
            <a:chOff x="0" y="0"/>
            <a:chExt cx="2391" cy="1155"/>
          </a:xfrm>
        </p:grpSpPr>
        <p:pic>
          <p:nvPicPr>
            <p:cNvPr id="5137" name="图片 5136" descr="003388 (17)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236" y="0"/>
              <a:ext cx="1155" cy="115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138" name="File"/>
            <p:cNvSpPr>
              <a:spLocks noEditPoints="1"/>
            </p:cNvSpPr>
            <p:nvPr/>
          </p:nvSpPr>
          <p:spPr>
            <a:xfrm>
              <a:off x="0" y="20"/>
              <a:ext cx="1286" cy="525"/>
            </a:xfrm>
            <a:custGeom>
              <a:avLst/>
              <a:gdLst>
                <a:gd name="txL" fmla="*/ 1086 w 21600"/>
                <a:gd name="txT" fmla="*/ 4628 h 21600"/>
                <a:gd name="txR" fmla="*/ 20635 w 21600"/>
                <a:gd name="txB" fmla="*/ 20289 h 21600"/>
              </a:gdLst>
              <a:ahLst/>
              <a:cxnLst>
                <a:cxn ang="0">
                  <a:pos x="10981" y="3240"/>
                </a:cxn>
                <a:cxn ang="0">
                  <a:pos x="0" y="10800"/>
                </a:cxn>
                <a:cxn ang="0">
                  <a:pos x="10800" y="21600"/>
                </a:cxn>
                <a:cxn ang="0">
                  <a:pos x="21600" y="10800"/>
                </a:cxn>
                <a:cxn ang="0">
                  <a:pos x="0" y="21600"/>
                </a:cxn>
                <a:cxn ang="0">
                  <a:pos x="21600" y="21600"/>
                </a:cxn>
              </a:cxnLst>
              <a:rect l="txL" t="txT" r="txR" b="txB"/>
              <a:pathLst>
                <a:path w="21600" h="21600">
                  <a:moveTo>
                    <a:pt x="19790" y="3240"/>
                  </a:moveTo>
                  <a:cubicBezTo>
                    <a:pt x="10981" y="3240"/>
                    <a:pt x="9171" y="3240"/>
                    <a:pt x="9050" y="3086"/>
                  </a:cubicBezTo>
                  <a:cubicBezTo>
                    <a:pt x="9050" y="2931"/>
                    <a:pt x="8930" y="2777"/>
                    <a:pt x="8930" y="2469"/>
                  </a:cubicBezTo>
                  <a:cubicBezTo>
                    <a:pt x="8930" y="2160"/>
                    <a:pt x="8809" y="1851"/>
                    <a:pt x="8688" y="1389"/>
                  </a:cubicBezTo>
                  <a:cubicBezTo>
                    <a:pt x="8568" y="1080"/>
                    <a:pt x="8326" y="771"/>
                    <a:pt x="8085" y="463"/>
                  </a:cubicBezTo>
                  <a:cubicBezTo>
                    <a:pt x="7723" y="154"/>
                    <a:pt x="7361" y="0"/>
                    <a:pt x="7361" y="0"/>
                  </a:cubicBezTo>
                  <a:cubicBezTo>
                    <a:pt x="7361" y="0"/>
                    <a:pt x="2293" y="0"/>
                    <a:pt x="2051" y="154"/>
                  </a:cubicBezTo>
                  <a:cubicBezTo>
                    <a:pt x="1689" y="309"/>
                    <a:pt x="1448" y="463"/>
                    <a:pt x="1327" y="771"/>
                  </a:cubicBezTo>
                  <a:cubicBezTo>
                    <a:pt x="1207" y="1080"/>
                    <a:pt x="1086" y="1389"/>
                    <a:pt x="965" y="1697"/>
                  </a:cubicBezTo>
                  <a:cubicBezTo>
                    <a:pt x="845" y="2160"/>
                    <a:pt x="724" y="2314"/>
                    <a:pt x="724" y="2469"/>
                  </a:cubicBezTo>
                  <a:cubicBezTo>
                    <a:pt x="603" y="2623"/>
                    <a:pt x="603" y="2777"/>
                    <a:pt x="483" y="2931"/>
                  </a:cubicBezTo>
                  <a:cubicBezTo>
                    <a:pt x="483" y="3086"/>
                    <a:pt x="362" y="3240"/>
                    <a:pt x="241" y="3240"/>
                  </a:cubicBezTo>
                  <a:lnTo>
                    <a:pt x="0" y="3394"/>
                  </a:lnTo>
                  <a:lnTo>
                    <a:pt x="0" y="3703"/>
                  </a:lnTo>
                  <a:lnTo>
                    <a:pt x="0" y="10800"/>
                  </a:lnTo>
                  <a:lnTo>
                    <a:pt x="0" y="21600"/>
                  </a:lnTo>
                  <a:lnTo>
                    <a:pt x="10981" y="21600"/>
                  </a:lnTo>
                  <a:lnTo>
                    <a:pt x="21600" y="21600"/>
                  </a:lnTo>
                  <a:lnTo>
                    <a:pt x="21600" y="10800"/>
                  </a:lnTo>
                  <a:lnTo>
                    <a:pt x="21600" y="5246"/>
                  </a:lnTo>
                  <a:lnTo>
                    <a:pt x="21600" y="4783"/>
                  </a:lnTo>
                  <a:cubicBezTo>
                    <a:pt x="21479" y="4320"/>
                    <a:pt x="21359" y="4011"/>
                    <a:pt x="21117" y="3703"/>
                  </a:cubicBezTo>
                  <a:cubicBezTo>
                    <a:pt x="20876" y="3549"/>
                    <a:pt x="20514" y="3394"/>
                    <a:pt x="20152" y="324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FF"/>
                </a:gs>
                <a:gs pos="50000">
                  <a:srgbClr val="CC3300"/>
                </a:gs>
                <a:gs pos="100000">
                  <a:srgbClr val="0000FF"/>
                </a:gs>
              </a:gsLst>
              <a:lin ang="5400000" scaled="1"/>
              <a:tileRect/>
            </a:gradFill>
            <a:ln w="25400" cap="flat" cmpd="sng">
              <a:solidFill>
                <a:srgbClr val="0000FF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43684" dir="2699999" algn="ctr" rotWithShape="0">
                <a:srgbClr val="808080"/>
              </a:outerShdw>
            </a:effectLst>
          </p:spPr>
          <p:txBody>
            <a:bodyPr anchor="ctr"/>
            <a:p>
              <a:pPr algn="ctr"/>
              <a:r>
                <a:rPr lang="zh-CN" altLang="en-US" sz="4400" b="1" dirty="0">
                  <a:solidFill>
                    <a:schemeClr val="bg1"/>
                  </a:solidFill>
                  <a:latin typeface="Times New Roman" panose="02020603050405020304" pitchFamily="2" charset="0"/>
                  <a:ea typeface="华文行楷" panose="02010800040101010101" pitchFamily="2" charset="-122"/>
                </a:rPr>
                <a:t>注意</a:t>
              </a:r>
              <a:endParaRPr lang="zh-CN" altLang="en-US" sz="4400" b="1" dirty="0">
                <a:solidFill>
                  <a:schemeClr val="bg1"/>
                </a:solidFill>
                <a:latin typeface="Times New Roman" panose="02020603050405020304" pitchFamily="2" charset="0"/>
                <a:ea typeface="华文行楷" panose="02010800040101010101" pitchFamily="2" charset="-122"/>
              </a:endParaRPr>
            </a:p>
          </p:txBody>
        </p:sp>
      </p:grpSp>
      <p:pic>
        <p:nvPicPr>
          <p:cNvPr id="5139" name="图片 5138" descr="图片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10450" y="4953000"/>
            <a:ext cx="1733550" cy="1905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40" name="文本框 5139"/>
          <p:cNvSpPr txBox="1"/>
          <p:nvPr/>
        </p:nvSpPr>
        <p:spPr>
          <a:xfrm>
            <a:off x="936625" y="6094413"/>
            <a:ext cx="4356100" cy="7254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US" altLang="x-none" sz="2800" b="1" dirty="0">
                <a:solidFill>
                  <a:srgbClr val="FF3300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2</a:t>
            </a:r>
            <a:r>
              <a:rPr lang="zh-CN" altLang="en-US" sz="2800" b="1" dirty="0">
                <a:solidFill>
                  <a:srgbClr val="FF3300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．移项要改变符号</a:t>
            </a:r>
            <a:r>
              <a:rPr lang="en-US" altLang="x-none" sz="2800" b="1" dirty="0">
                <a:solidFill>
                  <a:srgbClr val="FF3300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.</a:t>
            </a:r>
            <a:r>
              <a:rPr lang="en-US" altLang="x-none" sz="3200" b="1" dirty="0">
                <a:solidFill>
                  <a:srgbClr val="FF3300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             </a:t>
            </a:r>
            <a:endParaRPr lang="en-US" altLang="x-none" sz="3200" b="1" dirty="0">
              <a:solidFill>
                <a:srgbClr val="FF3300"/>
              </a:solidFill>
              <a:latin typeface="幼圆" panose="02010509060101010101" pitchFamily="1" charset="-122"/>
              <a:ea typeface="幼圆" panose="02010509060101010101" pitchFamily="1" charset="-122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49"/>
                            </p:stCondLst>
                            <p:childTnLst>
                              <p:par>
                                <p:cTn id="10" presetID="3" presetClass="emph" presetSubtype="6" repeatCount="indefinite" autoRev="1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501B7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49"/>
                            </p:stCondLst>
                            <p:childTnLst>
                              <p:par>
                                <p:cTn id="1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800" decel="100000"/>
                                        <p:tgtEl>
                                          <p:spTgt spid="51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>
                                            <p:txEl>
                                              <p:charRg st="0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135">
                                            <p:txEl>
                                              <p:charRg st="0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135">
                                            <p:txEl>
                                              <p:charRg st="0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135">
                                            <p:txEl>
                                              <p:charRg st="0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135">
                                            <p:txEl>
                                              <p:charRg st="0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 tmFilter="0,0; .5, 1; 1, 1"/>
                                        <p:tgtEl>
                                          <p:spTgt spid="5135">
                                            <p:txEl>
                                              <p:charRg st="0" end="4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5140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4" grpId="0"/>
      <p:bldP spid="5125" grpId="0"/>
      <p:bldP spid="5132" grpId="0"/>
      <p:bldP spid="5132" grpId="1"/>
      <p:bldP spid="513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文本框 6145"/>
          <p:cNvSpPr txBox="1"/>
          <p:nvPr/>
        </p:nvSpPr>
        <p:spPr>
          <a:xfrm>
            <a:off x="533400" y="1981200"/>
            <a:ext cx="5943600" cy="1098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en-US" sz="6600" b="1" dirty="0">
              <a:solidFill>
                <a:schemeClr val="tx2"/>
              </a:solidFill>
              <a:latin typeface="Times New Roman" panose="02020603050405020304" pitchFamily="2" charset="0"/>
            </a:endParaRPr>
          </a:p>
        </p:txBody>
      </p:sp>
      <p:sp>
        <p:nvSpPr>
          <p:cNvPr id="6147" name="文本框 6146"/>
          <p:cNvSpPr txBox="1"/>
          <p:nvPr/>
        </p:nvSpPr>
        <p:spPr>
          <a:xfrm>
            <a:off x="395288" y="2924175"/>
            <a:ext cx="165576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2" charset="0"/>
                <a:ea typeface="华文彩云" panose="02010800040101010101" pitchFamily="2" charset="-122"/>
              </a:rPr>
              <a:t>去括号</a:t>
            </a:r>
            <a:r>
              <a:rPr lang="en-US" altLang="x-none" sz="3600" b="1" dirty="0">
                <a:solidFill>
                  <a:srgbClr val="FF0000"/>
                </a:solidFill>
                <a:latin typeface="Times New Roman" panose="02020603050405020304" pitchFamily="2" charset="0"/>
                <a:ea typeface="华文彩云" panose="02010800040101010101" pitchFamily="2" charset="-122"/>
              </a:rPr>
              <a:t>:</a:t>
            </a:r>
            <a:endParaRPr lang="en-US" altLang="x-none" sz="3600" b="1" dirty="0">
              <a:solidFill>
                <a:srgbClr val="FF0000"/>
              </a:solidFill>
              <a:latin typeface="Times New Roman" panose="02020603050405020304" pitchFamily="2" charset="0"/>
              <a:ea typeface="华文彩云" panose="02010800040101010101" pitchFamily="2" charset="-122"/>
            </a:endParaRPr>
          </a:p>
        </p:txBody>
      </p:sp>
      <p:sp>
        <p:nvSpPr>
          <p:cNvPr id="6148" name="矩形 6147"/>
          <p:cNvSpPr/>
          <p:nvPr/>
        </p:nvSpPr>
        <p:spPr>
          <a:xfrm>
            <a:off x="76200" y="3716338"/>
            <a:ext cx="410368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(1) 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（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3a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＋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2b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）＋（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6a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4b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）</a:t>
            </a:r>
            <a:endParaRPr lang="en-US" altLang="x-none" sz="2400" b="1" i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6149" name="矩形 6148"/>
          <p:cNvSpPr/>
          <p:nvPr/>
        </p:nvSpPr>
        <p:spPr>
          <a:xfrm>
            <a:off x="4706938" y="2679700"/>
            <a:ext cx="42576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(2) 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（－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3a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＋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2b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） ＋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3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（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a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b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）</a:t>
            </a:r>
            <a:endParaRPr lang="en-US" altLang="x-none" sz="2400" b="1" i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6150" name="矩形 6149"/>
          <p:cNvSpPr/>
          <p:nvPr/>
        </p:nvSpPr>
        <p:spPr>
          <a:xfrm>
            <a:off x="4851400" y="4365625"/>
            <a:ext cx="40417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(3) 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5a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＋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4b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2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（－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3a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＋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b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）</a:t>
            </a:r>
            <a:endParaRPr lang="en-US" altLang="x-none" sz="2400" b="1" i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6151" name="矩形 6150"/>
          <p:cNvSpPr/>
          <p:nvPr/>
        </p:nvSpPr>
        <p:spPr>
          <a:xfrm>
            <a:off x="0" y="4292600"/>
            <a:ext cx="237648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解：原式 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=</a:t>
            </a:r>
            <a:endParaRPr lang="en-US" altLang="x-none" sz="2400" b="1" i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6152" name="矩形 6151"/>
          <p:cNvSpPr/>
          <p:nvPr/>
        </p:nvSpPr>
        <p:spPr>
          <a:xfrm>
            <a:off x="4681538" y="3179763"/>
            <a:ext cx="1728787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解：原式 </a:t>
            </a:r>
            <a:r>
              <a:rPr lang="en-US" altLang="x-none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=</a:t>
            </a:r>
            <a:endParaRPr lang="en-US" altLang="x-none" sz="2000" b="1" i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6153" name="矩形 6152"/>
          <p:cNvSpPr/>
          <p:nvPr/>
        </p:nvSpPr>
        <p:spPr>
          <a:xfrm>
            <a:off x="4778375" y="4941888"/>
            <a:ext cx="15843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解：原式 </a:t>
            </a:r>
            <a:r>
              <a:rPr lang="en-US" altLang="x-none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=</a:t>
            </a:r>
            <a:endParaRPr lang="en-US" altLang="x-none" sz="2000" b="1" i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grpSp>
        <p:nvGrpSpPr>
          <p:cNvPr id="6154" name="组合 6153"/>
          <p:cNvGrpSpPr/>
          <p:nvPr/>
        </p:nvGrpSpPr>
        <p:grpSpPr>
          <a:xfrm>
            <a:off x="3235325" y="98425"/>
            <a:ext cx="2849563" cy="1674813"/>
            <a:chOff x="0" y="0"/>
            <a:chExt cx="1795" cy="1055"/>
          </a:xfrm>
        </p:grpSpPr>
        <p:sp>
          <p:nvSpPr>
            <p:cNvPr id="6155" name="filecab3"/>
            <p:cNvSpPr>
              <a:spLocks noEditPoints="1"/>
            </p:cNvSpPr>
            <p:nvPr/>
          </p:nvSpPr>
          <p:spPr>
            <a:xfrm rot="10800000">
              <a:off x="0" y="527"/>
              <a:ext cx="1795" cy="528"/>
            </a:xfrm>
            <a:custGeom>
              <a:avLst/>
              <a:gdLst>
                <a:gd name="txL" fmla="*/ 1004 w 21600"/>
                <a:gd name="txT" fmla="*/ 511 h 21600"/>
                <a:gd name="txR" fmla="*/ 20542 w 21600"/>
                <a:gd name="txB" fmla="*/ 18765 h 21600"/>
              </a:gdLst>
              <a:ahLst/>
              <a:cxnLst>
                <a:cxn ang="0">
                  <a:pos x="10800" y="0"/>
                </a:cxn>
                <a:cxn ang="0">
                  <a:pos x="0" y="0"/>
                </a:cxn>
                <a:cxn ang="0">
                  <a:pos x="0" y="10800"/>
                </a:cxn>
                <a:cxn ang="0">
                  <a:pos x="0" y="20367"/>
                </a:cxn>
                <a:cxn ang="0">
                  <a:pos x="10800" y="21600"/>
                </a:cxn>
                <a:cxn ang="0">
                  <a:pos x="21600" y="20367"/>
                </a:cxn>
                <a:cxn ang="0">
                  <a:pos x="21600" y="10800"/>
                </a:cxn>
                <a:cxn ang="0">
                  <a:pos x="21600" y="0"/>
                </a:cxn>
              </a:cxnLst>
              <a:rect l="txL" t="txT" r="txR" b="txB"/>
              <a:pathLst>
                <a:path w="21600" h="21600">
                  <a:moveTo>
                    <a:pt x="10788" y="0"/>
                  </a:moveTo>
                  <a:lnTo>
                    <a:pt x="0" y="0"/>
                  </a:lnTo>
                  <a:lnTo>
                    <a:pt x="0" y="10800"/>
                  </a:lnTo>
                  <a:lnTo>
                    <a:pt x="0" y="19099"/>
                  </a:lnTo>
                  <a:lnTo>
                    <a:pt x="8466" y="19099"/>
                  </a:lnTo>
                  <a:lnTo>
                    <a:pt x="8490" y="19440"/>
                  </a:lnTo>
                  <a:lnTo>
                    <a:pt x="8537" y="20008"/>
                  </a:lnTo>
                  <a:lnTo>
                    <a:pt x="8607" y="20349"/>
                  </a:lnTo>
                  <a:lnTo>
                    <a:pt x="8701" y="20691"/>
                  </a:lnTo>
                  <a:lnTo>
                    <a:pt x="8842" y="21145"/>
                  </a:lnTo>
                  <a:lnTo>
                    <a:pt x="9053" y="21373"/>
                  </a:lnTo>
                  <a:lnTo>
                    <a:pt x="9264" y="21600"/>
                  </a:lnTo>
                  <a:lnTo>
                    <a:pt x="9545" y="21600"/>
                  </a:lnTo>
                  <a:lnTo>
                    <a:pt x="10718" y="21600"/>
                  </a:lnTo>
                  <a:lnTo>
                    <a:pt x="11891" y="21600"/>
                  </a:lnTo>
                  <a:lnTo>
                    <a:pt x="12266" y="21600"/>
                  </a:lnTo>
                  <a:lnTo>
                    <a:pt x="12477" y="21429"/>
                  </a:lnTo>
                  <a:lnTo>
                    <a:pt x="12618" y="21202"/>
                  </a:lnTo>
                  <a:lnTo>
                    <a:pt x="12758" y="20861"/>
                  </a:lnTo>
                  <a:lnTo>
                    <a:pt x="12922" y="20349"/>
                  </a:lnTo>
                  <a:lnTo>
                    <a:pt x="12993" y="19952"/>
                  </a:lnTo>
                  <a:lnTo>
                    <a:pt x="13016" y="19440"/>
                  </a:lnTo>
                  <a:lnTo>
                    <a:pt x="13063" y="19099"/>
                  </a:lnTo>
                  <a:lnTo>
                    <a:pt x="21600" y="19099"/>
                  </a:lnTo>
                  <a:lnTo>
                    <a:pt x="21600" y="10800"/>
                  </a:lnTo>
                  <a:lnTo>
                    <a:pt x="21600" y="0"/>
                  </a:lnTo>
                  <a:lnTo>
                    <a:pt x="10788" y="0"/>
                  </a:lnTo>
                  <a:close/>
                  <a:moveTo>
                    <a:pt x="9053" y="19099"/>
                  </a:moveTo>
                  <a:lnTo>
                    <a:pt x="9053" y="19440"/>
                  </a:lnTo>
                  <a:lnTo>
                    <a:pt x="9076" y="19611"/>
                  </a:lnTo>
                  <a:lnTo>
                    <a:pt x="9123" y="19781"/>
                  </a:lnTo>
                  <a:lnTo>
                    <a:pt x="9193" y="20008"/>
                  </a:lnTo>
                  <a:lnTo>
                    <a:pt x="9264" y="20179"/>
                  </a:lnTo>
                  <a:lnTo>
                    <a:pt x="9334" y="20293"/>
                  </a:lnTo>
                  <a:lnTo>
                    <a:pt x="9405" y="20349"/>
                  </a:lnTo>
                  <a:lnTo>
                    <a:pt x="9545" y="20349"/>
                  </a:lnTo>
                  <a:lnTo>
                    <a:pt x="11891" y="20349"/>
                  </a:lnTo>
                  <a:lnTo>
                    <a:pt x="12031" y="20349"/>
                  </a:lnTo>
                  <a:lnTo>
                    <a:pt x="12172" y="20236"/>
                  </a:lnTo>
                  <a:lnTo>
                    <a:pt x="12266" y="20179"/>
                  </a:lnTo>
                  <a:lnTo>
                    <a:pt x="12336" y="20008"/>
                  </a:lnTo>
                  <a:lnTo>
                    <a:pt x="12383" y="19838"/>
                  </a:lnTo>
                  <a:lnTo>
                    <a:pt x="12430" y="19611"/>
                  </a:lnTo>
                  <a:lnTo>
                    <a:pt x="12477" y="19440"/>
                  </a:lnTo>
                  <a:lnTo>
                    <a:pt x="12477" y="19099"/>
                  </a:lnTo>
                  <a:lnTo>
                    <a:pt x="9053" y="19099"/>
                  </a:lnTo>
                  <a:close/>
                </a:path>
                <a:path w="21600" h="21600">
                  <a:moveTo>
                    <a:pt x="9053" y="19099"/>
                  </a:moveTo>
                  <a:lnTo>
                    <a:pt x="0" y="19099"/>
                  </a:lnTo>
                  <a:lnTo>
                    <a:pt x="21600" y="19099"/>
                  </a:lnTo>
                </a:path>
              </a:pathLst>
            </a:custGeom>
            <a:gradFill rotWithShape="1">
              <a:gsLst>
                <a:gs pos="0">
                  <a:srgbClr val="FF8200">
                    <a:alpha val="100000"/>
                  </a:srgbClr>
                </a:gs>
                <a:gs pos="10001">
                  <a:srgbClr val="FF0000">
                    <a:alpha val="100000"/>
                  </a:srgbClr>
                </a:gs>
                <a:gs pos="35001">
                  <a:srgbClr val="BA0066">
                    <a:alpha val="100000"/>
                  </a:srgbClr>
                </a:gs>
                <a:gs pos="70000">
                  <a:srgbClr val="66008F">
                    <a:alpha val="100000"/>
                  </a:srgbClr>
                </a:gs>
                <a:gs pos="100000">
                  <a:srgbClr val="000082">
                    <a:alpha val="100000"/>
                  </a:srgbClr>
                </a:gs>
              </a:gsLst>
              <a:lin ang="5400000" scaled="1"/>
              <a:tileRect/>
            </a:gra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07763" dir="2699999" algn="ctr" rotWithShape="0">
                <a:srgbClr val="808080"/>
              </a:outerShdw>
            </a:effectLst>
          </p:spPr>
          <p:txBody>
            <a:bodyPr rot="10800000" anchor="ctr"/>
            <a:p>
              <a:pPr algn="ctr"/>
              <a:endParaRPr lang="zh-CN" altLang="en-US" sz="44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行楷" panose="02010800040101010101" pitchFamily="2" charset="-122"/>
              </a:endParaRPr>
            </a:p>
          </p:txBody>
        </p:sp>
        <p:pic>
          <p:nvPicPr>
            <p:cNvPr id="6156" name="图片 6155" descr="F2008220203955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84" y="0"/>
              <a:ext cx="1020" cy="768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6157" name="矩形 6156"/>
          <p:cNvSpPr/>
          <p:nvPr/>
        </p:nvSpPr>
        <p:spPr>
          <a:xfrm>
            <a:off x="3340100" y="982663"/>
            <a:ext cx="2663825" cy="823912"/>
          </a:xfrm>
          <a:prstGeom prst="rect">
            <a:avLst/>
          </a:prstGeom>
          <a:noFill/>
          <a:ln w="9525">
            <a:noFill/>
          </a:ln>
          <a:effectLst>
            <a:outerShdw dist="17961" dir="2699999" algn="ctr" rotWithShape="0">
              <a:schemeClr val="tx2"/>
            </a:outerShdw>
          </a:effectLst>
        </p:spPr>
        <p:txBody>
          <a:bodyPr>
            <a:spAutoFit/>
          </a:bodyPr>
          <a:p>
            <a:r>
              <a:rPr lang="zh-CN" altLang="en-US" sz="48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课前练习</a:t>
            </a:r>
            <a:endParaRPr lang="zh-CN" altLang="en-US" sz="4800" b="1" dirty="0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6158" name="矩形 6157"/>
          <p:cNvSpPr/>
          <p:nvPr/>
        </p:nvSpPr>
        <p:spPr>
          <a:xfrm rot="21575034">
            <a:off x="306388" y="593725"/>
            <a:ext cx="2725737" cy="7699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4361"/>
              </a:avLst>
            </a:prstTxWarp>
            <a:normAutofit/>
            <a:scene3d>
              <a:camera prst="legacyPerspectiveBottomRight">
                <a:rot lat="0" lon="21240000" rev="0"/>
              </a:camera>
              <a:lightRig rig="legacyHarsh3" dir="l"/>
            </a:scene3d>
            <a:sp3d extrusionH="430200" prstMaterial="legacyMatte">
              <a:extrusionClr>
                <a:srgbClr val="C0C0C0"/>
              </a:extrusionClr>
            </a:sp3d>
          </a:bodyPr>
          <a:p>
            <a:pPr algn="ctr"/>
            <a:r>
              <a:rPr lang="zh-CN" altLang="en-US" sz="6600" b="1">
                <a:gradFill rotWithShape="0">
                  <a:gsLst>
                    <a:gs pos="0">
                      <a:srgbClr val="FFFFFF"/>
                    </a:gs>
                    <a:gs pos="100000">
                      <a:srgbClr val="FF9900"/>
                    </a:gs>
                  </a:gsLst>
                  <a:lin ang="5460000" scaled="1"/>
                  <a:tileRect/>
                </a:gradFill>
                <a:latin typeface="华文新魏" panose="02010800040101010101" pitchFamily="2" charset="-122"/>
                <a:ea typeface="华文新魏" panose="02010800040101010101" pitchFamily="2" charset="-122"/>
              </a:rPr>
              <a:t>课前</a:t>
            </a:r>
            <a:endParaRPr lang="zh-CN" altLang="en-US" sz="6600" b="1">
              <a:gradFill rotWithShape="0">
                <a:gsLst>
                  <a:gs pos="0">
                    <a:srgbClr val="FFFFFF"/>
                  </a:gs>
                  <a:gs pos="100000">
                    <a:srgbClr val="FF9900"/>
                  </a:gs>
                </a:gsLst>
                <a:lin ang="5460000" scaled="1"/>
                <a:tileRect/>
              </a:gra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6159" name="矩形 6158"/>
          <p:cNvSpPr/>
          <p:nvPr/>
        </p:nvSpPr>
        <p:spPr>
          <a:xfrm rot="21575034">
            <a:off x="6354763" y="665163"/>
            <a:ext cx="2725737" cy="7699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4361"/>
              </a:avLst>
            </a:prstTxWarp>
            <a:normAutofit/>
            <a:scene3d>
              <a:camera prst="legacyPerspectiveBottomRight">
                <a:rot lat="0" lon="21240000" rev="0"/>
              </a:camera>
              <a:lightRig rig="legacyHarsh3" dir="l"/>
            </a:scene3d>
            <a:sp3d extrusionH="430200" prstMaterial="legacyMatte">
              <a:extrusionClr>
                <a:srgbClr val="C0C0C0"/>
              </a:extrusionClr>
            </a:sp3d>
          </a:bodyPr>
          <a:p>
            <a:pPr algn="ctr"/>
            <a:r>
              <a:rPr lang="zh-CN" altLang="en-US" sz="6600" b="1">
                <a:gradFill rotWithShape="0">
                  <a:gsLst>
                    <a:gs pos="0">
                      <a:srgbClr val="FFFFFF"/>
                    </a:gs>
                    <a:gs pos="100000">
                      <a:srgbClr val="FF9900"/>
                    </a:gs>
                  </a:gsLst>
                  <a:lin ang="5460000" scaled="1"/>
                  <a:tileRect/>
                </a:gradFill>
                <a:latin typeface="华文新魏" panose="02010800040101010101" pitchFamily="2" charset="-122"/>
                <a:ea typeface="华文新魏" panose="02010800040101010101" pitchFamily="2" charset="-122"/>
              </a:rPr>
              <a:t>练习</a:t>
            </a:r>
            <a:endParaRPr lang="zh-CN" altLang="en-US" sz="6600" b="1">
              <a:gradFill rotWithShape="0">
                <a:gsLst>
                  <a:gs pos="0">
                    <a:srgbClr val="FFFFFF"/>
                  </a:gs>
                  <a:gs pos="100000">
                    <a:srgbClr val="FF9900"/>
                  </a:gs>
                </a:gsLst>
                <a:lin ang="5460000" scaled="1"/>
                <a:tileRect/>
              </a:gra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6160" name="矩形 6159"/>
          <p:cNvSpPr/>
          <p:nvPr/>
        </p:nvSpPr>
        <p:spPr>
          <a:xfrm>
            <a:off x="1619250" y="4292600"/>
            <a:ext cx="25209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3a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＋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2b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＋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6a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4b</a:t>
            </a:r>
            <a:endParaRPr lang="en-US" altLang="x-none" sz="2400" b="1" i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6161" name="矩形 6160"/>
          <p:cNvSpPr/>
          <p:nvPr/>
        </p:nvSpPr>
        <p:spPr>
          <a:xfrm>
            <a:off x="1331913" y="4852988"/>
            <a:ext cx="15843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= 9a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2b</a:t>
            </a:r>
            <a:endParaRPr lang="en-US" altLang="x-none" sz="2400" b="1" i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6162" name="矩形 6161"/>
          <p:cNvSpPr/>
          <p:nvPr/>
        </p:nvSpPr>
        <p:spPr>
          <a:xfrm>
            <a:off x="6042025" y="3213100"/>
            <a:ext cx="288131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3a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＋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2b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＋ 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3a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3b</a:t>
            </a:r>
            <a:endParaRPr lang="en-US" altLang="x-none" sz="2400" b="1" i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6163" name="矩形 6162"/>
          <p:cNvSpPr/>
          <p:nvPr/>
        </p:nvSpPr>
        <p:spPr>
          <a:xfrm>
            <a:off x="5829300" y="3789363"/>
            <a:ext cx="100806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=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b</a:t>
            </a:r>
            <a:endParaRPr lang="en-US" altLang="x-none" sz="2400" b="1" i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6164" name="矩形 6163"/>
          <p:cNvSpPr/>
          <p:nvPr/>
        </p:nvSpPr>
        <p:spPr>
          <a:xfrm>
            <a:off x="6156325" y="4975225"/>
            <a:ext cx="280828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5a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＋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4b + 6a 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 2b</a:t>
            </a:r>
            <a:endParaRPr lang="en-US" altLang="x-none" sz="2400" b="1" i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6165" name="矩形 6164"/>
          <p:cNvSpPr/>
          <p:nvPr/>
        </p:nvSpPr>
        <p:spPr>
          <a:xfrm>
            <a:off x="5918200" y="5538788"/>
            <a:ext cx="172878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= a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＋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2b</a:t>
            </a:r>
            <a:endParaRPr lang="en-US" altLang="x-none" sz="2400" b="1" i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6166" name="云形标注 6165"/>
          <p:cNvSpPr/>
          <p:nvPr/>
        </p:nvSpPr>
        <p:spPr>
          <a:xfrm>
            <a:off x="2047875" y="5481638"/>
            <a:ext cx="3816350" cy="1223962"/>
          </a:xfrm>
          <a:prstGeom prst="cloudCallout">
            <a:avLst>
              <a:gd name="adj1" fmla="val 1912"/>
              <a:gd name="adj2" fmla="val -154282"/>
            </a:avLst>
          </a:prstGeom>
          <a:solidFill>
            <a:srgbClr val="99CCFF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2" charset="0"/>
              </a:rPr>
              <a:t>想一想去括号时符号变化规律．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2" charset="0"/>
            </a:endParaRPr>
          </a:p>
        </p:txBody>
      </p:sp>
      <p:pic>
        <p:nvPicPr>
          <p:cNvPr id="6167" name="图片 6166" descr="图片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600" y="4876800"/>
            <a:ext cx="1733550" cy="1905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68" name="下箭头 6167">
            <a:hlinkClick r:id="rId3" action="ppaction://hlinksldjump"/>
          </p:cNvPr>
          <p:cNvSpPr/>
          <p:nvPr/>
        </p:nvSpPr>
        <p:spPr>
          <a:xfrm>
            <a:off x="5940425" y="6092825"/>
            <a:ext cx="485775" cy="688975"/>
          </a:xfrm>
          <a:prstGeom prst="downArrow">
            <a:avLst>
              <a:gd name="adj1" fmla="val 50000"/>
              <a:gd name="adj2" fmla="val 3545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169" name="下箭头 6168">
            <a:hlinkClick r:id="" action="ppaction://noaction"/>
          </p:cNvPr>
          <p:cNvSpPr/>
          <p:nvPr/>
        </p:nvSpPr>
        <p:spPr>
          <a:xfrm>
            <a:off x="7812088" y="5589588"/>
            <a:ext cx="215900" cy="401637"/>
          </a:xfrm>
          <a:prstGeom prst="downArrow">
            <a:avLst>
              <a:gd name="adj1" fmla="val 50000"/>
              <a:gd name="adj2" fmla="val 4650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49"/>
                            </p:stCondLst>
                            <p:childTnLst>
                              <p:par>
                                <p:cTn id="10" presetID="3" presetClass="emph" presetSubtype="6" repeatCount="indefinite" autoRev="1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501B7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49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449"/>
                            </p:stCondLst>
                            <p:childTnLst>
                              <p:par>
                                <p:cTn id="1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250"/>
                            </p:stCondLst>
                            <p:childTnLst>
                              <p:par>
                                <p:cTn id="23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89"/>
                            </p:stCondLst>
                            <p:childTnLst>
                              <p:par>
                                <p:cTn id="2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800" decel="100000"/>
                                        <p:tgtEl>
                                          <p:spTgt spid="61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61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800" decel="100000"/>
                                        <p:tgtEl>
                                          <p:spTgt spid="61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800" decel="100000" fill="hold"/>
                                        <p:tgtEl>
                                          <p:spTgt spid="61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6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6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6" dur="8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7" dur="8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8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3" dur="80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4" dur="80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80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0" dur="80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1" dur="80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80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7" dur="80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8" dur="80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80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4" dur="80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5" dur="80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80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1" dur="80"/>
                                        <p:tgtEl>
                                          <p:spTgt spid="61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92" dur="80"/>
                                        <p:tgtEl>
                                          <p:spTgt spid="61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80"/>
                                        <p:tgtEl>
                                          <p:spTgt spid="61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8" dur="80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99" dur="80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80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5" dur="80"/>
                                        <p:tgtEl>
                                          <p:spTgt spid="61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6" dur="80"/>
                                        <p:tgtEl>
                                          <p:spTgt spid="61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80"/>
                                        <p:tgtEl>
                                          <p:spTgt spid="61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800" decel="100000"/>
                                        <p:tgtEl>
                                          <p:spTgt spid="61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800" decel="10000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800" decel="10000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800" decel="10000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800" decel="100000"/>
                                        <p:tgtEl>
                                          <p:spTgt spid="61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800" decel="100000" fill="hold"/>
                                        <p:tgtEl>
                                          <p:spTgt spid="61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800" decel="100000" fill="hold"/>
                                        <p:tgtEl>
                                          <p:spTgt spid="6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800" decel="100000" fill="hold"/>
                                        <p:tgtEl>
                                          <p:spTgt spid="6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  <p:bldP spid="6148" grpId="0"/>
      <p:bldP spid="6149" grpId="0"/>
      <p:bldP spid="6150" grpId="0"/>
      <p:bldP spid="6151" grpId="0"/>
      <p:bldP spid="6152" grpId="0"/>
      <p:bldP spid="6153" grpId="0"/>
      <p:bldP spid="6157" grpId="0"/>
      <p:bldP spid="6157" grpId="1"/>
      <p:bldP spid="6160" grpId="0"/>
      <p:bldP spid="6161" grpId="0"/>
      <p:bldP spid="6162" grpId="0"/>
      <p:bldP spid="6163" grpId="0"/>
      <p:bldP spid="6164" grpId="0"/>
      <p:bldP spid="6165" grpId="0"/>
      <p:bldP spid="616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矩形 7169"/>
          <p:cNvSpPr/>
          <p:nvPr/>
        </p:nvSpPr>
        <p:spPr>
          <a:xfrm>
            <a:off x="3203575" y="5084763"/>
            <a:ext cx="3517900" cy="1474787"/>
          </a:xfrm>
          <a:prstGeom prst="rect">
            <a:avLst/>
          </a:prstGeom>
          <a:solidFill>
            <a:srgbClr val="00FF00"/>
          </a:solidFill>
          <a:ln w="101600" cap="flat" cmpd="sng">
            <a:solidFill>
              <a:srgbClr val="FF0000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/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去括号，看符号：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2" charset="0"/>
            </a:endParaRPr>
          </a:p>
          <a:p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是“</a:t>
            </a:r>
            <a:r>
              <a:rPr lang="en-US" altLang="x-none" sz="28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＋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”号，不变号；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2" charset="0"/>
            </a:endParaRPr>
          </a:p>
          <a:p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是“</a:t>
            </a:r>
            <a:r>
              <a:rPr lang="en-US" altLang="x-none" sz="28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”号，全变号．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7171" name="左弧形箭头 7170"/>
          <p:cNvSpPr/>
          <p:nvPr/>
        </p:nvSpPr>
        <p:spPr>
          <a:xfrm>
            <a:off x="1619250" y="5013325"/>
            <a:ext cx="623888" cy="1103313"/>
          </a:xfrm>
          <a:prstGeom prst="curvedRightArrow">
            <a:avLst>
              <a:gd name="adj1" fmla="val 35368"/>
              <a:gd name="adj2" fmla="val 70737"/>
              <a:gd name="adj3" fmla="val 33333"/>
            </a:avLst>
          </a:prstGeom>
          <a:solidFill>
            <a:srgbClr val="FF33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7172" name="filecab3"/>
          <p:cNvSpPr>
            <a:spLocks noEditPoints="1"/>
          </p:cNvSpPr>
          <p:nvPr/>
        </p:nvSpPr>
        <p:spPr>
          <a:xfrm rot="10800000">
            <a:off x="1260475" y="1079500"/>
            <a:ext cx="3384550" cy="788988"/>
          </a:xfrm>
          <a:custGeom>
            <a:avLst/>
            <a:gdLst>
              <a:gd name="txL" fmla="*/ 1004 w 21600"/>
              <a:gd name="txT" fmla="*/ 511 h 21600"/>
              <a:gd name="txR" fmla="*/ 20542 w 21600"/>
              <a:gd name="txB" fmla="*/ 18765 h 21600"/>
            </a:gdLst>
            <a:ahLst/>
            <a:cxnLst>
              <a:cxn ang="0">
                <a:pos x="10800" y="0"/>
              </a:cxn>
              <a:cxn ang="0">
                <a:pos x="0" y="0"/>
              </a:cxn>
              <a:cxn ang="0">
                <a:pos x="0" y="10800"/>
              </a:cxn>
              <a:cxn ang="0">
                <a:pos x="0" y="20367"/>
              </a:cxn>
              <a:cxn ang="0">
                <a:pos x="10800" y="21600"/>
              </a:cxn>
              <a:cxn ang="0">
                <a:pos x="21600" y="20367"/>
              </a:cxn>
              <a:cxn ang="0">
                <a:pos x="21600" y="10800"/>
              </a:cxn>
              <a:cxn ang="0">
                <a:pos x="21600" y="0"/>
              </a:cxn>
            </a:cxnLst>
            <a:rect l="txL" t="txT" r="txR" b="txB"/>
            <a:pathLst>
              <a:path w="21600" h="21600">
                <a:moveTo>
                  <a:pt x="10788" y="0"/>
                </a:moveTo>
                <a:lnTo>
                  <a:pt x="0" y="0"/>
                </a:lnTo>
                <a:lnTo>
                  <a:pt x="0" y="10800"/>
                </a:lnTo>
                <a:lnTo>
                  <a:pt x="0" y="19099"/>
                </a:lnTo>
                <a:lnTo>
                  <a:pt x="8466" y="19099"/>
                </a:lnTo>
                <a:lnTo>
                  <a:pt x="8490" y="19440"/>
                </a:lnTo>
                <a:lnTo>
                  <a:pt x="8537" y="20008"/>
                </a:lnTo>
                <a:lnTo>
                  <a:pt x="8607" y="20349"/>
                </a:lnTo>
                <a:lnTo>
                  <a:pt x="8701" y="20691"/>
                </a:lnTo>
                <a:lnTo>
                  <a:pt x="8842" y="21145"/>
                </a:lnTo>
                <a:lnTo>
                  <a:pt x="9053" y="21373"/>
                </a:lnTo>
                <a:lnTo>
                  <a:pt x="9264" y="21600"/>
                </a:lnTo>
                <a:lnTo>
                  <a:pt x="9545" y="21600"/>
                </a:lnTo>
                <a:lnTo>
                  <a:pt x="10718" y="21600"/>
                </a:lnTo>
                <a:lnTo>
                  <a:pt x="11891" y="21600"/>
                </a:lnTo>
                <a:lnTo>
                  <a:pt x="12266" y="21600"/>
                </a:lnTo>
                <a:lnTo>
                  <a:pt x="12477" y="21429"/>
                </a:lnTo>
                <a:lnTo>
                  <a:pt x="12618" y="21202"/>
                </a:lnTo>
                <a:lnTo>
                  <a:pt x="12758" y="20861"/>
                </a:lnTo>
                <a:lnTo>
                  <a:pt x="12922" y="20349"/>
                </a:lnTo>
                <a:lnTo>
                  <a:pt x="12993" y="19952"/>
                </a:lnTo>
                <a:lnTo>
                  <a:pt x="13016" y="19440"/>
                </a:lnTo>
                <a:lnTo>
                  <a:pt x="13063" y="19099"/>
                </a:lnTo>
                <a:lnTo>
                  <a:pt x="21600" y="19099"/>
                </a:lnTo>
                <a:lnTo>
                  <a:pt x="21600" y="10800"/>
                </a:lnTo>
                <a:lnTo>
                  <a:pt x="21600" y="0"/>
                </a:lnTo>
                <a:lnTo>
                  <a:pt x="10788" y="0"/>
                </a:lnTo>
                <a:close/>
                <a:moveTo>
                  <a:pt x="9053" y="19099"/>
                </a:moveTo>
                <a:lnTo>
                  <a:pt x="9053" y="19440"/>
                </a:lnTo>
                <a:lnTo>
                  <a:pt x="9076" y="19611"/>
                </a:lnTo>
                <a:lnTo>
                  <a:pt x="9123" y="19781"/>
                </a:lnTo>
                <a:lnTo>
                  <a:pt x="9193" y="20008"/>
                </a:lnTo>
                <a:lnTo>
                  <a:pt x="9264" y="20179"/>
                </a:lnTo>
                <a:lnTo>
                  <a:pt x="9334" y="20293"/>
                </a:lnTo>
                <a:lnTo>
                  <a:pt x="9405" y="20349"/>
                </a:lnTo>
                <a:lnTo>
                  <a:pt x="9545" y="20349"/>
                </a:lnTo>
                <a:lnTo>
                  <a:pt x="11891" y="20349"/>
                </a:lnTo>
                <a:lnTo>
                  <a:pt x="12031" y="20349"/>
                </a:lnTo>
                <a:lnTo>
                  <a:pt x="12172" y="20236"/>
                </a:lnTo>
                <a:lnTo>
                  <a:pt x="12266" y="20179"/>
                </a:lnTo>
                <a:lnTo>
                  <a:pt x="12336" y="20008"/>
                </a:lnTo>
                <a:lnTo>
                  <a:pt x="12383" y="19838"/>
                </a:lnTo>
                <a:lnTo>
                  <a:pt x="12430" y="19611"/>
                </a:lnTo>
                <a:lnTo>
                  <a:pt x="12477" y="19440"/>
                </a:lnTo>
                <a:lnTo>
                  <a:pt x="12477" y="19099"/>
                </a:lnTo>
                <a:lnTo>
                  <a:pt x="9053" y="19099"/>
                </a:lnTo>
                <a:close/>
              </a:path>
              <a:path w="21600" h="21600">
                <a:moveTo>
                  <a:pt x="9053" y="19099"/>
                </a:moveTo>
                <a:lnTo>
                  <a:pt x="0" y="19099"/>
                </a:lnTo>
                <a:lnTo>
                  <a:pt x="21600" y="19099"/>
                </a:lnTo>
              </a:path>
            </a:pathLst>
          </a:custGeom>
          <a:gradFill rotWithShape="1">
            <a:gsLst>
              <a:gs pos="0">
                <a:srgbClr val="FF8200">
                  <a:alpha val="100000"/>
                </a:srgbClr>
              </a:gs>
              <a:gs pos="10001">
                <a:srgbClr val="FF0000">
                  <a:alpha val="100000"/>
                </a:srgbClr>
              </a:gs>
              <a:gs pos="35001">
                <a:srgbClr val="BA0066">
                  <a:alpha val="100000"/>
                </a:srgbClr>
              </a:gs>
              <a:gs pos="70000">
                <a:srgbClr val="66008F">
                  <a:alpha val="100000"/>
                </a:srgbClr>
              </a:gs>
              <a:gs pos="100000">
                <a:srgbClr val="000082">
                  <a:alpha val="100000"/>
                </a:srgbClr>
              </a:gs>
            </a:gsLst>
            <a:lin ang="5400000" scaled="1"/>
            <a:tileRect/>
          </a:gra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rgbClr val="808080"/>
            </a:outerShdw>
          </a:effectLst>
        </p:spPr>
        <p:txBody>
          <a:bodyPr rot="10800000" anchor="ctr"/>
          <a:p>
            <a:pPr algn="ctr"/>
            <a:r>
              <a:rPr lang="zh-CN" altLang="en-US" sz="48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行楷" panose="02010800040101010101" pitchFamily="2" charset="-122"/>
              </a:rPr>
              <a:t>知识回顾</a:t>
            </a:r>
            <a:endParaRPr lang="en-US" altLang="x-none" sz="4800" b="1" dirty="0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pic>
        <p:nvPicPr>
          <p:cNvPr id="7173" name="图片 7172" descr="F200822020395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93900" y="260350"/>
            <a:ext cx="1924050" cy="11461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4" name="图片 7173" descr="BAN_0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463" y="400050"/>
            <a:ext cx="8820150" cy="44656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5" name="文本框 7174"/>
          <p:cNvSpPr txBox="1"/>
          <p:nvPr/>
        </p:nvSpPr>
        <p:spPr>
          <a:xfrm>
            <a:off x="827088" y="2133600"/>
            <a:ext cx="7764462" cy="2227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 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去括号法则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 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r>
              <a:rPr lang="zh-CN" altLang="en-US" sz="2800" b="1" dirty="0">
                <a:solidFill>
                  <a:srgbClr val="003366"/>
                </a:solidFill>
                <a:latin typeface="Arial" panose="020B0604020202020204" pitchFamily="34" charset="0"/>
              </a:rPr>
              <a:t>       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如果括号外的因数是</a:t>
            </a:r>
            <a:r>
              <a:rPr lang="zh-CN" altLang="en-US" sz="2800" b="1" dirty="0">
                <a:solidFill>
                  <a:srgbClr val="FF00FF"/>
                </a:solidFill>
                <a:latin typeface="Arial" panose="020B0604020202020204" pitchFamily="34" charset="0"/>
              </a:rPr>
              <a:t>正数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，去括号后原括号内各项的符号与原来的</a:t>
            </a:r>
            <a:r>
              <a:rPr lang="zh-CN" altLang="en-US" sz="2800" b="1" dirty="0">
                <a:solidFill>
                  <a:srgbClr val="FF00FF"/>
                </a:solidFill>
                <a:latin typeface="Arial" panose="020B0604020202020204" pitchFamily="34" charset="0"/>
              </a:rPr>
              <a:t>符号相同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；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      如果括号外的因数是</a:t>
            </a:r>
            <a:r>
              <a:rPr lang="zh-CN" altLang="en-US" sz="2800" b="1" dirty="0">
                <a:solidFill>
                  <a:srgbClr val="FF00FF"/>
                </a:solidFill>
                <a:latin typeface="Arial" panose="020B0604020202020204" pitchFamily="34" charset="0"/>
              </a:rPr>
              <a:t>负数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，去括号后原括号内各项的符号与原来的</a:t>
            </a:r>
            <a:r>
              <a:rPr lang="zh-CN" altLang="en-US" sz="2800" b="1" dirty="0">
                <a:solidFill>
                  <a:srgbClr val="FF00FF"/>
                </a:solidFill>
                <a:latin typeface="Arial" panose="020B0604020202020204" pitchFamily="34" charset="0"/>
              </a:rPr>
              <a:t>符号相反</a:t>
            </a:r>
            <a:r>
              <a:rPr lang="en-US" altLang="x-none" b="1" dirty="0">
                <a:solidFill>
                  <a:srgbClr val="0000FF"/>
                </a:solidFill>
                <a:latin typeface="Arial" panose="020B0604020202020204" pitchFamily="34" charset="0"/>
              </a:rPr>
              <a:t>.</a:t>
            </a:r>
            <a:endParaRPr lang="en-US" altLang="x-none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pic>
        <p:nvPicPr>
          <p:cNvPr id="7176" name="图片 7175" descr="00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388" y="5373688"/>
            <a:ext cx="1400175" cy="1143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7" name="图片 7176" descr="图片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67625" y="5373688"/>
            <a:ext cx="1238250" cy="12382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8" name="上箭头 7177">
            <a:hlinkClick r:id="rId5" action="ppaction://hlinksldjump"/>
          </p:cNvPr>
          <p:cNvSpPr/>
          <p:nvPr/>
        </p:nvSpPr>
        <p:spPr>
          <a:xfrm>
            <a:off x="7092950" y="5805488"/>
            <a:ext cx="485775" cy="617537"/>
          </a:xfrm>
          <a:prstGeom prst="upArrow">
            <a:avLst>
              <a:gd name="adj1" fmla="val 50000"/>
              <a:gd name="adj2" fmla="val 31781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charRg st="8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175">
                                            <p:txEl>
                                              <p:charRg st="8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175">
                                            <p:txEl>
                                              <p:charRg st="8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175">
                                            <p:txEl>
                                              <p:charRg st="8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charRg st="50" end="9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7175">
                                            <p:txEl>
                                              <p:charRg st="50" end="9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7175">
                                            <p:txEl>
                                              <p:charRg st="50" end="9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7175">
                                            <p:txEl>
                                              <p:charRg st="50" end="9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800" decel="100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800" decel="100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文本框 8193"/>
          <p:cNvSpPr txBox="1"/>
          <p:nvPr/>
        </p:nvSpPr>
        <p:spPr>
          <a:xfrm>
            <a:off x="2987675" y="260350"/>
            <a:ext cx="32416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2" charset="0"/>
                <a:ea typeface="楷体_GB2312" pitchFamily="1" charset="-122"/>
              </a:rPr>
              <a:t>例：解下列方程</a:t>
            </a:r>
            <a:r>
              <a:rPr lang="en-US" altLang="x-none" sz="3200" b="1" dirty="0">
                <a:latin typeface="Times New Roman" panose="02020603050405020304" pitchFamily="2" charset="0"/>
                <a:ea typeface="楷体_GB2312" pitchFamily="1" charset="-122"/>
              </a:rPr>
              <a:t>.</a:t>
            </a:r>
            <a:endParaRPr lang="en-US" altLang="x-none" sz="3200" b="1" dirty="0">
              <a:latin typeface="Times New Roman" panose="02020603050405020304" pitchFamily="2" charset="0"/>
              <a:ea typeface="楷体_GB2312" pitchFamily="1" charset="-122"/>
            </a:endParaRPr>
          </a:p>
        </p:txBody>
      </p:sp>
      <p:sp>
        <p:nvSpPr>
          <p:cNvPr id="8195" name="文本框 8194"/>
          <p:cNvSpPr txBox="1"/>
          <p:nvPr/>
        </p:nvSpPr>
        <p:spPr>
          <a:xfrm>
            <a:off x="2195513" y="2693988"/>
            <a:ext cx="18002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移项，得</a:t>
            </a:r>
            <a:endParaRPr lang="zh-CN" altLang="en-US" sz="2800" b="1" dirty="0">
              <a:solidFill>
                <a:srgbClr val="FF3300"/>
              </a:solidFill>
              <a:latin typeface="Times New Roman" panose="02020603050405020304" pitchFamily="2" charset="0"/>
            </a:endParaRPr>
          </a:p>
        </p:txBody>
      </p:sp>
      <p:sp>
        <p:nvSpPr>
          <p:cNvPr id="8196" name="文本框 8195"/>
          <p:cNvSpPr txBox="1"/>
          <p:nvPr/>
        </p:nvSpPr>
        <p:spPr>
          <a:xfrm>
            <a:off x="2051050" y="3646488"/>
            <a:ext cx="364648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合并同类项，得</a:t>
            </a:r>
            <a:endParaRPr lang="zh-CN" altLang="en-US" sz="2800" b="1" dirty="0">
              <a:solidFill>
                <a:srgbClr val="FF3300"/>
              </a:solidFill>
              <a:latin typeface="Times New Roman" panose="02020603050405020304" pitchFamily="2" charset="0"/>
            </a:endParaRPr>
          </a:p>
        </p:txBody>
      </p:sp>
      <p:sp>
        <p:nvSpPr>
          <p:cNvPr id="8197" name="文本框 8196"/>
          <p:cNvSpPr txBox="1"/>
          <p:nvPr/>
        </p:nvSpPr>
        <p:spPr>
          <a:xfrm>
            <a:off x="2051050" y="4567238"/>
            <a:ext cx="305593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系数化为</a:t>
            </a:r>
            <a:r>
              <a:rPr lang="en-US" altLang="x-none" sz="28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1,</a:t>
            </a: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得</a:t>
            </a:r>
            <a:endParaRPr lang="zh-CN" altLang="en-US" sz="2800" b="1" dirty="0">
              <a:solidFill>
                <a:srgbClr val="FF3300"/>
              </a:solidFill>
              <a:latin typeface="Times New Roman" panose="02020603050405020304" pitchFamily="2" charset="0"/>
            </a:endParaRPr>
          </a:p>
        </p:txBody>
      </p:sp>
      <p:pic>
        <p:nvPicPr>
          <p:cNvPr id="8198" name="图片 8197" descr="003388 (197)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925" y="4908550"/>
            <a:ext cx="2381250" cy="1905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9" name="图片 8198" descr="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667000" cy="971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200" name="图片 8199" descr="图片196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2088" y="5157788"/>
            <a:ext cx="923925" cy="15144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201" name="矩形 8200"/>
          <p:cNvSpPr/>
          <p:nvPr/>
        </p:nvSpPr>
        <p:spPr>
          <a:xfrm>
            <a:off x="1763713" y="1125538"/>
            <a:ext cx="5256212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（</a:t>
            </a:r>
            <a:r>
              <a:rPr lang="en-US" altLang="x-none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1</a:t>
            </a:r>
            <a:r>
              <a:rPr lang="zh-CN" altLang="en-US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） </a:t>
            </a:r>
            <a:r>
              <a:rPr lang="en-US" altLang="x-none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2x</a:t>
            </a:r>
            <a:r>
              <a:rPr lang="zh-CN" altLang="en-US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(x+10) </a:t>
            </a:r>
            <a:r>
              <a:rPr lang="zh-CN" altLang="en-US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= </a:t>
            </a:r>
            <a:r>
              <a:rPr lang="en-US" altLang="x-none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5x + 2(x</a:t>
            </a:r>
            <a:r>
              <a:rPr lang="zh-CN" altLang="en-US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1)</a:t>
            </a:r>
            <a:endParaRPr lang="en-US" altLang="x-none" sz="2800" b="1" i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8202" name="文本框 8201"/>
          <p:cNvSpPr txBox="1"/>
          <p:nvPr/>
        </p:nvSpPr>
        <p:spPr>
          <a:xfrm>
            <a:off x="1619250" y="1701800"/>
            <a:ext cx="39973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解：移项，得</a:t>
            </a:r>
            <a:endParaRPr lang="zh-CN" altLang="en-US" sz="2800" b="1" dirty="0">
              <a:solidFill>
                <a:srgbClr val="FF3300"/>
              </a:solidFill>
              <a:latin typeface="Times New Roman" panose="02020603050405020304" pitchFamily="2" charset="0"/>
            </a:endParaRPr>
          </a:p>
        </p:txBody>
      </p:sp>
      <p:sp>
        <p:nvSpPr>
          <p:cNvPr id="8203" name="矩形 8202"/>
          <p:cNvSpPr/>
          <p:nvPr/>
        </p:nvSpPr>
        <p:spPr>
          <a:xfrm>
            <a:off x="2051050" y="2205038"/>
            <a:ext cx="424973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x-none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2x</a:t>
            </a:r>
            <a:r>
              <a:rPr lang="zh-CN" altLang="en-US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x </a:t>
            </a:r>
            <a:r>
              <a:rPr lang="zh-CN" altLang="en-US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 10 </a:t>
            </a:r>
            <a:r>
              <a:rPr lang="zh-CN" altLang="en-US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= </a:t>
            </a:r>
            <a:r>
              <a:rPr lang="en-US" altLang="x-none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5x + 2x</a:t>
            </a:r>
            <a:r>
              <a:rPr lang="zh-CN" altLang="en-US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2</a:t>
            </a:r>
            <a:endParaRPr lang="en-US" altLang="x-none" sz="2800" b="1" i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8204" name="矩形 8203"/>
          <p:cNvSpPr/>
          <p:nvPr/>
        </p:nvSpPr>
        <p:spPr>
          <a:xfrm>
            <a:off x="2051050" y="3141663"/>
            <a:ext cx="467995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x-none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2x</a:t>
            </a:r>
            <a:r>
              <a:rPr lang="zh-CN" altLang="en-US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 </a:t>
            </a:r>
            <a:r>
              <a:rPr lang="en-US" altLang="x-none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x </a:t>
            </a:r>
            <a:r>
              <a:rPr lang="zh-CN" altLang="en-US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 5x </a:t>
            </a:r>
            <a:r>
              <a:rPr lang="zh-CN" altLang="en-US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 2x =</a:t>
            </a:r>
            <a:r>
              <a:rPr lang="zh-CN" altLang="en-US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2+10</a:t>
            </a:r>
            <a:endParaRPr lang="en-US" altLang="x-none" sz="2800" b="1" i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8205" name="矩形 8204"/>
          <p:cNvSpPr/>
          <p:nvPr/>
        </p:nvSpPr>
        <p:spPr>
          <a:xfrm>
            <a:off x="2051050" y="4135438"/>
            <a:ext cx="194468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 6x = 8</a:t>
            </a:r>
            <a:endParaRPr lang="en-US" altLang="x-none" sz="2800" b="1" i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graphicFrame>
        <p:nvGraphicFramePr>
          <p:cNvPr id="8206" name="对象 8205"/>
          <p:cNvGraphicFramePr>
            <a:graphicFrameLocks noChangeAspect="1"/>
          </p:cNvGraphicFramePr>
          <p:nvPr/>
        </p:nvGraphicFramePr>
        <p:xfrm>
          <a:off x="2122488" y="5013325"/>
          <a:ext cx="1370012" cy="857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4" imgW="482600" imgH="393700" progId="Equation.3">
                  <p:embed/>
                </p:oleObj>
              </mc:Choice>
              <mc:Fallback>
                <p:oleObj name="" r:id="rId4" imgW="482600" imgH="393700" progId="Equation.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5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2122488" y="5013325"/>
                        <a:ext cx="1370012" cy="8572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207" name="图片 8206" descr="6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16688" y="2349500"/>
            <a:ext cx="965200" cy="5159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208" name="图片 8207" descr="6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51725" y="2420938"/>
            <a:ext cx="965200" cy="5159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209" name="图片 8208" descr="6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43663" y="3213100"/>
            <a:ext cx="965200" cy="5159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210" name="图片 8209" descr="6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72225" y="4076700"/>
            <a:ext cx="965200" cy="5159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211" name="图片 8210" descr="6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78800" y="2708275"/>
            <a:ext cx="965200" cy="5159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212" name="图片 8211" descr="6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19925" y="2852738"/>
            <a:ext cx="965200" cy="5159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213" name="图片 8212" descr="6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77050" y="3789363"/>
            <a:ext cx="965200" cy="5159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214" name="图片 8213" descr="6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24750" y="3357563"/>
            <a:ext cx="965200" cy="5159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215" name="图片 8214" descr="003388 (49)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64388" y="188913"/>
            <a:ext cx="1839912" cy="34448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80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80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80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3" dur="80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4" dur="80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80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9" dur="80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0" dur="80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80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5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/>
      <p:bldP spid="8196" grpId="0"/>
      <p:bldP spid="8197" grpId="0"/>
      <p:bldP spid="8201" grpId="0"/>
      <p:bldP spid="8202" grpId="0"/>
      <p:bldP spid="8203" grpId="0"/>
      <p:bldP spid="8204" grpId="0"/>
      <p:bldP spid="820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9218" name="图片 9217" descr="花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092950" y="4437063"/>
            <a:ext cx="1050925" cy="9429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19" name="图片 9218" descr="花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32588" y="4797425"/>
            <a:ext cx="1050925" cy="9429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20" name="图片 9219" descr="花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80288" y="5157788"/>
            <a:ext cx="677862" cy="6111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21" name="图片 9220" descr="花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67625" y="4724400"/>
            <a:ext cx="1193800" cy="10699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22" name="文本框 9221"/>
          <p:cNvSpPr txBox="1"/>
          <p:nvPr/>
        </p:nvSpPr>
        <p:spPr>
          <a:xfrm>
            <a:off x="2987675" y="260350"/>
            <a:ext cx="32416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2" charset="0"/>
                <a:ea typeface="楷体_GB2312" pitchFamily="1" charset="-122"/>
              </a:rPr>
              <a:t>例：解下列方程</a:t>
            </a:r>
            <a:r>
              <a:rPr lang="en-US" altLang="x-none" sz="3200" b="1" dirty="0">
                <a:latin typeface="Times New Roman" panose="02020603050405020304" pitchFamily="2" charset="0"/>
                <a:ea typeface="楷体_GB2312" pitchFamily="1" charset="-122"/>
              </a:rPr>
              <a:t>.</a:t>
            </a:r>
            <a:endParaRPr lang="en-US" altLang="x-none" sz="3200" b="1" dirty="0">
              <a:latin typeface="Times New Roman" panose="02020603050405020304" pitchFamily="2" charset="0"/>
              <a:ea typeface="楷体_GB2312" pitchFamily="1" charset="-122"/>
            </a:endParaRPr>
          </a:p>
        </p:txBody>
      </p:sp>
      <p:sp>
        <p:nvSpPr>
          <p:cNvPr id="9223" name="文本框 9222"/>
          <p:cNvSpPr txBox="1"/>
          <p:nvPr/>
        </p:nvSpPr>
        <p:spPr>
          <a:xfrm>
            <a:off x="2195513" y="2693988"/>
            <a:ext cx="18002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移项，得</a:t>
            </a:r>
            <a:endParaRPr lang="zh-CN" altLang="en-US" sz="2800" b="1" dirty="0">
              <a:solidFill>
                <a:srgbClr val="FF3300"/>
              </a:solidFill>
              <a:latin typeface="Times New Roman" panose="02020603050405020304" pitchFamily="2" charset="0"/>
            </a:endParaRPr>
          </a:p>
        </p:txBody>
      </p:sp>
      <p:sp>
        <p:nvSpPr>
          <p:cNvPr id="9224" name="文本框 9223"/>
          <p:cNvSpPr txBox="1"/>
          <p:nvPr/>
        </p:nvSpPr>
        <p:spPr>
          <a:xfrm>
            <a:off x="2051050" y="3646488"/>
            <a:ext cx="364648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合并同类项，得</a:t>
            </a:r>
            <a:endParaRPr lang="zh-CN" altLang="en-US" sz="2800" b="1" dirty="0">
              <a:solidFill>
                <a:srgbClr val="FF3300"/>
              </a:solidFill>
              <a:latin typeface="Times New Roman" panose="02020603050405020304" pitchFamily="2" charset="0"/>
            </a:endParaRPr>
          </a:p>
        </p:txBody>
      </p:sp>
      <p:sp>
        <p:nvSpPr>
          <p:cNvPr id="9225" name="文本框 9224"/>
          <p:cNvSpPr txBox="1"/>
          <p:nvPr/>
        </p:nvSpPr>
        <p:spPr>
          <a:xfrm>
            <a:off x="2051050" y="4567238"/>
            <a:ext cx="305593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系数化为</a:t>
            </a:r>
            <a:r>
              <a:rPr lang="en-US" altLang="x-none" sz="28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1,</a:t>
            </a: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得</a:t>
            </a:r>
            <a:endParaRPr lang="zh-CN" altLang="en-US" sz="2800" b="1" dirty="0">
              <a:solidFill>
                <a:srgbClr val="FF3300"/>
              </a:solidFill>
              <a:latin typeface="Times New Roman" panose="02020603050405020304" pitchFamily="2" charset="0"/>
            </a:endParaRPr>
          </a:p>
        </p:txBody>
      </p:sp>
      <p:pic>
        <p:nvPicPr>
          <p:cNvPr id="9226" name="图片 9225" descr="003388 (197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25" y="4908550"/>
            <a:ext cx="2381250" cy="1905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27" name="图片 9226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667000" cy="971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28" name="矩形 9227"/>
          <p:cNvSpPr/>
          <p:nvPr/>
        </p:nvSpPr>
        <p:spPr>
          <a:xfrm>
            <a:off x="1476375" y="1125538"/>
            <a:ext cx="5256213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（</a:t>
            </a:r>
            <a:r>
              <a:rPr lang="en-US" altLang="x-none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2</a:t>
            </a:r>
            <a:r>
              <a:rPr lang="zh-CN" altLang="en-US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） </a:t>
            </a:r>
            <a:r>
              <a:rPr lang="en-US" altLang="x-none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3</a:t>
            </a:r>
            <a:r>
              <a:rPr lang="zh-CN" altLang="en-US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x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7(</a:t>
            </a:r>
            <a:r>
              <a:rPr lang="zh-CN" altLang="en-US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x</a:t>
            </a:r>
            <a:r>
              <a:rPr lang="en-US" altLang="x-none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 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1 </a:t>
            </a:r>
            <a:r>
              <a:rPr lang="en-US" altLang="x-none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) </a:t>
            </a:r>
            <a:r>
              <a:rPr lang="zh-CN" altLang="en-US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= </a:t>
            </a:r>
            <a:r>
              <a:rPr lang="en-US" altLang="x-none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3 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 2(</a:t>
            </a:r>
            <a:r>
              <a:rPr lang="zh-CN" altLang="en-US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x</a:t>
            </a:r>
            <a:r>
              <a:rPr lang="en-US" altLang="x-none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 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+ </a:t>
            </a:r>
            <a:r>
              <a:rPr lang="en-US" altLang="x-none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3)</a:t>
            </a:r>
            <a:endParaRPr lang="en-US" altLang="x-none" sz="2800" b="1" i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9229" name="文本框 9228"/>
          <p:cNvSpPr txBox="1"/>
          <p:nvPr/>
        </p:nvSpPr>
        <p:spPr>
          <a:xfrm>
            <a:off x="1619250" y="1701800"/>
            <a:ext cx="39973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解：移项，得</a:t>
            </a:r>
            <a:endParaRPr lang="zh-CN" altLang="en-US" sz="2800" b="1" dirty="0">
              <a:solidFill>
                <a:srgbClr val="FF3300"/>
              </a:solidFill>
              <a:latin typeface="Times New Roman" panose="02020603050405020304" pitchFamily="2" charset="0"/>
            </a:endParaRPr>
          </a:p>
        </p:txBody>
      </p:sp>
      <p:pic>
        <p:nvPicPr>
          <p:cNvPr id="9230" name="图片 9229" descr="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78800" y="5084763"/>
            <a:ext cx="965200" cy="5159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31" name="图片 9230" descr="花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235825" y="5445125"/>
            <a:ext cx="677863" cy="6111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32" name="图片 9231" descr="花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04025" y="5781675"/>
            <a:ext cx="1193800" cy="10763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33" name="图片 9232" descr="花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51725" y="5516563"/>
            <a:ext cx="1193800" cy="10699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34" name="图片 9233" descr="花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740650" y="5300663"/>
            <a:ext cx="1193800" cy="10699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35" name="图片 9234" descr="花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32588" y="5445125"/>
            <a:ext cx="677862" cy="6111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36" name="图片 9235" descr="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64388" y="5445125"/>
            <a:ext cx="965200" cy="5159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37" name="图片 9236" descr="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08850" y="4941888"/>
            <a:ext cx="965200" cy="5159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38" name="矩形 9237"/>
          <p:cNvSpPr/>
          <p:nvPr/>
        </p:nvSpPr>
        <p:spPr>
          <a:xfrm>
            <a:off x="2124075" y="2201863"/>
            <a:ext cx="403225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x-none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3</a:t>
            </a:r>
            <a:r>
              <a:rPr lang="zh-CN" altLang="en-US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x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7</a:t>
            </a:r>
            <a:r>
              <a:rPr lang="zh-CN" altLang="en-US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x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+  </a:t>
            </a:r>
            <a:r>
              <a:rPr lang="en-US" altLang="x-none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7 </a:t>
            </a:r>
            <a:r>
              <a:rPr lang="zh-CN" altLang="en-US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= </a:t>
            </a:r>
            <a:r>
              <a:rPr lang="en-US" altLang="x-none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3 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 2</a:t>
            </a:r>
            <a:r>
              <a:rPr lang="zh-CN" altLang="en-US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x</a:t>
            </a:r>
            <a:r>
              <a:rPr lang="en-US" altLang="x-none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 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 6</a:t>
            </a:r>
            <a:endParaRPr lang="en-US" altLang="x-none" sz="2800" b="1" i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9239" name="矩形 9238"/>
          <p:cNvSpPr/>
          <p:nvPr/>
        </p:nvSpPr>
        <p:spPr>
          <a:xfrm>
            <a:off x="2124075" y="3141663"/>
            <a:ext cx="403225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x-none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3</a:t>
            </a:r>
            <a:r>
              <a:rPr lang="zh-CN" altLang="en-US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x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7</a:t>
            </a:r>
            <a:r>
              <a:rPr lang="zh-CN" altLang="en-US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x</a:t>
            </a:r>
            <a:r>
              <a:rPr lang="en-US" altLang="x-none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 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+  </a:t>
            </a:r>
            <a:r>
              <a:rPr lang="en-US" altLang="x-none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2</a:t>
            </a:r>
            <a:r>
              <a:rPr lang="zh-CN" altLang="en-US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x= </a:t>
            </a:r>
            <a:r>
              <a:rPr lang="en-US" altLang="x-none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3 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 6 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7</a:t>
            </a:r>
            <a:endParaRPr lang="en-US" altLang="x-none" sz="2800" b="1" i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9240" name="矩形 9239"/>
          <p:cNvSpPr/>
          <p:nvPr/>
        </p:nvSpPr>
        <p:spPr>
          <a:xfrm>
            <a:off x="1979613" y="4076700"/>
            <a:ext cx="2232025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2</a:t>
            </a:r>
            <a:r>
              <a:rPr lang="zh-CN" altLang="en-US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x</a:t>
            </a:r>
            <a:r>
              <a:rPr lang="en-US" altLang="x-none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 </a:t>
            </a:r>
            <a:r>
              <a:rPr lang="zh-CN" altLang="en-US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= 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 10</a:t>
            </a:r>
            <a:endParaRPr lang="en-US" altLang="x-none" sz="2800" b="1" i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9241" name="矩形 9240"/>
          <p:cNvSpPr/>
          <p:nvPr/>
        </p:nvSpPr>
        <p:spPr>
          <a:xfrm>
            <a:off x="2627313" y="5013325"/>
            <a:ext cx="1152525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x</a:t>
            </a:r>
            <a:r>
              <a:rPr lang="en-US" altLang="x-none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 </a:t>
            </a:r>
            <a:r>
              <a:rPr lang="zh-CN" altLang="en-US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= 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5</a:t>
            </a:r>
            <a:endParaRPr lang="en-US" altLang="x-none" sz="2800" b="1" i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pic>
        <p:nvPicPr>
          <p:cNvPr id="9242" name="图片 9241" descr="003388 (49)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67575" y="0"/>
            <a:ext cx="1876425" cy="27511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43" name="图片 9242" descr="003388 (49)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32588" y="476250"/>
            <a:ext cx="1839912" cy="34448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9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80"/>
                                        <p:tgtEl>
                                          <p:spTgt spid="92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80"/>
                                        <p:tgtEl>
                                          <p:spTgt spid="92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80"/>
                                        <p:tgtEl>
                                          <p:spTgt spid="92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3" dur="80"/>
                                        <p:tgtEl>
                                          <p:spTgt spid="92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4" dur="80"/>
                                        <p:tgtEl>
                                          <p:spTgt spid="92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80"/>
                                        <p:tgtEl>
                                          <p:spTgt spid="92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9" dur="80"/>
                                        <p:tgtEl>
                                          <p:spTgt spid="92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0" dur="80"/>
                                        <p:tgtEl>
                                          <p:spTgt spid="92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80"/>
                                        <p:tgtEl>
                                          <p:spTgt spid="92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5" dur="80"/>
                                        <p:tgtEl>
                                          <p:spTgt spid="92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6" dur="80"/>
                                        <p:tgtEl>
                                          <p:spTgt spid="92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80"/>
                                        <p:tgtEl>
                                          <p:spTgt spid="92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2" grpId="0"/>
      <p:bldP spid="9223" grpId="0"/>
      <p:bldP spid="9224" grpId="0"/>
      <p:bldP spid="9225" grpId="0"/>
      <p:bldP spid="9228" grpId="0"/>
      <p:bldP spid="9229" grpId="0"/>
      <p:bldP spid="9238" grpId="0"/>
      <p:bldP spid="9239" grpId="0"/>
      <p:bldP spid="9240" grpId="0"/>
      <p:bldP spid="924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0242" name="组合 10241"/>
          <p:cNvGrpSpPr/>
          <p:nvPr/>
        </p:nvGrpSpPr>
        <p:grpSpPr>
          <a:xfrm>
            <a:off x="179388" y="0"/>
            <a:ext cx="2620962" cy="852488"/>
            <a:chOff x="0" y="0"/>
            <a:chExt cx="1651" cy="537"/>
          </a:xfrm>
        </p:grpSpPr>
        <p:sp>
          <p:nvSpPr>
            <p:cNvPr id="10243" name="流程图: 文档 10242"/>
            <p:cNvSpPr/>
            <p:nvPr/>
          </p:nvSpPr>
          <p:spPr>
            <a:xfrm>
              <a:off x="295" y="37"/>
              <a:ext cx="1356" cy="500"/>
            </a:xfrm>
            <a:prstGeom prst="flowChartDocument">
              <a:avLst/>
            </a:prstGeom>
            <a:solidFill>
              <a:srgbClr val="0000FF"/>
            </a:solidFill>
            <a:ln w="25400" cap="flat" cmpd="sng">
              <a:solidFill>
                <a:schemeClr val="bg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r>
                <a:rPr lang="zh-CN" altLang="en-US" sz="4400" b="1" dirty="0">
                  <a:solidFill>
                    <a:schemeClr val="bg1"/>
                  </a:solidFill>
                  <a:latin typeface="Times New Roman" panose="02020603050405020304" pitchFamily="2" charset="0"/>
                  <a:ea typeface="华文行楷" panose="02010800040101010101" pitchFamily="2" charset="-122"/>
                </a:rPr>
                <a:t>练一练</a:t>
              </a:r>
              <a:endParaRPr lang="zh-CN" altLang="en-US" sz="4400" b="1" dirty="0">
                <a:solidFill>
                  <a:schemeClr val="bg1"/>
                </a:solidFill>
                <a:latin typeface="Times New Roman" panose="02020603050405020304" pitchFamily="2" charset="0"/>
                <a:ea typeface="华文行楷" panose="02010800040101010101" pitchFamily="2" charset="-122"/>
              </a:endParaRPr>
            </a:p>
          </p:txBody>
        </p:sp>
        <p:pic>
          <p:nvPicPr>
            <p:cNvPr id="10244" name="图片 10243" descr="ni_png_0444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489" cy="489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10245" name="图片 10244" descr="003388 (49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8288" y="320675"/>
            <a:ext cx="2200275" cy="275113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0246" name="组合 10245"/>
          <p:cNvGrpSpPr/>
          <p:nvPr/>
        </p:nvGrpSpPr>
        <p:grpSpPr>
          <a:xfrm>
            <a:off x="3221038" y="39688"/>
            <a:ext cx="2849562" cy="1674812"/>
            <a:chOff x="0" y="0"/>
            <a:chExt cx="1795" cy="1055"/>
          </a:xfrm>
        </p:grpSpPr>
        <p:sp>
          <p:nvSpPr>
            <p:cNvPr id="10247" name="filecab3"/>
            <p:cNvSpPr>
              <a:spLocks noEditPoints="1"/>
            </p:cNvSpPr>
            <p:nvPr/>
          </p:nvSpPr>
          <p:spPr>
            <a:xfrm rot="10800000">
              <a:off x="0" y="527"/>
              <a:ext cx="1795" cy="528"/>
            </a:xfrm>
            <a:custGeom>
              <a:avLst/>
              <a:gdLst>
                <a:gd name="txL" fmla="*/ 1004 w 21600"/>
                <a:gd name="txT" fmla="*/ 511 h 21600"/>
                <a:gd name="txR" fmla="*/ 20542 w 21600"/>
                <a:gd name="txB" fmla="*/ 18765 h 21600"/>
              </a:gdLst>
              <a:ahLst/>
              <a:cxnLst>
                <a:cxn ang="0">
                  <a:pos x="10800" y="0"/>
                </a:cxn>
                <a:cxn ang="0">
                  <a:pos x="0" y="0"/>
                </a:cxn>
                <a:cxn ang="0">
                  <a:pos x="0" y="10800"/>
                </a:cxn>
                <a:cxn ang="0">
                  <a:pos x="0" y="20367"/>
                </a:cxn>
                <a:cxn ang="0">
                  <a:pos x="10800" y="21600"/>
                </a:cxn>
                <a:cxn ang="0">
                  <a:pos x="21600" y="20367"/>
                </a:cxn>
                <a:cxn ang="0">
                  <a:pos x="21600" y="10800"/>
                </a:cxn>
                <a:cxn ang="0">
                  <a:pos x="21600" y="0"/>
                </a:cxn>
              </a:cxnLst>
              <a:rect l="txL" t="txT" r="txR" b="txB"/>
              <a:pathLst>
                <a:path w="21600" h="21600">
                  <a:moveTo>
                    <a:pt x="10788" y="0"/>
                  </a:moveTo>
                  <a:lnTo>
                    <a:pt x="0" y="0"/>
                  </a:lnTo>
                  <a:lnTo>
                    <a:pt x="0" y="10800"/>
                  </a:lnTo>
                  <a:lnTo>
                    <a:pt x="0" y="19099"/>
                  </a:lnTo>
                  <a:lnTo>
                    <a:pt x="8466" y="19099"/>
                  </a:lnTo>
                  <a:lnTo>
                    <a:pt x="8490" y="19440"/>
                  </a:lnTo>
                  <a:lnTo>
                    <a:pt x="8537" y="20008"/>
                  </a:lnTo>
                  <a:lnTo>
                    <a:pt x="8607" y="20349"/>
                  </a:lnTo>
                  <a:lnTo>
                    <a:pt x="8701" y="20691"/>
                  </a:lnTo>
                  <a:lnTo>
                    <a:pt x="8842" y="21145"/>
                  </a:lnTo>
                  <a:lnTo>
                    <a:pt x="9053" y="21373"/>
                  </a:lnTo>
                  <a:lnTo>
                    <a:pt x="9264" y="21600"/>
                  </a:lnTo>
                  <a:lnTo>
                    <a:pt x="9545" y="21600"/>
                  </a:lnTo>
                  <a:lnTo>
                    <a:pt x="10718" y="21600"/>
                  </a:lnTo>
                  <a:lnTo>
                    <a:pt x="11891" y="21600"/>
                  </a:lnTo>
                  <a:lnTo>
                    <a:pt x="12266" y="21600"/>
                  </a:lnTo>
                  <a:lnTo>
                    <a:pt x="12477" y="21429"/>
                  </a:lnTo>
                  <a:lnTo>
                    <a:pt x="12618" y="21202"/>
                  </a:lnTo>
                  <a:lnTo>
                    <a:pt x="12758" y="20861"/>
                  </a:lnTo>
                  <a:lnTo>
                    <a:pt x="12922" y="20349"/>
                  </a:lnTo>
                  <a:lnTo>
                    <a:pt x="12993" y="19952"/>
                  </a:lnTo>
                  <a:lnTo>
                    <a:pt x="13016" y="19440"/>
                  </a:lnTo>
                  <a:lnTo>
                    <a:pt x="13063" y="19099"/>
                  </a:lnTo>
                  <a:lnTo>
                    <a:pt x="21600" y="19099"/>
                  </a:lnTo>
                  <a:lnTo>
                    <a:pt x="21600" y="10800"/>
                  </a:lnTo>
                  <a:lnTo>
                    <a:pt x="21600" y="0"/>
                  </a:lnTo>
                  <a:lnTo>
                    <a:pt x="10788" y="0"/>
                  </a:lnTo>
                  <a:close/>
                  <a:moveTo>
                    <a:pt x="9053" y="19099"/>
                  </a:moveTo>
                  <a:lnTo>
                    <a:pt x="9053" y="19440"/>
                  </a:lnTo>
                  <a:lnTo>
                    <a:pt x="9076" y="19611"/>
                  </a:lnTo>
                  <a:lnTo>
                    <a:pt x="9123" y="19781"/>
                  </a:lnTo>
                  <a:lnTo>
                    <a:pt x="9193" y="20008"/>
                  </a:lnTo>
                  <a:lnTo>
                    <a:pt x="9264" y="20179"/>
                  </a:lnTo>
                  <a:lnTo>
                    <a:pt x="9334" y="20293"/>
                  </a:lnTo>
                  <a:lnTo>
                    <a:pt x="9405" y="20349"/>
                  </a:lnTo>
                  <a:lnTo>
                    <a:pt x="9545" y="20349"/>
                  </a:lnTo>
                  <a:lnTo>
                    <a:pt x="11891" y="20349"/>
                  </a:lnTo>
                  <a:lnTo>
                    <a:pt x="12031" y="20349"/>
                  </a:lnTo>
                  <a:lnTo>
                    <a:pt x="12172" y="20236"/>
                  </a:lnTo>
                  <a:lnTo>
                    <a:pt x="12266" y="20179"/>
                  </a:lnTo>
                  <a:lnTo>
                    <a:pt x="12336" y="20008"/>
                  </a:lnTo>
                  <a:lnTo>
                    <a:pt x="12383" y="19838"/>
                  </a:lnTo>
                  <a:lnTo>
                    <a:pt x="12430" y="19611"/>
                  </a:lnTo>
                  <a:lnTo>
                    <a:pt x="12477" y="19440"/>
                  </a:lnTo>
                  <a:lnTo>
                    <a:pt x="12477" y="19099"/>
                  </a:lnTo>
                  <a:lnTo>
                    <a:pt x="9053" y="19099"/>
                  </a:lnTo>
                  <a:close/>
                </a:path>
                <a:path w="21600" h="21600">
                  <a:moveTo>
                    <a:pt x="9053" y="19099"/>
                  </a:moveTo>
                  <a:lnTo>
                    <a:pt x="0" y="19099"/>
                  </a:lnTo>
                  <a:lnTo>
                    <a:pt x="21600" y="19099"/>
                  </a:lnTo>
                </a:path>
              </a:pathLst>
            </a:custGeom>
            <a:gradFill rotWithShape="1">
              <a:gsLst>
                <a:gs pos="0">
                  <a:srgbClr val="FF8200">
                    <a:alpha val="100000"/>
                  </a:srgbClr>
                </a:gs>
                <a:gs pos="10001">
                  <a:srgbClr val="FF0000">
                    <a:alpha val="100000"/>
                  </a:srgbClr>
                </a:gs>
                <a:gs pos="35001">
                  <a:srgbClr val="BA0066">
                    <a:alpha val="100000"/>
                  </a:srgbClr>
                </a:gs>
                <a:gs pos="70000">
                  <a:srgbClr val="66008F">
                    <a:alpha val="100000"/>
                  </a:srgbClr>
                </a:gs>
                <a:gs pos="100000">
                  <a:srgbClr val="000082">
                    <a:alpha val="100000"/>
                  </a:srgbClr>
                </a:gs>
              </a:gsLst>
              <a:lin ang="5400000" scaled="1"/>
              <a:tileRect/>
            </a:gra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07763" dir="2699999" algn="ctr" rotWithShape="0">
                <a:srgbClr val="808080"/>
              </a:outerShdw>
            </a:effectLst>
          </p:spPr>
          <p:txBody>
            <a:bodyPr rot="10800000" anchor="ctr"/>
            <a:p>
              <a:pPr algn="ctr"/>
              <a:endParaRPr lang="zh-CN" altLang="en-US" sz="44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行楷" panose="02010800040101010101" pitchFamily="2" charset="-122"/>
              </a:endParaRPr>
            </a:p>
          </p:txBody>
        </p:sp>
        <p:pic>
          <p:nvPicPr>
            <p:cNvPr id="10248" name="图片 10247" descr="F200822020395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84" y="0"/>
              <a:ext cx="1020" cy="768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0249" name="矩形 10248"/>
          <p:cNvSpPr/>
          <p:nvPr/>
        </p:nvSpPr>
        <p:spPr>
          <a:xfrm>
            <a:off x="3314700" y="977900"/>
            <a:ext cx="2663825" cy="823913"/>
          </a:xfrm>
          <a:prstGeom prst="rect">
            <a:avLst/>
          </a:prstGeom>
          <a:noFill/>
          <a:ln w="9525">
            <a:noFill/>
          </a:ln>
          <a:effectLst>
            <a:outerShdw dist="17961" dir="2699999" algn="ctr" rotWithShape="0">
              <a:schemeClr val="tx2"/>
            </a:outerShdw>
          </a:effectLst>
        </p:spPr>
        <p:txBody>
          <a:bodyPr>
            <a:spAutoFit/>
          </a:bodyPr>
          <a:p>
            <a:r>
              <a:rPr lang="zh-CN" altLang="en-US" sz="48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一展身手</a:t>
            </a:r>
            <a:endParaRPr lang="zh-CN" altLang="en-US" sz="4800" b="1" dirty="0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0250" name="矩形 10249"/>
          <p:cNvSpPr/>
          <p:nvPr/>
        </p:nvSpPr>
        <p:spPr>
          <a:xfrm>
            <a:off x="684213" y="1773238"/>
            <a:ext cx="24479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解下列方程 </a:t>
            </a:r>
            <a:r>
              <a:rPr lang="en-US" altLang="x-none" sz="28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.</a:t>
            </a:r>
            <a:endParaRPr lang="zh-CN" altLang="en-US" sz="2800" b="1" i="1" dirty="0">
              <a:solidFill>
                <a:srgbClr val="FF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10251" name="矩形 10250"/>
          <p:cNvSpPr/>
          <p:nvPr/>
        </p:nvSpPr>
        <p:spPr>
          <a:xfrm>
            <a:off x="34925" y="2417763"/>
            <a:ext cx="47529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（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1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）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3x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5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（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x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3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）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=9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－（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x+4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）</a:t>
            </a:r>
            <a:endParaRPr lang="en-US" altLang="x-none" sz="2400" b="1" i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10252" name="矩形 10251"/>
          <p:cNvSpPr/>
          <p:nvPr/>
        </p:nvSpPr>
        <p:spPr>
          <a:xfrm>
            <a:off x="4500563" y="2420938"/>
            <a:ext cx="42481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（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2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） 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6y =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2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（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3y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5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） ＋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14</a:t>
            </a:r>
            <a:endParaRPr lang="en-US" altLang="x-none" sz="2400" b="1" i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pic>
        <p:nvPicPr>
          <p:cNvPr id="10253" name="图片 10252" descr="图片196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85113" y="4724400"/>
            <a:ext cx="923925" cy="15144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54" name="文本框 10253"/>
          <p:cNvSpPr txBox="1"/>
          <p:nvPr/>
        </p:nvSpPr>
        <p:spPr>
          <a:xfrm>
            <a:off x="0" y="2852738"/>
            <a:ext cx="284321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解：去括号，得</a:t>
            </a:r>
            <a:endParaRPr lang="zh-CN" altLang="en-US" sz="2400" b="1" dirty="0">
              <a:solidFill>
                <a:srgbClr val="FF3300"/>
              </a:solidFill>
              <a:latin typeface="Times New Roman" panose="02020603050405020304" pitchFamily="2" charset="0"/>
            </a:endParaRPr>
          </a:p>
        </p:txBody>
      </p:sp>
      <p:sp>
        <p:nvSpPr>
          <p:cNvPr id="10255" name="文本框 10254"/>
          <p:cNvSpPr txBox="1"/>
          <p:nvPr/>
        </p:nvSpPr>
        <p:spPr>
          <a:xfrm>
            <a:off x="611188" y="4538663"/>
            <a:ext cx="259238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合并同类项，得</a:t>
            </a:r>
            <a:endParaRPr lang="zh-CN" altLang="en-US" sz="2400" b="1" dirty="0">
              <a:solidFill>
                <a:srgbClr val="FF3300"/>
              </a:solidFill>
              <a:latin typeface="Times New Roman" panose="02020603050405020304" pitchFamily="2" charset="0"/>
            </a:endParaRPr>
          </a:p>
        </p:txBody>
      </p:sp>
      <p:sp>
        <p:nvSpPr>
          <p:cNvPr id="10256" name="文本框 10255"/>
          <p:cNvSpPr txBox="1"/>
          <p:nvPr/>
        </p:nvSpPr>
        <p:spPr>
          <a:xfrm>
            <a:off x="611188" y="5373688"/>
            <a:ext cx="238918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系数化成</a:t>
            </a:r>
            <a:r>
              <a:rPr lang="en-US" altLang="x-none" sz="24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1</a:t>
            </a:r>
            <a:r>
              <a:rPr lang="zh-CN" altLang="en-US" sz="24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，得</a:t>
            </a:r>
            <a:endParaRPr lang="zh-CN" altLang="en-US" sz="2400" b="1" dirty="0">
              <a:solidFill>
                <a:srgbClr val="FF3300"/>
              </a:solidFill>
              <a:latin typeface="Times New Roman" panose="02020603050405020304" pitchFamily="2" charset="0"/>
            </a:endParaRPr>
          </a:p>
        </p:txBody>
      </p:sp>
      <p:sp>
        <p:nvSpPr>
          <p:cNvPr id="10257" name="矩形 10256"/>
          <p:cNvSpPr/>
          <p:nvPr/>
        </p:nvSpPr>
        <p:spPr>
          <a:xfrm>
            <a:off x="63500" y="6249988"/>
            <a:ext cx="4292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经检验：</a:t>
            </a:r>
            <a:r>
              <a:rPr lang="en-US" altLang="x-none" sz="24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x =10</a:t>
            </a:r>
            <a:r>
              <a:rPr lang="zh-CN" altLang="en-US" sz="24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是原方程的解。</a:t>
            </a:r>
            <a:endParaRPr lang="zh-CN" altLang="en-US" sz="2400" b="1" i="1" dirty="0">
              <a:solidFill>
                <a:srgbClr val="FF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10258" name="文本框 10257"/>
          <p:cNvSpPr txBox="1"/>
          <p:nvPr/>
        </p:nvSpPr>
        <p:spPr>
          <a:xfrm>
            <a:off x="5219700" y="3683000"/>
            <a:ext cx="15843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移项，得</a:t>
            </a:r>
            <a:endParaRPr lang="zh-CN" altLang="en-US" sz="2400" b="1" dirty="0">
              <a:solidFill>
                <a:srgbClr val="FF3300"/>
              </a:solidFill>
              <a:latin typeface="Times New Roman" panose="02020603050405020304" pitchFamily="2" charset="0"/>
            </a:endParaRPr>
          </a:p>
        </p:txBody>
      </p:sp>
      <p:sp>
        <p:nvSpPr>
          <p:cNvPr id="10259" name="文本框 10258"/>
          <p:cNvSpPr txBox="1"/>
          <p:nvPr/>
        </p:nvSpPr>
        <p:spPr>
          <a:xfrm>
            <a:off x="5176838" y="4556125"/>
            <a:ext cx="249078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合并同类项，得</a:t>
            </a:r>
            <a:endParaRPr lang="zh-CN" altLang="en-US" sz="2400" b="1" dirty="0">
              <a:solidFill>
                <a:srgbClr val="FF3300"/>
              </a:solidFill>
              <a:latin typeface="Times New Roman" panose="02020603050405020304" pitchFamily="2" charset="0"/>
            </a:endParaRPr>
          </a:p>
        </p:txBody>
      </p:sp>
      <p:sp>
        <p:nvSpPr>
          <p:cNvPr id="10260" name="文本框 10259"/>
          <p:cNvSpPr txBox="1"/>
          <p:nvPr/>
        </p:nvSpPr>
        <p:spPr>
          <a:xfrm>
            <a:off x="5176838" y="5349875"/>
            <a:ext cx="236061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系数化成</a:t>
            </a:r>
            <a:r>
              <a:rPr lang="en-US" altLang="x-none" sz="24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1</a:t>
            </a:r>
            <a:r>
              <a:rPr lang="zh-CN" altLang="en-US" sz="24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，得</a:t>
            </a:r>
            <a:endParaRPr lang="zh-CN" altLang="en-US" sz="2400" b="1" dirty="0">
              <a:solidFill>
                <a:srgbClr val="FF3300"/>
              </a:solidFill>
              <a:latin typeface="Times New Roman" panose="02020603050405020304" pitchFamily="2" charset="0"/>
            </a:endParaRPr>
          </a:p>
        </p:txBody>
      </p:sp>
      <p:sp>
        <p:nvSpPr>
          <p:cNvPr id="10261" name="矩形 10260"/>
          <p:cNvSpPr/>
          <p:nvPr/>
        </p:nvSpPr>
        <p:spPr>
          <a:xfrm>
            <a:off x="4800600" y="6261100"/>
            <a:ext cx="416401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经检验：</a:t>
            </a:r>
            <a:r>
              <a:rPr lang="en-US" altLang="x-none" sz="24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y =2</a:t>
            </a:r>
            <a:r>
              <a:rPr lang="zh-CN" altLang="en-US" sz="24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是原方程的解。</a:t>
            </a:r>
            <a:endParaRPr lang="zh-CN" altLang="en-US" sz="2400" b="1" i="1" dirty="0">
              <a:solidFill>
                <a:srgbClr val="FF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10262" name="矩形 10261"/>
          <p:cNvSpPr/>
          <p:nvPr/>
        </p:nvSpPr>
        <p:spPr>
          <a:xfrm>
            <a:off x="179388" y="3284538"/>
            <a:ext cx="34925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3x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5x</a:t>
            </a:r>
            <a:r>
              <a:rPr lang="zh-CN" altLang="en-US" sz="20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＋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15 = 9</a:t>
            </a:r>
            <a:r>
              <a:rPr lang="zh-CN" altLang="en-US" sz="20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 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x </a:t>
            </a:r>
            <a:r>
              <a:rPr lang="zh-CN" altLang="en-US" sz="20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 4</a:t>
            </a:r>
            <a:endParaRPr lang="en-US" altLang="x-none" sz="2400" b="1" i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10263" name="文本框 10262"/>
          <p:cNvSpPr txBox="1"/>
          <p:nvPr/>
        </p:nvSpPr>
        <p:spPr>
          <a:xfrm>
            <a:off x="615950" y="3690938"/>
            <a:ext cx="165576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移项，得</a:t>
            </a:r>
            <a:endParaRPr lang="zh-CN" altLang="en-US" sz="2400" b="1" dirty="0">
              <a:solidFill>
                <a:srgbClr val="FF3300"/>
              </a:solidFill>
              <a:latin typeface="Times New Roman" panose="02020603050405020304" pitchFamily="2" charset="0"/>
            </a:endParaRPr>
          </a:p>
        </p:txBody>
      </p:sp>
      <p:sp>
        <p:nvSpPr>
          <p:cNvPr id="10264" name="矩形 10263"/>
          <p:cNvSpPr/>
          <p:nvPr/>
        </p:nvSpPr>
        <p:spPr>
          <a:xfrm>
            <a:off x="323850" y="4114800"/>
            <a:ext cx="34925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3x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5x</a:t>
            </a:r>
            <a:r>
              <a:rPr lang="zh-CN" altLang="en-US" sz="20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＋ 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x = 9</a:t>
            </a:r>
            <a:r>
              <a:rPr lang="zh-CN" altLang="en-US" sz="20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 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4</a:t>
            </a:r>
            <a:r>
              <a:rPr lang="zh-CN" altLang="en-US" sz="20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 15</a:t>
            </a:r>
            <a:endParaRPr lang="en-US" altLang="x-none" sz="2400" b="1" i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10265" name="矩形 10264"/>
          <p:cNvSpPr/>
          <p:nvPr/>
        </p:nvSpPr>
        <p:spPr>
          <a:xfrm>
            <a:off x="684213" y="4967288"/>
            <a:ext cx="18002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x = </a:t>
            </a:r>
            <a:r>
              <a:rPr lang="zh-CN" altLang="en-US" sz="20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 10</a:t>
            </a:r>
            <a:endParaRPr lang="en-US" altLang="x-none" sz="2400" b="1" i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10266" name="矩形 10265"/>
          <p:cNvSpPr/>
          <p:nvPr/>
        </p:nvSpPr>
        <p:spPr>
          <a:xfrm>
            <a:off x="1042988" y="5780088"/>
            <a:ext cx="100806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x = 10</a:t>
            </a:r>
            <a:endParaRPr lang="en-US" altLang="x-none" sz="2400" b="1" i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10267" name="文本框 10266"/>
          <p:cNvSpPr txBox="1"/>
          <p:nvPr/>
        </p:nvSpPr>
        <p:spPr>
          <a:xfrm>
            <a:off x="4608513" y="2832100"/>
            <a:ext cx="284321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解：去括号，得</a:t>
            </a:r>
            <a:endParaRPr lang="zh-CN" altLang="en-US" sz="2400" b="1" dirty="0">
              <a:solidFill>
                <a:srgbClr val="FF3300"/>
              </a:solidFill>
              <a:latin typeface="Times New Roman" panose="02020603050405020304" pitchFamily="2" charset="0"/>
            </a:endParaRPr>
          </a:p>
        </p:txBody>
      </p:sp>
      <p:sp>
        <p:nvSpPr>
          <p:cNvPr id="10268" name="矩形 10267"/>
          <p:cNvSpPr/>
          <p:nvPr/>
        </p:nvSpPr>
        <p:spPr>
          <a:xfrm>
            <a:off x="5292725" y="3284538"/>
            <a:ext cx="280828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6y =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6y + 10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 ＋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14</a:t>
            </a:r>
            <a:endParaRPr lang="en-US" altLang="x-none" sz="2400" b="1" i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10269" name="矩形 10268"/>
          <p:cNvSpPr/>
          <p:nvPr/>
        </p:nvSpPr>
        <p:spPr>
          <a:xfrm>
            <a:off x="5364163" y="4076700"/>
            <a:ext cx="280828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6y + 6y = 10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 ＋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14</a:t>
            </a:r>
            <a:endParaRPr lang="en-US" altLang="x-none" sz="2400" b="1" i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10270" name="矩形 10269"/>
          <p:cNvSpPr/>
          <p:nvPr/>
        </p:nvSpPr>
        <p:spPr>
          <a:xfrm>
            <a:off x="5580063" y="4941888"/>
            <a:ext cx="143986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12y = 24</a:t>
            </a:r>
            <a:endParaRPr lang="en-US" altLang="x-none" sz="2400" b="1" i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10271" name="矩形 10270"/>
          <p:cNvSpPr/>
          <p:nvPr/>
        </p:nvSpPr>
        <p:spPr>
          <a:xfrm>
            <a:off x="5724525" y="5734050"/>
            <a:ext cx="93503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y = 2</a:t>
            </a:r>
            <a:endParaRPr lang="en-US" altLang="x-none" sz="2400" b="1" i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</p:spTree>
  </p:cSld>
  <p:clrMapOvr>
    <a:masterClrMapping/>
  </p:clrMapOvr>
  <p:transition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649"/>
                            </p:stCondLst>
                            <p:childTnLst>
                              <p:par>
                                <p:cTn id="16" presetID="3" presetClass="emph" presetSubtype="6" repeatCount="indefinite" autoRev="1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7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501B7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949"/>
                            </p:stCondLst>
                            <p:childTnLst>
                              <p:par>
                                <p:cTn id="1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269"/>
                            </p:stCondLst>
                            <p:childTnLst>
                              <p:par>
                                <p:cTn id="2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80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80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80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110"/>
                            </p:stCondLst>
                            <p:childTnLst>
                              <p:par>
                                <p:cTn id="3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3" dur="80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4" dur="80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80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10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9" dur="80"/>
                                        <p:tgtEl>
                                          <p:spTgt spid="102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0" dur="80"/>
                                        <p:tgtEl>
                                          <p:spTgt spid="102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80"/>
                                        <p:tgtEl>
                                          <p:spTgt spid="102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2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2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02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02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 tmFilter="0,0; .5, 1; 1, 1"/>
                                        <p:tgtEl>
                                          <p:spTgt spid="10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5" dur="80"/>
                                        <p:tgtEl>
                                          <p:spTgt spid="102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6" dur="80"/>
                                        <p:tgtEl>
                                          <p:spTgt spid="102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80"/>
                                        <p:tgtEl>
                                          <p:spTgt spid="102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 tmFilter="0,0; .5, 1; 1, 1"/>
                                        <p:tgtEl>
                                          <p:spTgt spid="10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1" dur="80"/>
                                        <p:tgtEl>
                                          <p:spTgt spid="102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2" dur="80"/>
                                        <p:tgtEl>
                                          <p:spTgt spid="102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80"/>
                                        <p:tgtEl>
                                          <p:spTgt spid="102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 tmFilter="0,0; .5, 1; 1, 1"/>
                                        <p:tgtEl>
                                          <p:spTgt spid="10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7" dur="80"/>
                                        <p:tgtEl>
                                          <p:spTgt spid="1026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98" dur="80"/>
                                        <p:tgtEl>
                                          <p:spTgt spid="102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80"/>
                                        <p:tgtEl>
                                          <p:spTgt spid="102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4" dur="80"/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5" dur="80"/>
                                        <p:tgtEl>
                                          <p:spTgt spid="102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80"/>
                                        <p:tgtEl>
                                          <p:spTgt spid="102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0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0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0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0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 tmFilter="0,0; .5, 1; 1, 1"/>
                                        <p:tgtEl>
                                          <p:spTgt spid="10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0" dur="80"/>
                                        <p:tgtEl>
                                          <p:spTgt spid="1026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1" dur="80"/>
                                        <p:tgtEl>
                                          <p:spTgt spid="102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80"/>
                                        <p:tgtEl>
                                          <p:spTgt spid="102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02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02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02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102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 tmFilter="0,0; .5, 1; 1, 1"/>
                                        <p:tgtEl>
                                          <p:spTgt spid="10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6" dur="80"/>
                                        <p:tgtEl>
                                          <p:spTgt spid="1026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7" dur="80"/>
                                        <p:tgtEl>
                                          <p:spTgt spid="102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80"/>
                                        <p:tgtEl>
                                          <p:spTgt spid="102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10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10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102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102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500" tmFilter="0,0; .5, 1; 1, 1"/>
                                        <p:tgtEl>
                                          <p:spTgt spid="10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2" dur="80"/>
                                        <p:tgtEl>
                                          <p:spTgt spid="102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3" dur="80"/>
                                        <p:tgtEl>
                                          <p:spTgt spid="102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80"/>
                                        <p:tgtEl>
                                          <p:spTgt spid="102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10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10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102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102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500" tmFilter="0,0; .5, 1; 1, 1"/>
                                        <p:tgtEl>
                                          <p:spTgt spid="10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8" dur="80"/>
                                        <p:tgtEl>
                                          <p:spTgt spid="102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9" dur="80"/>
                                        <p:tgtEl>
                                          <p:spTgt spid="102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80"/>
                                        <p:tgtEl>
                                          <p:spTgt spid="102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5" dur="80"/>
                                        <p:tgtEl>
                                          <p:spTgt spid="1026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76" dur="80"/>
                                        <p:tgtEl>
                                          <p:spTgt spid="102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80"/>
                                        <p:tgtEl>
                                          <p:spTgt spid="102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9" grpId="0"/>
      <p:bldP spid="10249" grpId="1"/>
      <p:bldP spid="10250" grpId="0"/>
      <p:bldP spid="10251" grpId="0"/>
      <p:bldP spid="10252" grpId="0"/>
      <p:bldP spid="10254" grpId="0"/>
      <p:bldP spid="10255" grpId="0"/>
      <p:bldP spid="10256" grpId="0"/>
      <p:bldP spid="10257" grpId="0"/>
      <p:bldP spid="10258" grpId="0"/>
      <p:bldP spid="10259" grpId="0"/>
      <p:bldP spid="10260" grpId="0"/>
      <p:bldP spid="10261" grpId="0"/>
      <p:bldP spid="10262" grpId="0"/>
      <p:bldP spid="10263" grpId="0"/>
      <p:bldP spid="10264" grpId="0"/>
      <p:bldP spid="10265" grpId="0"/>
      <p:bldP spid="10266" grpId="0"/>
      <p:bldP spid="10267" grpId="0"/>
      <p:bldP spid="10268" grpId="0"/>
      <p:bldP spid="10269" grpId="0"/>
      <p:bldP spid="10270" grpId="0"/>
      <p:bldP spid="1027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1266" name="组合 11265"/>
          <p:cNvGrpSpPr/>
          <p:nvPr/>
        </p:nvGrpSpPr>
        <p:grpSpPr>
          <a:xfrm>
            <a:off x="179388" y="0"/>
            <a:ext cx="2620962" cy="852488"/>
            <a:chOff x="0" y="0"/>
            <a:chExt cx="1651" cy="537"/>
          </a:xfrm>
        </p:grpSpPr>
        <p:sp>
          <p:nvSpPr>
            <p:cNvPr id="11267" name="流程图: 文档 11266"/>
            <p:cNvSpPr/>
            <p:nvPr/>
          </p:nvSpPr>
          <p:spPr>
            <a:xfrm>
              <a:off x="295" y="37"/>
              <a:ext cx="1356" cy="500"/>
            </a:xfrm>
            <a:prstGeom prst="flowChartDocument">
              <a:avLst/>
            </a:prstGeom>
            <a:solidFill>
              <a:srgbClr val="0000FF"/>
            </a:solidFill>
            <a:ln w="25400" cap="flat" cmpd="sng">
              <a:solidFill>
                <a:schemeClr val="bg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r>
                <a:rPr lang="zh-CN" altLang="en-US" sz="4400" b="1" dirty="0">
                  <a:solidFill>
                    <a:schemeClr val="bg1"/>
                  </a:solidFill>
                  <a:latin typeface="Times New Roman" panose="02020603050405020304" pitchFamily="2" charset="0"/>
                  <a:ea typeface="华文行楷" panose="02010800040101010101" pitchFamily="2" charset="-122"/>
                </a:rPr>
                <a:t>练一练</a:t>
              </a:r>
              <a:endParaRPr lang="zh-CN" altLang="en-US" sz="4400" b="1" dirty="0">
                <a:solidFill>
                  <a:schemeClr val="bg1"/>
                </a:solidFill>
                <a:latin typeface="Times New Roman" panose="02020603050405020304" pitchFamily="2" charset="0"/>
                <a:ea typeface="华文行楷" panose="02010800040101010101" pitchFamily="2" charset="-122"/>
              </a:endParaRPr>
            </a:p>
          </p:txBody>
        </p:sp>
        <p:pic>
          <p:nvPicPr>
            <p:cNvPr id="11268" name="图片 11267" descr="ni_png_0444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489" cy="489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11269" name="图片 11268" descr="003388 (49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8288" y="320675"/>
            <a:ext cx="2200275" cy="275113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1270" name="组合 11269"/>
          <p:cNvGrpSpPr/>
          <p:nvPr/>
        </p:nvGrpSpPr>
        <p:grpSpPr>
          <a:xfrm>
            <a:off x="3221038" y="39688"/>
            <a:ext cx="2849562" cy="1674812"/>
            <a:chOff x="0" y="0"/>
            <a:chExt cx="1795" cy="1055"/>
          </a:xfrm>
        </p:grpSpPr>
        <p:sp>
          <p:nvSpPr>
            <p:cNvPr id="11271" name="filecab3"/>
            <p:cNvSpPr>
              <a:spLocks noEditPoints="1"/>
            </p:cNvSpPr>
            <p:nvPr/>
          </p:nvSpPr>
          <p:spPr>
            <a:xfrm rot="10800000">
              <a:off x="0" y="527"/>
              <a:ext cx="1795" cy="528"/>
            </a:xfrm>
            <a:custGeom>
              <a:avLst/>
              <a:gdLst>
                <a:gd name="txL" fmla="*/ 1004 w 21600"/>
                <a:gd name="txT" fmla="*/ 511 h 21600"/>
                <a:gd name="txR" fmla="*/ 20542 w 21600"/>
                <a:gd name="txB" fmla="*/ 18765 h 21600"/>
              </a:gdLst>
              <a:ahLst/>
              <a:cxnLst>
                <a:cxn ang="0">
                  <a:pos x="10800" y="0"/>
                </a:cxn>
                <a:cxn ang="0">
                  <a:pos x="0" y="0"/>
                </a:cxn>
                <a:cxn ang="0">
                  <a:pos x="0" y="10800"/>
                </a:cxn>
                <a:cxn ang="0">
                  <a:pos x="0" y="20367"/>
                </a:cxn>
                <a:cxn ang="0">
                  <a:pos x="10800" y="21600"/>
                </a:cxn>
                <a:cxn ang="0">
                  <a:pos x="21600" y="20367"/>
                </a:cxn>
                <a:cxn ang="0">
                  <a:pos x="21600" y="10800"/>
                </a:cxn>
                <a:cxn ang="0">
                  <a:pos x="21600" y="0"/>
                </a:cxn>
              </a:cxnLst>
              <a:rect l="txL" t="txT" r="txR" b="txB"/>
              <a:pathLst>
                <a:path w="21600" h="21600">
                  <a:moveTo>
                    <a:pt x="10788" y="0"/>
                  </a:moveTo>
                  <a:lnTo>
                    <a:pt x="0" y="0"/>
                  </a:lnTo>
                  <a:lnTo>
                    <a:pt x="0" y="10800"/>
                  </a:lnTo>
                  <a:lnTo>
                    <a:pt x="0" y="19099"/>
                  </a:lnTo>
                  <a:lnTo>
                    <a:pt x="8466" y="19099"/>
                  </a:lnTo>
                  <a:lnTo>
                    <a:pt x="8490" y="19440"/>
                  </a:lnTo>
                  <a:lnTo>
                    <a:pt x="8537" y="20008"/>
                  </a:lnTo>
                  <a:lnTo>
                    <a:pt x="8607" y="20349"/>
                  </a:lnTo>
                  <a:lnTo>
                    <a:pt x="8701" y="20691"/>
                  </a:lnTo>
                  <a:lnTo>
                    <a:pt x="8842" y="21145"/>
                  </a:lnTo>
                  <a:lnTo>
                    <a:pt x="9053" y="21373"/>
                  </a:lnTo>
                  <a:lnTo>
                    <a:pt x="9264" y="21600"/>
                  </a:lnTo>
                  <a:lnTo>
                    <a:pt x="9545" y="21600"/>
                  </a:lnTo>
                  <a:lnTo>
                    <a:pt x="10718" y="21600"/>
                  </a:lnTo>
                  <a:lnTo>
                    <a:pt x="11891" y="21600"/>
                  </a:lnTo>
                  <a:lnTo>
                    <a:pt x="12266" y="21600"/>
                  </a:lnTo>
                  <a:lnTo>
                    <a:pt x="12477" y="21429"/>
                  </a:lnTo>
                  <a:lnTo>
                    <a:pt x="12618" y="21202"/>
                  </a:lnTo>
                  <a:lnTo>
                    <a:pt x="12758" y="20861"/>
                  </a:lnTo>
                  <a:lnTo>
                    <a:pt x="12922" y="20349"/>
                  </a:lnTo>
                  <a:lnTo>
                    <a:pt x="12993" y="19952"/>
                  </a:lnTo>
                  <a:lnTo>
                    <a:pt x="13016" y="19440"/>
                  </a:lnTo>
                  <a:lnTo>
                    <a:pt x="13063" y="19099"/>
                  </a:lnTo>
                  <a:lnTo>
                    <a:pt x="21600" y="19099"/>
                  </a:lnTo>
                  <a:lnTo>
                    <a:pt x="21600" y="10800"/>
                  </a:lnTo>
                  <a:lnTo>
                    <a:pt x="21600" y="0"/>
                  </a:lnTo>
                  <a:lnTo>
                    <a:pt x="10788" y="0"/>
                  </a:lnTo>
                  <a:close/>
                  <a:moveTo>
                    <a:pt x="9053" y="19099"/>
                  </a:moveTo>
                  <a:lnTo>
                    <a:pt x="9053" y="19440"/>
                  </a:lnTo>
                  <a:lnTo>
                    <a:pt x="9076" y="19611"/>
                  </a:lnTo>
                  <a:lnTo>
                    <a:pt x="9123" y="19781"/>
                  </a:lnTo>
                  <a:lnTo>
                    <a:pt x="9193" y="20008"/>
                  </a:lnTo>
                  <a:lnTo>
                    <a:pt x="9264" y="20179"/>
                  </a:lnTo>
                  <a:lnTo>
                    <a:pt x="9334" y="20293"/>
                  </a:lnTo>
                  <a:lnTo>
                    <a:pt x="9405" y="20349"/>
                  </a:lnTo>
                  <a:lnTo>
                    <a:pt x="9545" y="20349"/>
                  </a:lnTo>
                  <a:lnTo>
                    <a:pt x="11891" y="20349"/>
                  </a:lnTo>
                  <a:lnTo>
                    <a:pt x="12031" y="20349"/>
                  </a:lnTo>
                  <a:lnTo>
                    <a:pt x="12172" y="20236"/>
                  </a:lnTo>
                  <a:lnTo>
                    <a:pt x="12266" y="20179"/>
                  </a:lnTo>
                  <a:lnTo>
                    <a:pt x="12336" y="20008"/>
                  </a:lnTo>
                  <a:lnTo>
                    <a:pt x="12383" y="19838"/>
                  </a:lnTo>
                  <a:lnTo>
                    <a:pt x="12430" y="19611"/>
                  </a:lnTo>
                  <a:lnTo>
                    <a:pt x="12477" y="19440"/>
                  </a:lnTo>
                  <a:lnTo>
                    <a:pt x="12477" y="19099"/>
                  </a:lnTo>
                  <a:lnTo>
                    <a:pt x="9053" y="19099"/>
                  </a:lnTo>
                  <a:close/>
                </a:path>
                <a:path w="21600" h="21600">
                  <a:moveTo>
                    <a:pt x="9053" y="19099"/>
                  </a:moveTo>
                  <a:lnTo>
                    <a:pt x="0" y="19099"/>
                  </a:lnTo>
                  <a:lnTo>
                    <a:pt x="21600" y="19099"/>
                  </a:lnTo>
                </a:path>
              </a:pathLst>
            </a:custGeom>
            <a:gradFill rotWithShape="1">
              <a:gsLst>
                <a:gs pos="0">
                  <a:srgbClr val="FF8200">
                    <a:alpha val="100000"/>
                  </a:srgbClr>
                </a:gs>
                <a:gs pos="10001">
                  <a:srgbClr val="FF0000">
                    <a:alpha val="100000"/>
                  </a:srgbClr>
                </a:gs>
                <a:gs pos="35001">
                  <a:srgbClr val="BA0066">
                    <a:alpha val="100000"/>
                  </a:srgbClr>
                </a:gs>
                <a:gs pos="70000">
                  <a:srgbClr val="66008F">
                    <a:alpha val="100000"/>
                  </a:srgbClr>
                </a:gs>
                <a:gs pos="100000">
                  <a:srgbClr val="000082">
                    <a:alpha val="100000"/>
                  </a:srgbClr>
                </a:gs>
              </a:gsLst>
              <a:lin ang="5400000" scaled="1"/>
              <a:tileRect/>
            </a:gra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07763" dir="2699999" algn="ctr" rotWithShape="0">
                <a:srgbClr val="808080"/>
              </a:outerShdw>
            </a:effectLst>
          </p:spPr>
          <p:txBody>
            <a:bodyPr rot="10800000" anchor="ctr"/>
            <a:p>
              <a:pPr algn="ctr"/>
              <a:endParaRPr lang="zh-CN" altLang="en-US" sz="44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行楷" panose="02010800040101010101" pitchFamily="2" charset="-122"/>
              </a:endParaRPr>
            </a:p>
          </p:txBody>
        </p:sp>
        <p:pic>
          <p:nvPicPr>
            <p:cNvPr id="11272" name="图片 11271" descr="F200822020395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84" y="0"/>
              <a:ext cx="1020" cy="768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1273" name="矩形 11272"/>
          <p:cNvSpPr/>
          <p:nvPr/>
        </p:nvSpPr>
        <p:spPr>
          <a:xfrm>
            <a:off x="3314700" y="977900"/>
            <a:ext cx="2663825" cy="823913"/>
          </a:xfrm>
          <a:prstGeom prst="rect">
            <a:avLst/>
          </a:prstGeom>
          <a:noFill/>
          <a:ln w="9525">
            <a:noFill/>
          </a:ln>
          <a:effectLst>
            <a:outerShdw dist="17961" dir="2699999" algn="ctr" rotWithShape="0">
              <a:schemeClr val="tx2"/>
            </a:outerShdw>
          </a:effectLst>
        </p:spPr>
        <p:txBody>
          <a:bodyPr>
            <a:spAutoFit/>
          </a:bodyPr>
          <a:p>
            <a:r>
              <a:rPr lang="zh-CN" altLang="en-US" sz="48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一展身手</a:t>
            </a:r>
            <a:endParaRPr lang="zh-CN" altLang="en-US" sz="4800" b="1" dirty="0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1274" name="矩形 11273"/>
          <p:cNvSpPr/>
          <p:nvPr/>
        </p:nvSpPr>
        <p:spPr>
          <a:xfrm>
            <a:off x="684213" y="1773238"/>
            <a:ext cx="24479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解下列方程 </a:t>
            </a:r>
            <a:r>
              <a:rPr lang="en-US" altLang="x-none" sz="28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.</a:t>
            </a:r>
            <a:endParaRPr lang="zh-CN" altLang="en-US" sz="2800" b="1" i="1" dirty="0">
              <a:solidFill>
                <a:srgbClr val="FF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11275" name="矩形 11274"/>
          <p:cNvSpPr/>
          <p:nvPr/>
        </p:nvSpPr>
        <p:spPr>
          <a:xfrm>
            <a:off x="34925" y="2417763"/>
            <a:ext cx="47529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（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3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）</a:t>
            </a:r>
            <a:r>
              <a:rPr lang="zh-CN" altLang="en-US" sz="20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2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（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z</a:t>
            </a:r>
            <a:r>
              <a:rPr lang="zh-CN" altLang="en-US" sz="20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＋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5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）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=3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（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z</a:t>
            </a:r>
            <a:r>
              <a:rPr lang="zh-CN" altLang="en-US" sz="20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5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）</a:t>
            </a:r>
            <a:r>
              <a:rPr lang="zh-CN" altLang="en-US" sz="20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5 </a:t>
            </a:r>
            <a:endParaRPr lang="en-US" altLang="x-none" sz="2400" b="1" i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pic>
        <p:nvPicPr>
          <p:cNvPr id="11276" name="图片 11275" descr="图片196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27988" y="549275"/>
            <a:ext cx="923925" cy="15144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77" name="文本框 11276"/>
          <p:cNvSpPr txBox="1"/>
          <p:nvPr/>
        </p:nvSpPr>
        <p:spPr>
          <a:xfrm>
            <a:off x="0" y="2852738"/>
            <a:ext cx="284321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解：去括号，得</a:t>
            </a:r>
            <a:endParaRPr lang="zh-CN" altLang="en-US" sz="2400" b="1" dirty="0">
              <a:solidFill>
                <a:srgbClr val="FF3300"/>
              </a:solidFill>
              <a:latin typeface="Times New Roman" panose="02020603050405020304" pitchFamily="2" charset="0"/>
            </a:endParaRPr>
          </a:p>
        </p:txBody>
      </p:sp>
      <p:sp>
        <p:nvSpPr>
          <p:cNvPr id="11278" name="文本框 11277"/>
          <p:cNvSpPr txBox="1"/>
          <p:nvPr/>
        </p:nvSpPr>
        <p:spPr>
          <a:xfrm>
            <a:off x="611188" y="4538663"/>
            <a:ext cx="259238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合并同类项，得</a:t>
            </a:r>
            <a:endParaRPr lang="zh-CN" altLang="en-US" sz="2400" b="1" dirty="0">
              <a:solidFill>
                <a:srgbClr val="FF3300"/>
              </a:solidFill>
              <a:latin typeface="Times New Roman" panose="02020603050405020304" pitchFamily="2" charset="0"/>
            </a:endParaRPr>
          </a:p>
        </p:txBody>
      </p:sp>
      <p:sp>
        <p:nvSpPr>
          <p:cNvPr id="11279" name="文本框 11278"/>
          <p:cNvSpPr txBox="1"/>
          <p:nvPr/>
        </p:nvSpPr>
        <p:spPr>
          <a:xfrm>
            <a:off x="611188" y="5399088"/>
            <a:ext cx="238918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系数化成</a:t>
            </a:r>
            <a:r>
              <a:rPr lang="en-US" altLang="x-none" sz="24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1</a:t>
            </a:r>
            <a:r>
              <a:rPr lang="zh-CN" altLang="en-US" sz="24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，得</a:t>
            </a:r>
            <a:endParaRPr lang="zh-CN" altLang="en-US" sz="2400" b="1" dirty="0">
              <a:solidFill>
                <a:srgbClr val="FF3300"/>
              </a:solidFill>
              <a:latin typeface="Times New Roman" panose="02020603050405020304" pitchFamily="2" charset="0"/>
            </a:endParaRPr>
          </a:p>
        </p:txBody>
      </p:sp>
      <p:sp>
        <p:nvSpPr>
          <p:cNvPr id="11280" name="矩形 11279"/>
          <p:cNvSpPr/>
          <p:nvPr/>
        </p:nvSpPr>
        <p:spPr>
          <a:xfrm>
            <a:off x="63500" y="6249988"/>
            <a:ext cx="4292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经检验：</a:t>
            </a:r>
            <a:r>
              <a:rPr lang="en-US" altLang="x-none" sz="24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z=2</a:t>
            </a:r>
            <a:r>
              <a:rPr lang="zh-CN" altLang="en-US" sz="24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是原方程的解。</a:t>
            </a:r>
            <a:endParaRPr lang="zh-CN" altLang="en-US" sz="2400" b="1" i="1" dirty="0">
              <a:solidFill>
                <a:srgbClr val="FF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11281" name="文本框 11280"/>
          <p:cNvSpPr txBox="1"/>
          <p:nvPr/>
        </p:nvSpPr>
        <p:spPr>
          <a:xfrm>
            <a:off x="5219700" y="3683000"/>
            <a:ext cx="15843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移项，得</a:t>
            </a:r>
            <a:endParaRPr lang="zh-CN" altLang="en-US" sz="2400" b="1" dirty="0">
              <a:solidFill>
                <a:srgbClr val="FF3300"/>
              </a:solidFill>
              <a:latin typeface="Times New Roman" panose="02020603050405020304" pitchFamily="2" charset="0"/>
            </a:endParaRPr>
          </a:p>
        </p:txBody>
      </p:sp>
      <p:sp>
        <p:nvSpPr>
          <p:cNvPr id="11282" name="文本框 11281"/>
          <p:cNvSpPr txBox="1"/>
          <p:nvPr/>
        </p:nvSpPr>
        <p:spPr>
          <a:xfrm>
            <a:off x="5176838" y="4556125"/>
            <a:ext cx="249078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合并同类项，得</a:t>
            </a:r>
            <a:endParaRPr lang="zh-CN" altLang="en-US" sz="2400" b="1" dirty="0">
              <a:solidFill>
                <a:srgbClr val="FF3300"/>
              </a:solidFill>
              <a:latin typeface="Times New Roman" panose="02020603050405020304" pitchFamily="2" charset="0"/>
            </a:endParaRPr>
          </a:p>
        </p:txBody>
      </p:sp>
      <p:sp>
        <p:nvSpPr>
          <p:cNvPr id="11283" name="文本框 11282"/>
          <p:cNvSpPr txBox="1"/>
          <p:nvPr/>
        </p:nvSpPr>
        <p:spPr>
          <a:xfrm>
            <a:off x="5176838" y="5454650"/>
            <a:ext cx="236061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系数化成</a:t>
            </a:r>
            <a:r>
              <a:rPr lang="en-US" altLang="x-none" sz="24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1</a:t>
            </a:r>
            <a:r>
              <a:rPr lang="zh-CN" altLang="en-US" sz="24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，得</a:t>
            </a:r>
            <a:endParaRPr lang="zh-CN" altLang="en-US" sz="2400" b="1" dirty="0">
              <a:solidFill>
                <a:srgbClr val="FF3300"/>
              </a:solidFill>
              <a:latin typeface="Times New Roman" panose="02020603050405020304" pitchFamily="2" charset="0"/>
            </a:endParaRPr>
          </a:p>
        </p:txBody>
      </p:sp>
      <p:sp>
        <p:nvSpPr>
          <p:cNvPr id="11284" name="矩形 11283"/>
          <p:cNvSpPr/>
          <p:nvPr/>
        </p:nvSpPr>
        <p:spPr>
          <a:xfrm>
            <a:off x="4572000" y="6261100"/>
            <a:ext cx="44640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经检验：</a:t>
            </a:r>
            <a:r>
              <a:rPr lang="en-US" altLang="x-none" sz="24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m =10</a:t>
            </a:r>
            <a:r>
              <a:rPr lang="zh-CN" altLang="en-US" sz="24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是原方程的解。</a:t>
            </a:r>
            <a:endParaRPr lang="zh-CN" altLang="en-US" sz="2400" b="1" i="1" dirty="0">
              <a:solidFill>
                <a:srgbClr val="FF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11285" name="文本框 11284"/>
          <p:cNvSpPr txBox="1"/>
          <p:nvPr/>
        </p:nvSpPr>
        <p:spPr>
          <a:xfrm>
            <a:off x="615950" y="3690938"/>
            <a:ext cx="165576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移项，得</a:t>
            </a:r>
            <a:endParaRPr lang="zh-CN" altLang="en-US" sz="2400" b="1" dirty="0">
              <a:solidFill>
                <a:srgbClr val="FF3300"/>
              </a:solidFill>
              <a:latin typeface="Times New Roman" panose="02020603050405020304" pitchFamily="2" charset="0"/>
            </a:endParaRPr>
          </a:p>
        </p:txBody>
      </p:sp>
      <p:sp>
        <p:nvSpPr>
          <p:cNvPr id="11286" name="文本框 11285"/>
          <p:cNvSpPr txBox="1"/>
          <p:nvPr/>
        </p:nvSpPr>
        <p:spPr>
          <a:xfrm>
            <a:off x="4608513" y="2832100"/>
            <a:ext cx="284321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解：去括号，得</a:t>
            </a:r>
            <a:endParaRPr lang="zh-CN" altLang="en-US" sz="2400" b="1" dirty="0">
              <a:solidFill>
                <a:srgbClr val="FF3300"/>
              </a:solidFill>
              <a:latin typeface="Times New Roman" panose="02020603050405020304" pitchFamily="2" charset="0"/>
            </a:endParaRPr>
          </a:p>
        </p:txBody>
      </p:sp>
      <p:sp>
        <p:nvSpPr>
          <p:cNvPr id="11287" name="矩形 11286"/>
          <p:cNvSpPr/>
          <p:nvPr/>
        </p:nvSpPr>
        <p:spPr>
          <a:xfrm>
            <a:off x="539750" y="3289300"/>
            <a:ext cx="302418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2z </a:t>
            </a:r>
            <a:r>
              <a:rPr lang="zh-CN" altLang="en-US" sz="20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 </a:t>
            </a:r>
            <a:r>
              <a:rPr lang="en-US" altLang="x-none" sz="20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10 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=3z</a:t>
            </a:r>
            <a:r>
              <a:rPr lang="zh-CN" altLang="en-US" sz="20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－1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5</a:t>
            </a:r>
            <a:r>
              <a:rPr lang="zh-CN" altLang="en-US" sz="20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6 </a:t>
            </a:r>
            <a:endParaRPr lang="en-US" altLang="x-none" sz="2400" b="1" i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11288" name="矩形 11287"/>
          <p:cNvSpPr/>
          <p:nvPr/>
        </p:nvSpPr>
        <p:spPr>
          <a:xfrm>
            <a:off x="539750" y="4149725"/>
            <a:ext cx="33845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2x </a:t>
            </a:r>
            <a:r>
              <a:rPr lang="zh-CN" altLang="en-US" sz="20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 3x</a:t>
            </a:r>
            <a:r>
              <a:rPr lang="en-US" altLang="x-none" sz="20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 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=</a:t>
            </a:r>
            <a:r>
              <a:rPr lang="zh-CN" altLang="en-US" sz="20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－1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5</a:t>
            </a:r>
            <a:r>
              <a:rPr lang="zh-CN" altLang="en-US" sz="20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5 </a:t>
            </a:r>
            <a:r>
              <a:rPr lang="zh-CN" altLang="en-US" b="1" i="1" dirty="0">
                <a:solidFill>
                  <a:srgbClr val="0000FF"/>
                </a:solidFill>
                <a:latin typeface="Arial" panose="020B0604020202020204" pitchFamily="34" charset="0"/>
              </a:rPr>
              <a:t>＋</a:t>
            </a:r>
            <a:r>
              <a:rPr lang="en-US" altLang="x-none" sz="20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10</a:t>
            </a:r>
            <a:endParaRPr lang="en-US" altLang="x-none" sz="2000" b="1" i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11289" name="矩形 11288"/>
          <p:cNvSpPr/>
          <p:nvPr/>
        </p:nvSpPr>
        <p:spPr>
          <a:xfrm>
            <a:off x="611188" y="4941888"/>
            <a:ext cx="16573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0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5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z</a:t>
            </a:r>
            <a:r>
              <a:rPr lang="en-US" altLang="x-none" sz="20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 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=</a:t>
            </a:r>
            <a:r>
              <a:rPr lang="zh-CN" altLang="en-US" sz="20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0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10</a:t>
            </a:r>
            <a:endParaRPr lang="en-US" altLang="x-none" sz="2000" b="1" i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11290" name="矩形 11289"/>
          <p:cNvSpPr/>
          <p:nvPr/>
        </p:nvSpPr>
        <p:spPr>
          <a:xfrm>
            <a:off x="900113" y="5759450"/>
            <a:ext cx="863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z</a:t>
            </a:r>
            <a:r>
              <a:rPr lang="en-US" altLang="x-none" sz="20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 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= 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2</a:t>
            </a:r>
            <a:endParaRPr lang="en-US" altLang="x-none" sz="2400" b="1" i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graphicFrame>
        <p:nvGraphicFramePr>
          <p:cNvPr id="11291" name="对象 11290"/>
          <p:cNvGraphicFramePr>
            <a:graphicFrameLocks noChangeAspect="1"/>
          </p:cNvGraphicFramePr>
          <p:nvPr/>
        </p:nvGraphicFramePr>
        <p:xfrm>
          <a:off x="4500563" y="2276475"/>
          <a:ext cx="4464050" cy="766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5" imgW="2094865" imgH="431800" progId="Equation.3">
                  <p:embed/>
                </p:oleObj>
              </mc:Choice>
              <mc:Fallback>
                <p:oleObj name="" r:id="rId5" imgW="2094865" imgH="431800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6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4500563" y="2276475"/>
                        <a:ext cx="4464050" cy="7667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92" name="对象 11291"/>
          <p:cNvGraphicFramePr>
            <a:graphicFrameLocks noChangeAspect="1"/>
          </p:cNvGraphicFramePr>
          <p:nvPr/>
        </p:nvGraphicFramePr>
        <p:xfrm>
          <a:off x="5094288" y="3140075"/>
          <a:ext cx="3273425" cy="700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7" imgW="1536065" imgH="393700" progId="Equation.3">
                  <p:embed/>
                </p:oleObj>
              </mc:Choice>
              <mc:Fallback>
                <p:oleObj name="" r:id="rId7" imgW="1536065" imgH="393700" progId="Equation.3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8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5094288" y="3140075"/>
                        <a:ext cx="3273425" cy="7000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93" name="对象 11292"/>
          <p:cNvGraphicFramePr>
            <a:graphicFrameLocks noChangeAspect="1"/>
          </p:cNvGraphicFramePr>
          <p:nvPr/>
        </p:nvGraphicFramePr>
        <p:xfrm>
          <a:off x="5148263" y="4005263"/>
          <a:ext cx="3273425" cy="700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9" imgW="1536065" imgH="393700" progId="Equation.3">
                  <p:embed/>
                </p:oleObj>
              </mc:Choice>
              <mc:Fallback>
                <p:oleObj name="" r:id="rId9" imgW="1536065" imgH="393700" progId="Equation.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10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5148263" y="4005263"/>
                        <a:ext cx="3273425" cy="7000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94" name="对象 11293"/>
          <p:cNvGraphicFramePr>
            <a:graphicFrameLocks noChangeAspect="1"/>
          </p:cNvGraphicFramePr>
          <p:nvPr/>
        </p:nvGraphicFramePr>
        <p:xfrm>
          <a:off x="6053138" y="4902200"/>
          <a:ext cx="1217612" cy="700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11" imgW="571500" imgH="393700" progId="Equation.3">
                  <p:embed/>
                </p:oleObj>
              </mc:Choice>
              <mc:Fallback>
                <p:oleObj name="" r:id="rId11" imgW="571500" imgH="393700" progId="Equation.3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12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6053138" y="4902200"/>
                        <a:ext cx="1217612" cy="7000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95" name="对象 11294"/>
          <p:cNvGraphicFramePr>
            <a:graphicFrameLocks noChangeAspect="1"/>
          </p:cNvGraphicFramePr>
          <p:nvPr/>
        </p:nvGraphicFramePr>
        <p:xfrm>
          <a:off x="6002338" y="5926138"/>
          <a:ext cx="946150" cy="315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13" imgW="443865" imgH="177800" progId="Equation.3">
                  <p:embed/>
                </p:oleObj>
              </mc:Choice>
              <mc:Fallback>
                <p:oleObj name="" r:id="rId13" imgW="443865" imgH="177800" progId="Equation.3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14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6002338" y="5926138"/>
                        <a:ext cx="946150" cy="3159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649"/>
                            </p:stCondLst>
                            <p:childTnLst>
                              <p:par>
                                <p:cTn id="16" presetID="3" presetClass="emph" presetSubtype="6" repeatCount="indefinite" autoRev="1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7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501B7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949"/>
                            </p:stCondLst>
                            <p:childTnLst>
                              <p:par>
                                <p:cTn id="1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269"/>
                            </p:stCondLst>
                            <p:childTnLst>
                              <p:par>
                                <p:cTn id="2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80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80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80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110"/>
                            </p:stCondLst>
                            <p:childTnLst>
                              <p:par>
                                <p:cTn id="3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11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11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7" dur="80"/>
                                        <p:tgtEl>
                                          <p:spTgt spid="1128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8" dur="80"/>
                                        <p:tgtEl>
                                          <p:spTgt spid="112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80"/>
                                        <p:tgtEl>
                                          <p:spTgt spid="112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2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2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 tmFilter="0,0; .5, 1; 1, 1"/>
                                        <p:tgtEl>
                                          <p:spTgt spid="11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3" dur="80"/>
                                        <p:tgtEl>
                                          <p:spTgt spid="112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4" dur="80"/>
                                        <p:tgtEl>
                                          <p:spTgt spid="112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80"/>
                                        <p:tgtEl>
                                          <p:spTgt spid="112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 tmFilter="0,0; .5, 1; 1, 1"/>
                                        <p:tgtEl>
                                          <p:spTgt spid="11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9" dur="80"/>
                                        <p:tgtEl>
                                          <p:spTgt spid="1128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0" dur="80"/>
                                        <p:tgtEl>
                                          <p:spTgt spid="1128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80"/>
                                        <p:tgtEl>
                                          <p:spTgt spid="1128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 tmFilter="0,0; .5, 1; 1, 1"/>
                                        <p:tgtEl>
                                          <p:spTgt spid="11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5" dur="80"/>
                                        <p:tgtEl>
                                          <p:spTgt spid="112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96" dur="80"/>
                                        <p:tgtEl>
                                          <p:spTgt spid="112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80"/>
                                        <p:tgtEl>
                                          <p:spTgt spid="112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2" dur="80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3" dur="80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80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12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12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12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12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 tmFilter="0,0; .5, 1; 1, 1"/>
                                        <p:tgtEl>
                                          <p:spTgt spid="11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8" dur="500"/>
                                        <p:tgtEl>
                                          <p:spTgt spid="11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 tmFilter="0,0; .5, 1; 1, 1"/>
                                        <p:tgtEl>
                                          <p:spTgt spid="11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2" dur="500"/>
                                        <p:tgtEl>
                                          <p:spTgt spid="11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500" tmFilter="0,0; .5, 1; 1, 1"/>
                                        <p:tgtEl>
                                          <p:spTgt spid="11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6" dur="500"/>
                                        <p:tgtEl>
                                          <p:spTgt spid="11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500" tmFilter="0,0; .5, 1; 1, 1"/>
                                        <p:tgtEl>
                                          <p:spTgt spid="11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0" dur="500"/>
                                        <p:tgtEl>
                                          <p:spTgt spid="11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5" dur="80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6" dur="80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80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3" grpId="0"/>
      <p:bldP spid="11273" grpId="1"/>
      <p:bldP spid="11274" grpId="0"/>
      <p:bldP spid="11275" grpId="0"/>
      <p:bldP spid="11277" grpId="0"/>
      <p:bldP spid="11278" grpId="0"/>
      <p:bldP spid="11279" grpId="0"/>
      <p:bldP spid="11280" grpId="0"/>
      <p:bldP spid="11281" grpId="0"/>
      <p:bldP spid="11282" grpId="0"/>
      <p:bldP spid="11283" grpId="0"/>
      <p:bldP spid="11284" grpId="0"/>
      <p:bldP spid="11285" grpId="0"/>
      <p:bldP spid="11286" grpId="0"/>
      <p:bldP spid="11287" grpId="0"/>
      <p:bldP spid="11288" grpId="0"/>
      <p:bldP spid="11289" grpId="0"/>
      <p:bldP spid="1129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2290" name="组合 12289"/>
          <p:cNvGrpSpPr/>
          <p:nvPr/>
        </p:nvGrpSpPr>
        <p:grpSpPr>
          <a:xfrm>
            <a:off x="3117850" y="52388"/>
            <a:ext cx="2849563" cy="1709737"/>
            <a:chOff x="0" y="0"/>
            <a:chExt cx="1795" cy="1077"/>
          </a:xfrm>
        </p:grpSpPr>
        <p:sp>
          <p:nvSpPr>
            <p:cNvPr id="12291" name="filecab3"/>
            <p:cNvSpPr>
              <a:spLocks noEditPoints="1"/>
            </p:cNvSpPr>
            <p:nvPr/>
          </p:nvSpPr>
          <p:spPr>
            <a:xfrm rot="10800000">
              <a:off x="0" y="549"/>
              <a:ext cx="1795" cy="528"/>
            </a:xfrm>
            <a:custGeom>
              <a:avLst/>
              <a:gdLst>
                <a:gd name="txL" fmla="*/ 1004 w 21600"/>
                <a:gd name="txT" fmla="*/ 511 h 21600"/>
                <a:gd name="txR" fmla="*/ 20542 w 21600"/>
                <a:gd name="txB" fmla="*/ 18765 h 21600"/>
              </a:gdLst>
              <a:ahLst/>
              <a:cxnLst>
                <a:cxn ang="0">
                  <a:pos x="10800" y="0"/>
                </a:cxn>
                <a:cxn ang="0">
                  <a:pos x="0" y="0"/>
                </a:cxn>
                <a:cxn ang="0">
                  <a:pos x="0" y="10800"/>
                </a:cxn>
                <a:cxn ang="0">
                  <a:pos x="0" y="20367"/>
                </a:cxn>
                <a:cxn ang="0">
                  <a:pos x="10800" y="21600"/>
                </a:cxn>
                <a:cxn ang="0">
                  <a:pos x="21600" y="20367"/>
                </a:cxn>
                <a:cxn ang="0">
                  <a:pos x="21600" y="10800"/>
                </a:cxn>
                <a:cxn ang="0">
                  <a:pos x="21600" y="0"/>
                </a:cxn>
              </a:cxnLst>
              <a:rect l="txL" t="txT" r="txR" b="txB"/>
              <a:pathLst>
                <a:path w="21600" h="21600">
                  <a:moveTo>
                    <a:pt x="10788" y="0"/>
                  </a:moveTo>
                  <a:lnTo>
                    <a:pt x="0" y="0"/>
                  </a:lnTo>
                  <a:lnTo>
                    <a:pt x="0" y="10800"/>
                  </a:lnTo>
                  <a:lnTo>
                    <a:pt x="0" y="19099"/>
                  </a:lnTo>
                  <a:lnTo>
                    <a:pt x="8466" y="19099"/>
                  </a:lnTo>
                  <a:lnTo>
                    <a:pt x="8490" y="19440"/>
                  </a:lnTo>
                  <a:lnTo>
                    <a:pt x="8537" y="20008"/>
                  </a:lnTo>
                  <a:lnTo>
                    <a:pt x="8607" y="20349"/>
                  </a:lnTo>
                  <a:lnTo>
                    <a:pt x="8701" y="20691"/>
                  </a:lnTo>
                  <a:lnTo>
                    <a:pt x="8842" y="21145"/>
                  </a:lnTo>
                  <a:lnTo>
                    <a:pt x="9053" y="21373"/>
                  </a:lnTo>
                  <a:lnTo>
                    <a:pt x="9264" y="21600"/>
                  </a:lnTo>
                  <a:lnTo>
                    <a:pt x="9545" y="21600"/>
                  </a:lnTo>
                  <a:lnTo>
                    <a:pt x="10718" y="21600"/>
                  </a:lnTo>
                  <a:lnTo>
                    <a:pt x="11891" y="21600"/>
                  </a:lnTo>
                  <a:lnTo>
                    <a:pt x="12266" y="21600"/>
                  </a:lnTo>
                  <a:lnTo>
                    <a:pt x="12477" y="21429"/>
                  </a:lnTo>
                  <a:lnTo>
                    <a:pt x="12618" y="21202"/>
                  </a:lnTo>
                  <a:lnTo>
                    <a:pt x="12758" y="20861"/>
                  </a:lnTo>
                  <a:lnTo>
                    <a:pt x="12922" y="20349"/>
                  </a:lnTo>
                  <a:lnTo>
                    <a:pt x="12993" y="19952"/>
                  </a:lnTo>
                  <a:lnTo>
                    <a:pt x="13016" y="19440"/>
                  </a:lnTo>
                  <a:lnTo>
                    <a:pt x="13063" y="19099"/>
                  </a:lnTo>
                  <a:lnTo>
                    <a:pt x="21600" y="19099"/>
                  </a:lnTo>
                  <a:lnTo>
                    <a:pt x="21600" y="10800"/>
                  </a:lnTo>
                  <a:lnTo>
                    <a:pt x="21600" y="0"/>
                  </a:lnTo>
                  <a:lnTo>
                    <a:pt x="10788" y="0"/>
                  </a:lnTo>
                  <a:close/>
                  <a:moveTo>
                    <a:pt x="9053" y="19099"/>
                  </a:moveTo>
                  <a:lnTo>
                    <a:pt x="9053" y="19440"/>
                  </a:lnTo>
                  <a:lnTo>
                    <a:pt x="9076" y="19611"/>
                  </a:lnTo>
                  <a:lnTo>
                    <a:pt x="9123" y="19781"/>
                  </a:lnTo>
                  <a:lnTo>
                    <a:pt x="9193" y="20008"/>
                  </a:lnTo>
                  <a:lnTo>
                    <a:pt x="9264" y="20179"/>
                  </a:lnTo>
                  <a:lnTo>
                    <a:pt x="9334" y="20293"/>
                  </a:lnTo>
                  <a:lnTo>
                    <a:pt x="9405" y="20349"/>
                  </a:lnTo>
                  <a:lnTo>
                    <a:pt x="9545" y="20349"/>
                  </a:lnTo>
                  <a:lnTo>
                    <a:pt x="11891" y="20349"/>
                  </a:lnTo>
                  <a:lnTo>
                    <a:pt x="12031" y="20349"/>
                  </a:lnTo>
                  <a:lnTo>
                    <a:pt x="12172" y="20236"/>
                  </a:lnTo>
                  <a:lnTo>
                    <a:pt x="12266" y="20179"/>
                  </a:lnTo>
                  <a:lnTo>
                    <a:pt x="12336" y="20008"/>
                  </a:lnTo>
                  <a:lnTo>
                    <a:pt x="12383" y="19838"/>
                  </a:lnTo>
                  <a:lnTo>
                    <a:pt x="12430" y="19611"/>
                  </a:lnTo>
                  <a:lnTo>
                    <a:pt x="12477" y="19440"/>
                  </a:lnTo>
                  <a:lnTo>
                    <a:pt x="12477" y="19099"/>
                  </a:lnTo>
                  <a:lnTo>
                    <a:pt x="9053" y="19099"/>
                  </a:lnTo>
                  <a:close/>
                </a:path>
                <a:path w="21600" h="21600">
                  <a:moveTo>
                    <a:pt x="9053" y="19099"/>
                  </a:moveTo>
                  <a:lnTo>
                    <a:pt x="0" y="19099"/>
                  </a:lnTo>
                  <a:lnTo>
                    <a:pt x="21600" y="19099"/>
                  </a:lnTo>
                </a:path>
              </a:pathLst>
            </a:custGeom>
            <a:gradFill rotWithShape="1">
              <a:gsLst>
                <a:gs pos="0">
                  <a:srgbClr val="FF8200">
                    <a:alpha val="100000"/>
                  </a:srgbClr>
                </a:gs>
                <a:gs pos="10001">
                  <a:srgbClr val="FF0000">
                    <a:alpha val="100000"/>
                  </a:srgbClr>
                </a:gs>
                <a:gs pos="35001">
                  <a:srgbClr val="BA0066">
                    <a:alpha val="100000"/>
                  </a:srgbClr>
                </a:gs>
                <a:gs pos="70000">
                  <a:srgbClr val="66008F">
                    <a:alpha val="100000"/>
                  </a:srgbClr>
                </a:gs>
                <a:gs pos="100000">
                  <a:srgbClr val="000082">
                    <a:alpha val="100000"/>
                  </a:srgbClr>
                </a:gs>
              </a:gsLst>
              <a:lin ang="5400000" scaled="1"/>
              <a:tileRect/>
            </a:gra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07763" dir="2699999" algn="ctr" rotWithShape="0">
                <a:srgbClr val="808080"/>
              </a:outerShdw>
            </a:effectLst>
          </p:spPr>
          <p:txBody>
            <a:bodyPr rot="10800000" anchor="ctr"/>
            <a:p>
              <a:pPr algn="ctr"/>
              <a:r>
                <a:rPr lang="zh-CN" altLang="en-US" sz="4400" b="1" dirty="0">
                  <a:solidFill>
                    <a:schemeClr val="bg1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  <a:ea typeface="华文行楷" panose="02010800040101010101" pitchFamily="2" charset="-122"/>
                </a:rPr>
                <a:t>随堂练习</a:t>
              </a:r>
              <a:endParaRPr lang="zh-CN" altLang="en-US" sz="44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行楷" panose="02010800040101010101" pitchFamily="2" charset="-122"/>
              </a:endParaRPr>
            </a:p>
          </p:txBody>
        </p:sp>
        <p:pic>
          <p:nvPicPr>
            <p:cNvPr id="12292" name="图片 12291" descr="F2008220203955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89" y="0"/>
              <a:ext cx="1020" cy="768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12293" name="图片 12292" descr="b_ED638BDFA71AF4BE996921E1CFA3F82A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40650" y="476250"/>
            <a:ext cx="857250" cy="8572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4" name="矩形 12293"/>
          <p:cNvSpPr/>
          <p:nvPr/>
        </p:nvSpPr>
        <p:spPr>
          <a:xfrm>
            <a:off x="136525" y="1916113"/>
            <a:ext cx="889317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x-none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1</a:t>
            </a:r>
            <a:r>
              <a:rPr lang="zh-CN" altLang="en-US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．已知</a:t>
            </a:r>
            <a:r>
              <a:rPr lang="en-US" altLang="x-none" sz="28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2x</a:t>
            </a:r>
            <a:r>
              <a:rPr lang="zh-CN" altLang="en-US" sz="28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＋１</a:t>
            </a:r>
            <a:r>
              <a:rPr lang="zh-CN" altLang="en-US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与</a:t>
            </a:r>
            <a:r>
              <a:rPr lang="zh-CN" altLang="en-US" sz="28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8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12x</a:t>
            </a:r>
            <a:r>
              <a:rPr lang="zh-CN" altLang="en-US" sz="28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＋</a:t>
            </a:r>
            <a:r>
              <a:rPr lang="en-US" altLang="x-none" sz="28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5</a:t>
            </a:r>
            <a:r>
              <a:rPr lang="zh-CN" altLang="en-US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的值是</a:t>
            </a:r>
            <a:r>
              <a:rPr lang="zh-CN" altLang="en-US" sz="2800" b="1" i="1" dirty="0">
                <a:latin typeface="Times New Roman" panose="02020603050405020304" pitchFamily="2" charset="0"/>
              </a:rPr>
              <a:t>相反数</a:t>
            </a:r>
            <a:r>
              <a:rPr lang="zh-CN" altLang="en-US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，求</a:t>
            </a:r>
            <a:r>
              <a:rPr lang="en-US" altLang="x-none" sz="28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x</a:t>
            </a:r>
            <a:r>
              <a:rPr lang="zh-CN" altLang="en-US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的值．</a:t>
            </a:r>
            <a:endParaRPr lang="zh-CN" altLang="en-US" sz="2800" b="1" i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pic>
        <p:nvPicPr>
          <p:cNvPr id="12295" name="图片 12294" descr="图片1地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6825" y="4292600"/>
            <a:ext cx="1584325" cy="15970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6" name="矩形 12295"/>
          <p:cNvSpPr/>
          <p:nvPr/>
        </p:nvSpPr>
        <p:spPr>
          <a:xfrm>
            <a:off x="1331913" y="2565400"/>
            <a:ext cx="4895850" cy="410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解：根据题意得：</a:t>
            </a:r>
            <a:endParaRPr lang="zh-CN" altLang="en-US" sz="2400" b="1" i="1" dirty="0">
              <a:solidFill>
                <a:srgbClr val="FF0000"/>
              </a:solidFill>
              <a:latin typeface="Times New Roman" panose="02020603050405020304" pitchFamily="2" charset="0"/>
            </a:endParaRPr>
          </a:p>
          <a:p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（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2x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＋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1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）＋（－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12x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＋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5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）＝０</a:t>
            </a:r>
            <a:endParaRPr lang="zh-CN" altLang="en-US" sz="2400" b="1" i="1" dirty="0">
              <a:solidFill>
                <a:srgbClr val="0000FF"/>
              </a:solidFill>
              <a:latin typeface="Times New Roman" panose="02020603050405020304" pitchFamily="2" charset="0"/>
            </a:endParaRPr>
          </a:p>
          <a:p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     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去括号，得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 </a:t>
            </a:r>
            <a:endParaRPr lang="zh-CN" altLang="en-US" sz="2400" b="1" i="1" dirty="0">
              <a:solidFill>
                <a:srgbClr val="0000FF"/>
              </a:solidFill>
              <a:latin typeface="Times New Roman" panose="02020603050405020304" pitchFamily="2" charset="0"/>
            </a:endParaRPr>
          </a:p>
          <a:p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   2x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＋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1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12x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＋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5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＝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0</a:t>
            </a:r>
            <a:endParaRPr lang="en-US" altLang="x-none" sz="2400" b="1" i="1" dirty="0">
              <a:solidFill>
                <a:srgbClr val="0000FF"/>
              </a:solidFill>
              <a:latin typeface="Times New Roman" panose="02020603050405020304" pitchFamily="2" charset="0"/>
            </a:endParaRPr>
          </a:p>
          <a:p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    称项，得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 </a:t>
            </a:r>
            <a:endParaRPr lang="zh-CN" altLang="en-US" sz="2400" b="1" i="1" dirty="0">
              <a:solidFill>
                <a:srgbClr val="0000FF"/>
              </a:solidFill>
              <a:latin typeface="Times New Roman" panose="02020603050405020304" pitchFamily="2" charset="0"/>
            </a:endParaRPr>
          </a:p>
          <a:p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   2x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12x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＝－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1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5</a:t>
            </a:r>
            <a:endParaRPr lang="en-US" altLang="x-none" sz="2400" b="1" i="1" dirty="0">
              <a:solidFill>
                <a:srgbClr val="0000FF"/>
              </a:solidFill>
              <a:latin typeface="Times New Roman" panose="02020603050405020304" pitchFamily="2" charset="0"/>
            </a:endParaRPr>
          </a:p>
          <a:p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   合并同类项，得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 </a:t>
            </a:r>
            <a:endParaRPr lang="zh-CN" altLang="en-US" sz="2400" b="1" i="1" dirty="0">
              <a:solidFill>
                <a:srgbClr val="0000FF"/>
              </a:solidFill>
              <a:latin typeface="Times New Roman" panose="02020603050405020304" pitchFamily="2" charset="0"/>
            </a:endParaRPr>
          </a:p>
          <a:p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     －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10x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＝－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6</a:t>
            </a:r>
            <a:endParaRPr lang="en-US" altLang="x-none" sz="2400" b="1" i="1" dirty="0">
              <a:solidFill>
                <a:srgbClr val="0000FF"/>
              </a:solidFill>
              <a:latin typeface="Times New Roman" panose="02020603050405020304" pitchFamily="2" charset="0"/>
            </a:endParaRPr>
          </a:p>
          <a:p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   系数化为</a:t>
            </a:r>
            <a:r>
              <a:rPr lang="en-US" altLang="x-none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1,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得 </a:t>
            </a:r>
            <a:endParaRPr lang="zh-CN" altLang="en-US" sz="2400" b="1" i="1" dirty="0">
              <a:solidFill>
                <a:srgbClr val="FF0000"/>
              </a:solidFill>
              <a:latin typeface="Times New Roman" panose="02020603050405020304" pitchFamily="2" charset="0"/>
            </a:endParaRPr>
          </a:p>
          <a:p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         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x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＝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0.6</a:t>
            </a:r>
            <a:endParaRPr lang="en-US" altLang="x-none" sz="2400" b="1" i="1" dirty="0">
              <a:solidFill>
                <a:srgbClr val="0000FF"/>
              </a:solidFill>
              <a:latin typeface="Times New Roman" panose="02020603050405020304" pitchFamily="2" charset="0"/>
            </a:endParaRPr>
          </a:p>
          <a:p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答：</a:t>
            </a:r>
            <a:r>
              <a:rPr lang="en-US" altLang="x-none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x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的值为</a:t>
            </a:r>
            <a:r>
              <a:rPr lang="en-US" altLang="x-none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0.6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．</a:t>
            </a:r>
            <a:endParaRPr lang="zh-CN" altLang="en-US" sz="2400" b="1" i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pic>
        <p:nvPicPr>
          <p:cNvPr id="12297" name="图片 12296" descr="图片333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5825" y="4941888"/>
            <a:ext cx="1733550" cy="17335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296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296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296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296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12296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>
                                            <p:txEl>
                                              <p:charRg st="9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296">
                                            <p:txEl>
                                              <p:charRg st="9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296">
                                            <p:txEl>
                                              <p:charRg st="9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12296">
                                            <p:txEl>
                                              <p:charRg st="9" end="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>
                                            <p:txEl>
                                              <p:charRg st="27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296">
                                            <p:txEl>
                                              <p:charRg st="27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296">
                                            <p:txEl>
                                              <p:charRg st="27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296">
                                            <p:txEl>
                                              <p:charRg st="27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296">
                                            <p:txEl>
                                              <p:charRg st="27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2296">
                                            <p:txEl>
                                              <p:charRg st="27" end="3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>
                                            <p:txEl>
                                              <p:charRg st="39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296">
                                            <p:txEl>
                                              <p:charRg st="39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296">
                                            <p:txEl>
                                              <p:charRg st="39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6" dur="1000"/>
                                        <p:tgtEl>
                                          <p:spTgt spid="12296">
                                            <p:txEl>
                                              <p:charRg st="39" end="5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>
                                            <p:txEl>
                                              <p:charRg st="55" end="6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296">
                                            <p:txEl>
                                              <p:charRg st="55" end="6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296">
                                            <p:txEl>
                                              <p:charRg st="55" end="6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296">
                                            <p:txEl>
                                              <p:charRg st="55" end="6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2296">
                                            <p:txEl>
                                              <p:charRg st="55" end="6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 tmFilter="0,0; .5, 1; 1, 1"/>
                                        <p:tgtEl>
                                          <p:spTgt spid="12296">
                                            <p:txEl>
                                              <p:charRg st="55" end="6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>
                                            <p:txEl>
                                              <p:charRg st="65" end="8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296">
                                            <p:txEl>
                                              <p:charRg st="65" end="8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2296">
                                            <p:txEl>
                                              <p:charRg st="65" end="8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2" dur="1000"/>
                                        <p:tgtEl>
                                          <p:spTgt spid="12296">
                                            <p:txEl>
                                              <p:charRg st="65" end="8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>
                                            <p:txEl>
                                              <p:charRg st="80" end="9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2296">
                                            <p:txEl>
                                              <p:charRg st="80" end="9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2296">
                                            <p:txEl>
                                              <p:charRg st="80" end="9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2296">
                                            <p:txEl>
                                              <p:charRg st="80" end="9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2296">
                                            <p:txEl>
                                              <p:charRg st="80" end="9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 tmFilter="0,0; .5, 1; 1, 1"/>
                                        <p:tgtEl>
                                          <p:spTgt spid="12296">
                                            <p:txEl>
                                              <p:charRg st="80" end="9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>
                                            <p:txEl>
                                              <p:charRg st="92" end="10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2296">
                                            <p:txEl>
                                              <p:charRg st="92" end="10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2296">
                                            <p:txEl>
                                              <p:charRg st="92" end="10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8" dur="1000"/>
                                        <p:tgtEl>
                                          <p:spTgt spid="12296">
                                            <p:txEl>
                                              <p:charRg st="92" end="10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>
                                            <p:txEl>
                                              <p:charRg st="105" end="1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2296">
                                            <p:txEl>
                                              <p:charRg st="105" end="1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2296">
                                            <p:txEl>
                                              <p:charRg st="105" end="1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2296">
                                            <p:txEl>
                                              <p:charRg st="105" end="1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2296">
                                            <p:txEl>
                                              <p:charRg st="105" end="1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 tmFilter="0,0; .5, 1; 1, 1"/>
                                        <p:tgtEl>
                                          <p:spTgt spid="12296">
                                            <p:txEl>
                                              <p:charRg st="105" end="1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>
                                            <p:txEl>
                                              <p:charRg st="117" end="1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2296">
                                            <p:txEl>
                                              <p:charRg st="117" end="13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2296">
                                            <p:txEl>
                                              <p:charRg st="117" end="13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4" dur="1000"/>
                                        <p:tgtEl>
                                          <p:spTgt spid="12296">
                                            <p:txEl>
                                              <p:charRg st="117" end="13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>
                                            <p:txEl>
                                              <p:charRg st="132" end="1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2296">
                                            <p:txEl>
                                              <p:charRg st="132" end="14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2296">
                                            <p:txEl>
                                              <p:charRg st="132" end="14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2296">
                                            <p:txEl>
                                              <p:charRg st="132" end="14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2296">
                                            <p:txEl>
                                              <p:charRg st="132" end="14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 tmFilter="0,0; .5, 1; 1, 1"/>
                                        <p:tgtEl>
                                          <p:spTgt spid="12296">
                                            <p:txEl>
                                              <p:charRg st="132" end="14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文本框 13313"/>
          <p:cNvSpPr txBox="1"/>
          <p:nvPr/>
        </p:nvSpPr>
        <p:spPr>
          <a:xfrm>
            <a:off x="539750" y="1844675"/>
            <a:ext cx="63373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/>
            <a:r>
              <a:rPr lang="en-US" altLang="x-none" sz="2800" b="1" dirty="0">
                <a:solidFill>
                  <a:schemeClr val="tx2"/>
                </a:solidFill>
                <a:latin typeface="Tahoma" panose="020B0604030504040204" pitchFamily="2" charset="0"/>
              </a:rPr>
              <a:t>1.</a:t>
            </a:r>
            <a:r>
              <a:rPr lang="zh-CN" altLang="en-US" sz="2800" b="1" dirty="0">
                <a:solidFill>
                  <a:schemeClr val="tx2"/>
                </a:solidFill>
                <a:latin typeface="Tahoma" panose="020B0604030504040204" pitchFamily="2" charset="0"/>
              </a:rPr>
              <a:t>前面我们学习的解方程有哪些步骤</a:t>
            </a:r>
            <a:r>
              <a:rPr lang="en-US" altLang="x-none" sz="2800" b="1" dirty="0">
                <a:solidFill>
                  <a:schemeClr val="tx2"/>
                </a:solidFill>
                <a:latin typeface="Tahoma" panose="020B0604030504040204" pitchFamily="2" charset="0"/>
              </a:rPr>
              <a:t>?</a:t>
            </a:r>
            <a:endParaRPr lang="en-US" altLang="x-none" sz="2800" b="1" dirty="0">
              <a:solidFill>
                <a:schemeClr val="tx2"/>
              </a:solidFill>
              <a:latin typeface="Tahoma" panose="020B0604030504040204" pitchFamily="2" charset="0"/>
            </a:endParaRPr>
          </a:p>
        </p:txBody>
      </p:sp>
      <p:sp>
        <p:nvSpPr>
          <p:cNvPr id="13315" name="文本框 13314"/>
          <p:cNvSpPr txBox="1"/>
          <p:nvPr/>
        </p:nvSpPr>
        <p:spPr>
          <a:xfrm>
            <a:off x="0" y="0"/>
            <a:ext cx="9144000" cy="588963"/>
          </a:xfrm>
          <a:prstGeom prst="rect">
            <a:avLst/>
          </a:prstGeom>
          <a:gradFill rotWithShape="0">
            <a:gsLst>
              <a:gs pos="0">
                <a:srgbClr val="9933FF"/>
              </a:gs>
              <a:gs pos="50000">
                <a:srgbClr val="CCCCFF"/>
              </a:gs>
              <a:gs pos="100000">
                <a:srgbClr val="9933FF"/>
              </a:gs>
            </a:gsLst>
            <a:lin ang="5400000" scaled="1"/>
            <a:tileRect/>
          </a:gradFill>
          <a:ln w="9525" cap="flat" cmpd="sng">
            <a:solidFill>
              <a:srgbClr val="6600CC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 eaLnBrk="0" hangingPunct="0">
              <a:spcBef>
                <a:spcPct val="50000"/>
              </a:spcBef>
            </a:pPr>
            <a:endParaRPr lang="zh-CN" altLang="en-US" sz="3200" b="1" dirty="0">
              <a:latin typeface="Tahoma" panose="020B0604030504040204" pitchFamily="2" charset="0"/>
            </a:endParaRPr>
          </a:p>
        </p:txBody>
      </p:sp>
      <p:sp>
        <p:nvSpPr>
          <p:cNvPr id="13316" name="文本框 13315"/>
          <p:cNvSpPr txBox="1"/>
          <p:nvPr/>
        </p:nvSpPr>
        <p:spPr>
          <a:xfrm>
            <a:off x="684213" y="3284538"/>
            <a:ext cx="8459787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1"/>
            <a:r>
              <a:rPr lang="zh-CN" altLang="en-US" sz="2800" b="1" dirty="0">
                <a:solidFill>
                  <a:srgbClr val="0000FF"/>
                </a:solidFill>
                <a:effectLst/>
                <a:latin typeface="Comic Sans MS" panose="030F0702030302020204" pitchFamily="2" charset="0"/>
              </a:rPr>
              <a:t>合并同类项（</a:t>
            </a:r>
            <a:r>
              <a:rPr lang="zh-CN" altLang="en-US" sz="2400" b="1" dirty="0">
                <a:solidFill>
                  <a:srgbClr val="FF3300"/>
                </a:solidFill>
                <a:effectLst/>
                <a:latin typeface="Arial" panose="020B0604020202020204" pitchFamily="34" charset="0"/>
              </a:rPr>
              <a:t>化为最简方程</a:t>
            </a:r>
            <a:r>
              <a:rPr lang="en-US" altLang="x-none" sz="2400" b="1" dirty="0">
                <a:solidFill>
                  <a:srgbClr val="FF3300"/>
                </a:solidFill>
                <a:effectLst/>
                <a:latin typeface="Arial" panose="020B0604020202020204" pitchFamily="34" charset="0"/>
              </a:rPr>
              <a:t>ax</a:t>
            </a:r>
            <a:r>
              <a:rPr lang="zh-CN" altLang="en-US" sz="2400" b="1" dirty="0">
                <a:solidFill>
                  <a:srgbClr val="FF3300"/>
                </a:solidFill>
                <a:effectLst/>
                <a:latin typeface="Arial" panose="020B0604020202020204" pitchFamily="34" charset="0"/>
              </a:rPr>
              <a:t>＝</a:t>
            </a:r>
            <a:r>
              <a:rPr lang="en-US" altLang="x-none" sz="2400" b="1" dirty="0">
                <a:solidFill>
                  <a:srgbClr val="FF3300"/>
                </a:solidFill>
                <a:effectLst/>
                <a:latin typeface="Arial" panose="020B0604020202020204" pitchFamily="34" charset="0"/>
              </a:rPr>
              <a:t>b</a:t>
            </a:r>
            <a:r>
              <a:rPr lang="zh-CN" altLang="en-US" sz="2400" b="1" dirty="0">
                <a:solidFill>
                  <a:srgbClr val="FF3300"/>
                </a:solidFill>
                <a:effectLst/>
                <a:latin typeface="Arial" panose="020B0604020202020204" pitchFamily="34" charset="0"/>
              </a:rPr>
              <a:t>（</a:t>
            </a:r>
            <a:r>
              <a:rPr lang="en-US" altLang="x-none" sz="2400" b="1" dirty="0">
                <a:solidFill>
                  <a:srgbClr val="FF3300"/>
                </a:solidFill>
                <a:effectLst/>
                <a:latin typeface="Arial" panose="020B0604020202020204" pitchFamily="34" charset="0"/>
              </a:rPr>
              <a:t>a≠0</a:t>
            </a:r>
            <a:r>
              <a:rPr lang="zh-CN" altLang="en-US" sz="2400" b="1" dirty="0">
                <a:solidFill>
                  <a:srgbClr val="FF3300"/>
                </a:solidFill>
                <a:effectLst/>
                <a:latin typeface="Arial" panose="020B0604020202020204" pitchFamily="34" charset="0"/>
              </a:rPr>
              <a:t>）的形式；</a:t>
            </a:r>
            <a:r>
              <a:rPr lang="zh-CN" altLang="en-US" sz="2400" b="1" dirty="0"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）</a:t>
            </a:r>
            <a:endParaRPr lang="zh-CN" altLang="en-US" sz="3600" b="1" dirty="0">
              <a:solidFill>
                <a:srgbClr val="0000FF"/>
              </a:solidFill>
              <a:effectLst/>
              <a:latin typeface="Comic Sans MS" panose="030F0702030302020204" pitchFamily="2" charset="0"/>
            </a:endParaRPr>
          </a:p>
        </p:txBody>
      </p:sp>
      <p:sp>
        <p:nvSpPr>
          <p:cNvPr id="13317" name="文本框 13316"/>
          <p:cNvSpPr txBox="1"/>
          <p:nvPr/>
        </p:nvSpPr>
        <p:spPr>
          <a:xfrm>
            <a:off x="647700" y="3846513"/>
            <a:ext cx="495935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1"/>
            <a:r>
              <a:rPr lang="zh-CN" altLang="en-US" sz="2800" b="1" dirty="0"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系数化为</a:t>
            </a:r>
            <a:r>
              <a:rPr lang="en-US" altLang="x-none" sz="2800" b="1" dirty="0"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1 </a:t>
            </a:r>
            <a:r>
              <a:rPr lang="zh-CN" altLang="en-US" sz="2800" b="1" dirty="0"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（等式性质</a:t>
            </a:r>
            <a:r>
              <a:rPr lang="en-US" altLang="x-none" sz="2800" b="1" dirty="0"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2</a:t>
            </a:r>
            <a:r>
              <a:rPr lang="zh-CN" altLang="en-US" sz="2800" b="1" dirty="0"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）</a:t>
            </a:r>
            <a:endParaRPr lang="zh-CN" altLang="en-US" sz="2800" b="1" dirty="0">
              <a:solidFill>
                <a:srgbClr val="0000FF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3318" name="图片 13317" descr="图片196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027988" y="5157788"/>
            <a:ext cx="923925" cy="15144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19" name="图片 13318" descr="图片33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825" y="4005263"/>
            <a:ext cx="1428750" cy="1428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20" name="矩形 13319"/>
          <p:cNvSpPr/>
          <p:nvPr/>
        </p:nvSpPr>
        <p:spPr>
          <a:xfrm rot="21575034">
            <a:off x="179388" y="765175"/>
            <a:ext cx="2725737" cy="7699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4361"/>
              </a:avLst>
            </a:prstTxWarp>
            <a:normAutofit/>
            <a:scene3d>
              <a:camera prst="legacyPerspectiveBottomRight">
                <a:rot lat="0" lon="21240000" rev="0"/>
              </a:camera>
              <a:lightRig rig="legacyHarsh3" dir="l"/>
            </a:scene3d>
            <a:sp3d extrusionH="430200" prstMaterial="legacyMatte">
              <a:extrusionClr>
                <a:srgbClr val="C0C0C0"/>
              </a:extrusionClr>
            </a:sp3d>
          </a:bodyPr>
          <a:p>
            <a:pPr algn="ctr"/>
            <a:r>
              <a:rPr lang="zh-CN" altLang="en-US" sz="6600" b="1">
                <a:gradFill rotWithShape="0">
                  <a:gsLst>
                    <a:gs pos="0">
                      <a:srgbClr val="FFFFFF"/>
                    </a:gs>
                    <a:gs pos="100000">
                      <a:srgbClr val="FF9900"/>
                    </a:gs>
                  </a:gsLst>
                  <a:lin ang="5460000" scaled="1"/>
                  <a:tileRect/>
                </a:gradFill>
                <a:latin typeface="华文新魏" panose="02010800040101010101" pitchFamily="2" charset="-122"/>
                <a:ea typeface="华文新魏" panose="02010800040101010101" pitchFamily="2" charset="-122"/>
              </a:rPr>
              <a:t>知识</a:t>
            </a:r>
            <a:endParaRPr lang="zh-CN" altLang="en-US" sz="6600" b="1">
              <a:gradFill rotWithShape="0">
                <a:gsLst>
                  <a:gs pos="0">
                    <a:srgbClr val="FFFFFF"/>
                  </a:gs>
                  <a:gs pos="100000">
                    <a:srgbClr val="FF9900"/>
                  </a:gs>
                </a:gsLst>
                <a:lin ang="5460000" scaled="1"/>
                <a:tileRect/>
              </a:gra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grpSp>
        <p:nvGrpSpPr>
          <p:cNvPr id="13321" name="组合 13320"/>
          <p:cNvGrpSpPr/>
          <p:nvPr/>
        </p:nvGrpSpPr>
        <p:grpSpPr>
          <a:xfrm>
            <a:off x="3119438" y="44450"/>
            <a:ext cx="2849562" cy="1674813"/>
            <a:chOff x="0" y="0"/>
            <a:chExt cx="1795" cy="1055"/>
          </a:xfrm>
        </p:grpSpPr>
        <p:sp>
          <p:nvSpPr>
            <p:cNvPr id="13322" name="filecab3"/>
            <p:cNvSpPr>
              <a:spLocks noEditPoints="1"/>
            </p:cNvSpPr>
            <p:nvPr/>
          </p:nvSpPr>
          <p:spPr>
            <a:xfrm rot="10800000">
              <a:off x="0" y="527"/>
              <a:ext cx="1795" cy="528"/>
            </a:xfrm>
            <a:custGeom>
              <a:avLst/>
              <a:gdLst>
                <a:gd name="txL" fmla="*/ 1004 w 21600"/>
                <a:gd name="txT" fmla="*/ 511 h 21600"/>
                <a:gd name="txR" fmla="*/ 20542 w 21600"/>
                <a:gd name="txB" fmla="*/ 18765 h 21600"/>
              </a:gdLst>
              <a:ahLst/>
              <a:cxnLst>
                <a:cxn ang="0">
                  <a:pos x="10800" y="0"/>
                </a:cxn>
                <a:cxn ang="0">
                  <a:pos x="0" y="0"/>
                </a:cxn>
                <a:cxn ang="0">
                  <a:pos x="0" y="10800"/>
                </a:cxn>
                <a:cxn ang="0">
                  <a:pos x="0" y="20367"/>
                </a:cxn>
                <a:cxn ang="0">
                  <a:pos x="10800" y="21600"/>
                </a:cxn>
                <a:cxn ang="0">
                  <a:pos x="21600" y="20367"/>
                </a:cxn>
                <a:cxn ang="0">
                  <a:pos x="21600" y="10800"/>
                </a:cxn>
                <a:cxn ang="0">
                  <a:pos x="21600" y="0"/>
                </a:cxn>
              </a:cxnLst>
              <a:rect l="txL" t="txT" r="txR" b="txB"/>
              <a:pathLst>
                <a:path w="21600" h="21600">
                  <a:moveTo>
                    <a:pt x="10788" y="0"/>
                  </a:moveTo>
                  <a:lnTo>
                    <a:pt x="0" y="0"/>
                  </a:lnTo>
                  <a:lnTo>
                    <a:pt x="0" y="10800"/>
                  </a:lnTo>
                  <a:lnTo>
                    <a:pt x="0" y="19099"/>
                  </a:lnTo>
                  <a:lnTo>
                    <a:pt x="8466" y="19099"/>
                  </a:lnTo>
                  <a:lnTo>
                    <a:pt x="8490" y="19440"/>
                  </a:lnTo>
                  <a:lnTo>
                    <a:pt x="8537" y="20008"/>
                  </a:lnTo>
                  <a:lnTo>
                    <a:pt x="8607" y="20349"/>
                  </a:lnTo>
                  <a:lnTo>
                    <a:pt x="8701" y="20691"/>
                  </a:lnTo>
                  <a:lnTo>
                    <a:pt x="8842" y="21145"/>
                  </a:lnTo>
                  <a:lnTo>
                    <a:pt x="9053" y="21373"/>
                  </a:lnTo>
                  <a:lnTo>
                    <a:pt x="9264" y="21600"/>
                  </a:lnTo>
                  <a:lnTo>
                    <a:pt x="9545" y="21600"/>
                  </a:lnTo>
                  <a:lnTo>
                    <a:pt x="10718" y="21600"/>
                  </a:lnTo>
                  <a:lnTo>
                    <a:pt x="11891" y="21600"/>
                  </a:lnTo>
                  <a:lnTo>
                    <a:pt x="12266" y="21600"/>
                  </a:lnTo>
                  <a:lnTo>
                    <a:pt x="12477" y="21429"/>
                  </a:lnTo>
                  <a:lnTo>
                    <a:pt x="12618" y="21202"/>
                  </a:lnTo>
                  <a:lnTo>
                    <a:pt x="12758" y="20861"/>
                  </a:lnTo>
                  <a:lnTo>
                    <a:pt x="12922" y="20349"/>
                  </a:lnTo>
                  <a:lnTo>
                    <a:pt x="12993" y="19952"/>
                  </a:lnTo>
                  <a:lnTo>
                    <a:pt x="13016" y="19440"/>
                  </a:lnTo>
                  <a:lnTo>
                    <a:pt x="13063" y="19099"/>
                  </a:lnTo>
                  <a:lnTo>
                    <a:pt x="21600" y="19099"/>
                  </a:lnTo>
                  <a:lnTo>
                    <a:pt x="21600" y="10800"/>
                  </a:lnTo>
                  <a:lnTo>
                    <a:pt x="21600" y="0"/>
                  </a:lnTo>
                  <a:lnTo>
                    <a:pt x="10788" y="0"/>
                  </a:lnTo>
                  <a:close/>
                  <a:moveTo>
                    <a:pt x="9053" y="19099"/>
                  </a:moveTo>
                  <a:lnTo>
                    <a:pt x="9053" y="19440"/>
                  </a:lnTo>
                  <a:lnTo>
                    <a:pt x="9076" y="19611"/>
                  </a:lnTo>
                  <a:lnTo>
                    <a:pt x="9123" y="19781"/>
                  </a:lnTo>
                  <a:lnTo>
                    <a:pt x="9193" y="20008"/>
                  </a:lnTo>
                  <a:lnTo>
                    <a:pt x="9264" y="20179"/>
                  </a:lnTo>
                  <a:lnTo>
                    <a:pt x="9334" y="20293"/>
                  </a:lnTo>
                  <a:lnTo>
                    <a:pt x="9405" y="20349"/>
                  </a:lnTo>
                  <a:lnTo>
                    <a:pt x="9545" y="20349"/>
                  </a:lnTo>
                  <a:lnTo>
                    <a:pt x="11891" y="20349"/>
                  </a:lnTo>
                  <a:lnTo>
                    <a:pt x="12031" y="20349"/>
                  </a:lnTo>
                  <a:lnTo>
                    <a:pt x="12172" y="20236"/>
                  </a:lnTo>
                  <a:lnTo>
                    <a:pt x="12266" y="20179"/>
                  </a:lnTo>
                  <a:lnTo>
                    <a:pt x="12336" y="20008"/>
                  </a:lnTo>
                  <a:lnTo>
                    <a:pt x="12383" y="19838"/>
                  </a:lnTo>
                  <a:lnTo>
                    <a:pt x="12430" y="19611"/>
                  </a:lnTo>
                  <a:lnTo>
                    <a:pt x="12477" y="19440"/>
                  </a:lnTo>
                  <a:lnTo>
                    <a:pt x="12477" y="19099"/>
                  </a:lnTo>
                  <a:lnTo>
                    <a:pt x="9053" y="19099"/>
                  </a:lnTo>
                  <a:close/>
                </a:path>
                <a:path w="21600" h="21600">
                  <a:moveTo>
                    <a:pt x="9053" y="19099"/>
                  </a:moveTo>
                  <a:lnTo>
                    <a:pt x="0" y="19099"/>
                  </a:lnTo>
                  <a:lnTo>
                    <a:pt x="21600" y="19099"/>
                  </a:lnTo>
                </a:path>
              </a:pathLst>
            </a:custGeom>
            <a:gradFill rotWithShape="1">
              <a:gsLst>
                <a:gs pos="0">
                  <a:srgbClr val="FF8200">
                    <a:alpha val="100000"/>
                  </a:srgbClr>
                </a:gs>
                <a:gs pos="10001">
                  <a:srgbClr val="FF0000">
                    <a:alpha val="100000"/>
                  </a:srgbClr>
                </a:gs>
                <a:gs pos="35001">
                  <a:srgbClr val="BA0066">
                    <a:alpha val="100000"/>
                  </a:srgbClr>
                </a:gs>
                <a:gs pos="70000">
                  <a:srgbClr val="66008F">
                    <a:alpha val="100000"/>
                  </a:srgbClr>
                </a:gs>
                <a:gs pos="100000">
                  <a:srgbClr val="000082">
                    <a:alpha val="100000"/>
                  </a:srgbClr>
                </a:gs>
              </a:gsLst>
              <a:lin ang="5400000" scaled="1"/>
              <a:tileRect/>
            </a:gra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07763" dir="2699999" algn="ctr" rotWithShape="0">
                <a:srgbClr val="808080"/>
              </a:outerShdw>
            </a:effectLst>
          </p:spPr>
          <p:txBody>
            <a:bodyPr rot="10800000" anchor="ctr"/>
            <a:p>
              <a:pPr algn="ctr"/>
              <a:endParaRPr lang="zh-CN" altLang="en-US" sz="44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行楷" panose="02010800040101010101" pitchFamily="2" charset="-122"/>
              </a:endParaRPr>
            </a:p>
          </p:txBody>
        </p:sp>
        <p:pic>
          <p:nvPicPr>
            <p:cNvPr id="13323" name="图片 13322" descr="F200822020395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84" y="0"/>
              <a:ext cx="1020" cy="768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3324" name="矩形 13323"/>
          <p:cNvSpPr/>
          <p:nvPr/>
        </p:nvSpPr>
        <p:spPr>
          <a:xfrm>
            <a:off x="3213100" y="982663"/>
            <a:ext cx="2663825" cy="823912"/>
          </a:xfrm>
          <a:prstGeom prst="rect">
            <a:avLst/>
          </a:prstGeom>
          <a:noFill/>
          <a:ln w="9525">
            <a:noFill/>
          </a:ln>
          <a:effectLst>
            <a:outerShdw dist="17961" dir="2699999" algn="ctr" rotWithShape="0">
              <a:schemeClr val="tx2"/>
            </a:outerShdw>
          </a:effectLst>
        </p:spPr>
        <p:txBody>
          <a:bodyPr>
            <a:spAutoFit/>
          </a:bodyPr>
          <a:p>
            <a:r>
              <a:rPr lang="zh-CN" altLang="en-US" sz="48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知识归纳</a:t>
            </a:r>
            <a:endParaRPr lang="zh-CN" altLang="en-US" sz="4800" b="1" dirty="0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3325" name="矩形 13324"/>
          <p:cNvSpPr/>
          <p:nvPr/>
        </p:nvSpPr>
        <p:spPr>
          <a:xfrm rot="21575034">
            <a:off x="6227763" y="836613"/>
            <a:ext cx="2725737" cy="7699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4361"/>
              </a:avLst>
            </a:prstTxWarp>
            <a:normAutofit/>
            <a:scene3d>
              <a:camera prst="legacyPerspectiveBottomRight">
                <a:rot lat="0" lon="21240000" rev="0"/>
              </a:camera>
              <a:lightRig rig="legacyHarsh3" dir="l"/>
            </a:scene3d>
            <a:sp3d extrusionH="430200" prstMaterial="legacyMatte">
              <a:extrusionClr>
                <a:srgbClr val="C0C0C0"/>
              </a:extrusionClr>
            </a:sp3d>
          </a:bodyPr>
          <a:p>
            <a:pPr algn="ctr"/>
            <a:r>
              <a:rPr lang="zh-CN" altLang="en-US" sz="6600" b="1">
                <a:gradFill rotWithShape="0">
                  <a:gsLst>
                    <a:gs pos="0">
                      <a:srgbClr val="FFFFFF"/>
                    </a:gs>
                    <a:gs pos="100000">
                      <a:srgbClr val="FF9900"/>
                    </a:gs>
                  </a:gsLst>
                  <a:lin ang="5460000" scaled="1"/>
                  <a:tileRect/>
                </a:gradFill>
                <a:latin typeface="华文新魏" panose="02010800040101010101" pitchFamily="2" charset="-122"/>
                <a:ea typeface="华文新魏" panose="02010800040101010101" pitchFamily="2" charset="-122"/>
              </a:rPr>
              <a:t>归纳</a:t>
            </a:r>
            <a:endParaRPr lang="zh-CN" altLang="en-US" sz="6600" b="1">
              <a:gradFill rotWithShape="0">
                <a:gsLst>
                  <a:gs pos="0">
                    <a:srgbClr val="FFFFFF"/>
                  </a:gs>
                  <a:gs pos="100000">
                    <a:srgbClr val="FF9900"/>
                  </a:gs>
                </a:gsLst>
                <a:lin ang="5460000" scaled="1"/>
                <a:tileRect/>
              </a:gra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3326" name="矩形 13325"/>
          <p:cNvSpPr/>
          <p:nvPr/>
        </p:nvSpPr>
        <p:spPr>
          <a:xfrm>
            <a:off x="1143000" y="2790825"/>
            <a:ext cx="3616325" cy="6048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Comic Sans MS" panose="030F0702030302020204" pitchFamily="2" charset="0"/>
              </a:rPr>
              <a:t>移项（等式的性质</a:t>
            </a:r>
            <a:r>
              <a:rPr lang="en-US" altLang="x-none" sz="2800" b="1" dirty="0">
                <a:solidFill>
                  <a:srgbClr val="0000FF"/>
                </a:solidFill>
                <a:latin typeface="Comic Sans MS" panose="030F0702030302020204" pitchFamily="2" charset="0"/>
              </a:rPr>
              <a:t>1</a:t>
            </a:r>
            <a:r>
              <a:rPr lang="zh-CN" altLang="en-US" sz="2800" b="1" dirty="0">
                <a:solidFill>
                  <a:srgbClr val="0000FF"/>
                </a:solidFill>
                <a:latin typeface="Comic Sans MS" panose="030F0702030302020204" pitchFamily="2" charset="0"/>
              </a:rPr>
              <a:t>）</a:t>
            </a:r>
            <a:endParaRPr lang="zh-CN" altLang="en-US" sz="2800" b="1" dirty="0">
              <a:solidFill>
                <a:srgbClr val="0000FF"/>
              </a:solidFill>
              <a:latin typeface="Comic Sans MS" panose="030F0702030302020204" pitchFamily="2" charset="0"/>
            </a:endParaRPr>
          </a:p>
        </p:txBody>
      </p:sp>
      <p:grpSp>
        <p:nvGrpSpPr>
          <p:cNvPr id="13327" name="组合 13326"/>
          <p:cNvGrpSpPr/>
          <p:nvPr/>
        </p:nvGrpSpPr>
        <p:grpSpPr>
          <a:xfrm>
            <a:off x="2843213" y="4581525"/>
            <a:ext cx="3795712" cy="1833563"/>
            <a:chOff x="0" y="0"/>
            <a:chExt cx="2391" cy="1155"/>
          </a:xfrm>
        </p:grpSpPr>
        <p:pic>
          <p:nvPicPr>
            <p:cNvPr id="13328" name="图片 13327" descr="003388 (17)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236" y="0"/>
              <a:ext cx="1155" cy="115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3329" name="File"/>
            <p:cNvSpPr>
              <a:spLocks noEditPoints="1"/>
            </p:cNvSpPr>
            <p:nvPr/>
          </p:nvSpPr>
          <p:spPr>
            <a:xfrm>
              <a:off x="0" y="20"/>
              <a:ext cx="1286" cy="525"/>
            </a:xfrm>
            <a:custGeom>
              <a:avLst/>
              <a:gdLst>
                <a:gd name="txL" fmla="*/ 1086 w 21600"/>
                <a:gd name="txT" fmla="*/ 4628 h 21600"/>
                <a:gd name="txR" fmla="*/ 20635 w 21600"/>
                <a:gd name="txB" fmla="*/ 20289 h 21600"/>
              </a:gdLst>
              <a:ahLst/>
              <a:cxnLst>
                <a:cxn ang="0">
                  <a:pos x="10981" y="3240"/>
                </a:cxn>
                <a:cxn ang="0">
                  <a:pos x="0" y="10800"/>
                </a:cxn>
                <a:cxn ang="0">
                  <a:pos x="10800" y="21600"/>
                </a:cxn>
                <a:cxn ang="0">
                  <a:pos x="21600" y="10800"/>
                </a:cxn>
                <a:cxn ang="0">
                  <a:pos x="0" y="21600"/>
                </a:cxn>
                <a:cxn ang="0">
                  <a:pos x="21600" y="21600"/>
                </a:cxn>
              </a:cxnLst>
              <a:rect l="txL" t="txT" r="txR" b="txB"/>
              <a:pathLst>
                <a:path w="21600" h="21600">
                  <a:moveTo>
                    <a:pt x="19790" y="3240"/>
                  </a:moveTo>
                  <a:cubicBezTo>
                    <a:pt x="10981" y="3240"/>
                    <a:pt x="9171" y="3240"/>
                    <a:pt x="9050" y="3086"/>
                  </a:cubicBezTo>
                  <a:cubicBezTo>
                    <a:pt x="9050" y="2931"/>
                    <a:pt x="8930" y="2777"/>
                    <a:pt x="8930" y="2469"/>
                  </a:cubicBezTo>
                  <a:cubicBezTo>
                    <a:pt x="8930" y="2160"/>
                    <a:pt x="8809" y="1851"/>
                    <a:pt x="8688" y="1389"/>
                  </a:cubicBezTo>
                  <a:cubicBezTo>
                    <a:pt x="8568" y="1080"/>
                    <a:pt x="8326" y="771"/>
                    <a:pt x="8085" y="463"/>
                  </a:cubicBezTo>
                  <a:cubicBezTo>
                    <a:pt x="7723" y="154"/>
                    <a:pt x="7361" y="0"/>
                    <a:pt x="7361" y="0"/>
                  </a:cubicBezTo>
                  <a:cubicBezTo>
                    <a:pt x="7361" y="0"/>
                    <a:pt x="2293" y="0"/>
                    <a:pt x="2051" y="154"/>
                  </a:cubicBezTo>
                  <a:cubicBezTo>
                    <a:pt x="1689" y="309"/>
                    <a:pt x="1448" y="463"/>
                    <a:pt x="1327" y="771"/>
                  </a:cubicBezTo>
                  <a:cubicBezTo>
                    <a:pt x="1207" y="1080"/>
                    <a:pt x="1086" y="1389"/>
                    <a:pt x="965" y="1697"/>
                  </a:cubicBezTo>
                  <a:cubicBezTo>
                    <a:pt x="845" y="2160"/>
                    <a:pt x="724" y="2314"/>
                    <a:pt x="724" y="2469"/>
                  </a:cubicBezTo>
                  <a:cubicBezTo>
                    <a:pt x="603" y="2623"/>
                    <a:pt x="603" y="2777"/>
                    <a:pt x="483" y="2931"/>
                  </a:cubicBezTo>
                  <a:cubicBezTo>
                    <a:pt x="483" y="3086"/>
                    <a:pt x="362" y="3240"/>
                    <a:pt x="241" y="3240"/>
                  </a:cubicBezTo>
                  <a:lnTo>
                    <a:pt x="0" y="3394"/>
                  </a:lnTo>
                  <a:lnTo>
                    <a:pt x="0" y="3703"/>
                  </a:lnTo>
                  <a:lnTo>
                    <a:pt x="0" y="10800"/>
                  </a:lnTo>
                  <a:lnTo>
                    <a:pt x="0" y="21600"/>
                  </a:lnTo>
                  <a:lnTo>
                    <a:pt x="10981" y="21600"/>
                  </a:lnTo>
                  <a:lnTo>
                    <a:pt x="21600" y="21600"/>
                  </a:lnTo>
                  <a:lnTo>
                    <a:pt x="21600" y="10800"/>
                  </a:lnTo>
                  <a:lnTo>
                    <a:pt x="21600" y="5246"/>
                  </a:lnTo>
                  <a:lnTo>
                    <a:pt x="21600" y="4783"/>
                  </a:lnTo>
                  <a:cubicBezTo>
                    <a:pt x="21479" y="4320"/>
                    <a:pt x="21359" y="4011"/>
                    <a:pt x="21117" y="3703"/>
                  </a:cubicBezTo>
                  <a:cubicBezTo>
                    <a:pt x="20876" y="3549"/>
                    <a:pt x="20514" y="3394"/>
                    <a:pt x="20152" y="324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FF"/>
                </a:gs>
                <a:gs pos="50000">
                  <a:srgbClr val="CC3300"/>
                </a:gs>
                <a:gs pos="100000">
                  <a:srgbClr val="0000FF"/>
                </a:gs>
              </a:gsLst>
              <a:lin ang="5400000" scaled="1"/>
              <a:tileRect/>
            </a:gradFill>
            <a:ln w="25400" cap="flat" cmpd="sng">
              <a:solidFill>
                <a:srgbClr val="0000FF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43684" dir="2699999" algn="ctr" rotWithShape="0">
                <a:srgbClr val="808080"/>
              </a:outerShdw>
            </a:effectLst>
          </p:spPr>
          <p:txBody>
            <a:bodyPr anchor="ctr"/>
            <a:p>
              <a:pPr algn="ctr"/>
              <a:r>
                <a:rPr lang="zh-CN" altLang="en-US" sz="4400" b="1" dirty="0">
                  <a:solidFill>
                    <a:schemeClr val="bg1"/>
                  </a:solidFill>
                  <a:latin typeface="Times New Roman" panose="02020603050405020304" pitchFamily="2" charset="0"/>
                  <a:ea typeface="华文行楷" panose="02010800040101010101" pitchFamily="2" charset="-122"/>
                </a:rPr>
                <a:t>注意</a:t>
              </a:r>
              <a:endParaRPr lang="zh-CN" altLang="en-US" sz="4400" b="1" dirty="0">
                <a:solidFill>
                  <a:schemeClr val="bg1"/>
                </a:solidFill>
                <a:latin typeface="Times New Roman" panose="02020603050405020304" pitchFamily="2" charset="0"/>
                <a:ea typeface="华文行楷" panose="02010800040101010101" pitchFamily="2" charset="-122"/>
              </a:endParaRPr>
            </a:p>
          </p:txBody>
        </p:sp>
      </p:grpSp>
      <p:pic>
        <p:nvPicPr>
          <p:cNvPr id="13330" name="图片 13329" descr="图片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10450" y="4953000"/>
            <a:ext cx="1733550" cy="1905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31" name="矩形 13330"/>
          <p:cNvSpPr/>
          <p:nvPr/>
        </p:nvSpPr>
        <p:spPr>
          <a:xfrm>
            <a:off x="250825" y="5661025"/>
            <a:ext cx="3455988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x-none" sz="28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1</a:t>
            </a:r>
            <a:r>
              <a:rPr lang="zh-CN" altLang="en-US" sz="28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．移项要改变符号</a:t>
            </a:r>
            <a:r>
              <a:rPr lang="en-US" altLang="x-none" sz="28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.</a:t>
            </a:r>
            <a:r>
              <a:rPr lang="en-US" altLang="x-none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 </a:t>
            </a:r>
            <a:endParaRPr lang="en-US" altLang="x-none" sz="2800" b="1" i="1" dirty="0">
              <a:solidFill>
                <a:srgbClr val="FF0000"/>
              </a:solidFill>
              <a:latin typeface="Times New Roman" panose="02020603050405020304" pitchFamily="2" charset="0"/>
            </a:endParaRPr>
          </a:p>
        </p:txBody>
      </p:sp>
      <p:sp>
        <p:nvSpPr>
          <p:cNvPr id="13332" name="矩形 13331"/>
          <p:cNvSpPr/>
          <p:nvPr/>
        </p:nvSpPr>
        <p:spPr>
          <a:xfrm>
            <a:off x="200025" y="6275388"/>
            <a:ext cx="7180263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x-none" sz="28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2</a:t>
            </a:r>
            <a:r>
              <a:rPr lang="zh-CN" altLang="en-US" sz="28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．去括号时一定要遵循去括号的法则。</a:t>
            </a:r>
            <a:r>
              <a:rPr lang="en-US" altLang="x-none" sz="28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.</a:t>
            </a:r>
            <a:r>
              <a:rPr lang="en-US" altLang="x-none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 </a:t>
            </a:r>
            <a:endParaRPr lang="en-US" altLang="x-none" sz="2800" b="1" i="1" dirty="0">
              <a:solidFill>
                <a:srgbClr val="FF0000"/>
              </a:solidFill>
              <a:latin typeface="Times New Roman" panose="02020603050405020304" pitchFamily="2" charset="0"/>
            </a:endParaRPr>
          </a:p>
        </p:txBody>
      </p:sp>
      <p:sp>
        <p:nvSpPr>
          <p:cNvPr id="13333" name="矩形 13332"/>
          <p:cNvSpPr/>
          <p:nvPr/>
        </p:nvSpPr>
        <p:spPr>
          <a:xfrm>
            <a:off x="1143000" y="2243138"/>
            <a:ext cx="4113213" cy="6048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Comic Sans MS" panose="030F0702030302020204" pitchFamily="2" charset="0"/>
              </a:rPr>
              <a:t>去括号（去括号的法则）</a:t>
            </a:r>
            <a:endParaRPr lang="zh-CN" altLang="en-US" sz="2800" b="1" dirty="0">
              <a:solidFill>
                <a:srgbClr val="0000FF"/>
              </a:solidFill>
              <a:latin typeface="Comic Sans MS" panose="030F0702030302020204" pitchFamily="2" charset="0"/>
            </a:endParaRPr>
          </a:p>
        </p:txBody>
      </p:sp>
      <p:pic>
        <p:nvPicPr>
          <p:cNvPr id="13334" name="图片 13333" descr="晃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80288" y="1412875"/>
            <a:ext cx="1114425" cy="1905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49"/>
                            </p:stCondLst>
                            <p:childTnLst>
                              <p:par>
                                <p:cTn id="10" presetID="3" presetClass="emph" presetSubtype="6" repeatCount="indefinite" autoRev="1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501B7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49"/>
                            </p:stCondLst>
                            <p:childTnLst>
                              <p:par>
                                <p:cTn id="1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3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800" decel="100000"/>
                                        <p:tgtEl>
                                          <p:spTgt spid="133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800" decel="1000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800" decel="1000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3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3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6" grpId="0"/>
      <p:bldP spid="13317" grpId="0"/>
      <p:bldP spid="13324" grpId="0"/>
      <p:bldP spid="13324" grpId="1"/>
      <p:bldP spid="13326" grpId="0"/>
      <p:bldP spid="13331" grpId="0"/>
      <p:bldP spid="13332" grpId="0"/>
      <p:bldP spid="1333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4338" name="图片 14337" descr="星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5973763"/>
            <a:ext cx="884237" cy="8842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39" name="图片 14338" descr="星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001000" y="5029200"/>
            <a:ext cx="884238" cy="8842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40" name="图片 14339" descr="星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81800" y="6172200"/>
            <a:ext cx="884238" cy="8842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41" name="文本框 14340"/>
          <p:cNvSpPr txBox="1"/>
          <p:nvPr/>
        </p:nvSpPr>
        <p:spPr>
          <a:xfrm>
            <a:off x="1598613" y="2540000"/>
            <a:ext cx="7294562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课本</a:t>
            </a:r>
            <a:r>
              <a:rPr lang="zh-CN" altLang="en-US" sz="2800" b="1" dirty="0">
                <a:latin typeface="Arial" panose="020B0604020202020204" pitchFamily="34" charset="0"/>
              </a:rPr>
              <a:t>第</a:t>
            </a:r>
            <a:r>
              <a:rPr lang="en-US" altLang="x-none" sz="2800" b="1" dirty="0">
                <a:latin typeface="Arial" panose="020B0604020202020204" pitchFamily="34" charset="0"/>
              </a:rPr>
              <a:t>98</a:t>
            </a:r>
            <a:r>
              <a:rPr lang="zh-CN" altLang="en-US" sz="2800" b="1" dirty="0">
                <a:latin typeface="Arial" panose="020B0604020202020204" pitchFamily="34" charset="0"/>
              </a:rPr>
              <a:t>页习题</a:t>
            </a:r>
            <a:r>
              <a:rPr lang="en-US" altLang="x-none" sz="2800" b="1" dirty="0">
                <a:latin typeface="Arial" panose="020B0604020202020204" pitchFamily="34" charset="0"/>
              </a:rPr>
              <a:t>3.3</a:t>
            </a:r>
            <a:r>
              <a:rPr lang="zh-CN" altLang="en-US" sz="2800" b="1" dirty="0">
                <a:latin typeface="Arial" panose="020B0604020202020204" pitchFamily="34" charset="0"/>
              </a:rPr>
              <a:t>第</a:t>
            </a:r>
            <a:r>
              <a:rPr lang="en-US" altLang="x-none" sz="2800" b="1" dirty="0">
                <a:latin typeface="Arial" panose="020B0604020202020204" pitchFamily="34" charset="0"/>
              </a:rPr>
              <a:t>1</a:t>
            </a:r>
            <a:r>
              <a:rPr lang="zh-CN" altLang="en-US" sz="2800" b="1" dirty="0">
                <a:latin typeface="Arial" panose="020B0604020202020204" pitchFamily="34" charset="0"/>
              </a:rPr>
              <a:t>、</a:t>
            </a:r>
            <a:r>
              <a:rPr lang="en-US" altLang="x-none" sz="2800" b="1" dirty="0">
                <a:latin typeface="Arial" panose="020B0604020202020204" pitchFamily="34" charset="0"/>
              </a:rPr>
              <a:t>2</a:t>
            </a:r>
            <a:r>
              <a:rPr lang="zh-CN" altLang="en-US" sz="2800" b="1" dirty="0">
                <a:latin typeface="Arial" panose="020B0604020202020204" pitchFamily="34" charset="0"/>
              </a:rPr>
              <a:t>题</a:t>
            </a:r>
            <a:endParaRPr lang="zh-CN" altLang="en-US" sz="2000" b="1" dirty="0">
              <a:solidFill>
                <a:srgbClr val="00FF00"/>
              </a:solidFill>
              <a:latin typeface="Arial" panose="020B0604020202020204" pitchFamily="34" charset="0"/>
            </a:endParaRPr>
          </a:p>
        </p:txBody>
      </p:sp>
      <p:sp>
        <p:nvSpPr>
          <p:cNvPr id="14342" name="文本框 14341"/>
          <p:cNvSpPr txBox="1"/>
          <p:nvPr/>
        </p:nvSpPr>
        <p:spPr>
          <a:xfrm>
            <a:off x="539750" y="1339850"/>
            <a:ext cx="2722563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b="1" i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作业布置：</a:t>
            </a:r>
            <a:endParaRPr lang="zh-CN" altLang="en-US" sz="4000" b="1" i="1" dirty="0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advTm="4048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5362" name="图片 15361" descr="TXTP03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3" name="矩形 15362" descr="横条"/>
          <p:cNvSpPr/>
          <p:nvPr/>
        </p:nvSpPr>
        <p:spPr>
          <a:xfrm>
            <a:off x="1905000" y="3505200"/>
            <a:ext cx="5832475" cy="71438"/>
          </a:xfrm>
          <a:prstGeom prst="rect">
            <a:avLst/>
          </a:prstGeom>
        </p:spPr>
        <p:txBody>
          <a:bodyPr wrap="none" fromWordArt="1">
            <a:prstTxWarp prst="textArchUp">
              <a:avLst>
                <a:gd name="adj" fmla="val 10800000"/>
              </a:avLst>
            </a:prstTxWarp>
            <a:normAutofit/>
          </a:bodyPr>
          <a:p>
            <a:pPr algn="ctr"/>
            <a:r>
              <a:rPr lang="zh-CN" altLang="en-US" sz="6600" b="1">
                <a:blipFill rotWithShape="0">
                  <a:blip r:embed="rId2"/>
                  <a:stretch>
                    <a:fillRect/>
                  </a:stretch>
                </a:blipFill>
                <a:effectLst>
                  <a:outerShdw dist="35921" dir="2699999" algn="ctr" rotWithShape="0">
                    <a:srgbClr val="80808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再见</a:t>
            </a:r>
            <a:endParaRPr lang="zh-CN" altLang="en-US" sz="6600" b="1">
              <a:blipFill rotWithShape="0">
                <a:blip r:embed="rId2"/>
                <a:stretch>
                  <a:fillRect/>
                </a:stretch>
              </a:blipFill>
              <a:effectLst>
                <a:outerShdw dist="35921" dir="2699999" algn="ctr" rotWithShape="0">
                  <a:srgbClr val="80808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15364" name="图片 15363" descr="PIC03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3600" y="4725988"/>
            <a:ext cx="3200400" cy="17002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5" name="矩形 15364"/>
          <p:cNvSpPr/>
          <p:nvPr/>
        </p:nvSpPr>
        <p:spPr>
          <a:xfrm>
            <a:off x="3708400" y="1052513"/>
            <a:ext cx="2520950" cy="288925"/>
          </a:xfrm>
          <a:prstGeom prst="rect">
            <a:avLst/>
          </a:prstGeom>
        </p:spPr>
        <p:txBody>
          <a:bodyPr wrap="none" fromWordArt="1">
            <a:prstTxWarp prst="textArchUp">
              <a:avLst>
                <a:gd name="adj" fmla="val 10800000"/>
              </a:avLst>
            </a:prstTxWarp>
            <a:normAutofit/>
          </a:bodyPr>
          <a:p>
            <a:pPr algn="ctr"/>
            <a:r>
              <a:rPr lang="zh-CN" altLang="en-US" sz="6600" b="1">
                <a:ln w="9525" cap="flat" cmpd="sng">
                  <a:solidFill>
                    <a:srgbClr val="0000CC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E14176"/>
                </a:solidFill>
                <a:effectLst>
                  <a:outerShdw dist="35921" dir="2699999" algn="ctr" rotWithShape="0">
                    <a:srgbClr val="80808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下课</a:t>
            </a:r>
            <a:endParaRPr lang="zh-CN" altLang="en-US" sz="6600" b="1">
              <a:ln w="9525" cap="flat" cmpd="sng">
                <a:solidFill>
                  <a:srgbClr val="0000CC"/>
                </a:solidFill>
                <a:prstDash val="solid"/>
                <a:headEnd type="none" w="med" len="med"/>
                <a:tailEnd type="none" w="med" len="med"/>
              </a:ln>
              <a:solidFill>
                <a:srgbClr val="E14176"/>
              </a:solidFill>
              <a:effectLst>
                <a:outerShdw dist="35921" dir="2699999" algn="ctr" rotWithShape="0">
                  <a:srgbClr val="80808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star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star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6386" name="图片 16385" descr="校园一角"/>
          <p:cNvPicPr>
            <a:picLocks noChangeAspect="1"/>
          </p:cNvPicPr>
          <p:nvPr/>
        </p:nvPicPr>
        <p:blipFill>
          <a:blip r:embed="rId1">
            <a:lum bright="14001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87" name="图片 16386" descr="3[12]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7675" y="1700213"/>
            <a:ext cx="3225800" cy="4368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88" name="图片 16387" descr="气球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8538" y="1125538"/>
            <a:ext cx="1220787" cy="1371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89" name="图片 16388" descr="气球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7625" y="1412875"/>
            <a:ext cx="1220788" cy="1371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90" name="图片 16389" descr="气球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7050" y="188913"/>
            <a:ext cx="1023938" cy="11509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91" name="图片 16390" descr="气球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752475" cy="8461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92" name="图片 16391" descr="和平鸽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223063">
            <a:off x="7956550" y="692150"/>
            <a:ext cx="981075" cy="11445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93" name="新月形 16392"/>
          <p:cNvSpPr/>
          <p:nvPr/>
        </p:nvSpPr>
        <p:spPr>
          <a:xfrm>
            <a:off x="971550" y="620713"/>
            <a:ext cx="695325" cy="354012"/>
          </a:xfrm>
          <a:prstGeom prst="moon">
            <a:avLst>
              <a:gd name="adj" fmla="val 52755"/>
            </a:avLst>
          </a:prstGeom>
          <a:solidFill>
            <a:srgbClr val="0000CC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  <a:effectLst>
            <a:outerShdw dist="35921" dir="2699999" algn="ctr" rotWithShape="0">
              <a:srgbClr val="1C1C1C"/>
            </a:outerShdw>
          </a:effectLst>
        </p:spPr>
        <p:txBody>
          <a:bodyPr/>
          <a:p>
            <a:endParaRPr lang="zh-CN" altLang="en-US"/>
          </a:p>
        </p:txBody>
      </p:sp>
      <p:sp>
        <p:nvSpPr>
          <p:cNvPr id="16394" name="新月形 16393"/>
          <p:cNvSpPr/>
          <p:nvPr/>
        </p:nvSpPr>
        <p:spPr>
          <a:xfrm rot="-20385216" flipH="1">
            <a:off x="7812088" y="5734050"/>
            <a:ext cx="728662" cy="371475"/>
          </a:xfrm>
          <a:prstGeom prst="moon">
            <a:avLst>
              <a:gd name="adj" fmla="val 52486"/>
            </a:avLst>
          </a:prstGeom>
          <a:solidFill>
            <a:srgbClr val="FF0000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  <a:effectLst>
            <a:outerShdw dist="35921" dir="2699999" algn="ctr" rotWithShape="0">
              <a:srgbClr val="1C1C1C"/>
            </a:outerShdw>
          </a:effectLst>
        </p:spPr>
        <p:txBody>
          <a:bodyPr/>
          <a:p>
            <a:endParaRPr lang="zh-CN" altLang="en-US"/>
          </a:p>
        </p:txBody>
      </p:sp>
      <p:pic>
        <p:nvPicPr>
          <p:cNvPr id="16395" name="图片 16394" descr="和平鸽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223063">
            <a:off x="4859338" y="260350"/>
            <a:ext cx="981075" cy="11445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96" name="矩形 16395"/>
          <p:cNvSpPr/>
          <p:nvPr/>
        </p:nvSpPr>
        <p:spPr>
          <a:xfrm>
            <a:off x="250825" y="333375"/>
            <a:ext cx="4248150" cy="215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9525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义务教育课程标准实验教科书</a:t>
            </a:r>
            <a:endParaRPr lang="zh-CN" altLang="en-US" sz="3600">
              <a:ln w="952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6397" name="矩形 16396"/>
          <p:cNvSpPr/>
          <p:nvPr/>
        </p:nvSpPr>
        <p:spPr>
          <a:xfrm>
            <a:off x="1619250" y="908050"/>
            <a:ext cx="1655763" cy="215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9525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七年级 上册</a:t>
            </a:r>
            <a:endParaRPr lang="zh-CN" altLang="en-US" sz="3600">
              <a:ln w="952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6398" name="矩形 16397"/>
          <p:cNvSpPr/>
          <p:nvPr/>
        </p:nvSpPr>
        <p:spPr>
          <a:xfrm>
            <a:off x="6659563" y="6381750"/>
            <a:ext cx="2016125" cy="288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9525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人民教育出版社</a:t>
            </a:r>
            <a:endParaRPr lang="zh-CN" altLang="en-US" sz="3600">
              <a:ln w="952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6399" name="图片 16398" descr="和平鸽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223063">
            <a:off x="6372225" y="1268413"/>
            <a:ext cx="981075" cy="11445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400" name="矩形 16399"/>
          <p:cNvSpPr/>
          <p:nvPr/>
        </p:nvSpPr>
        <p:spPr>
          <a:xfrm>
            <a:off x="2339975" y="3933825"/>
            <a:ext cx="5111750" cy="1431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x-none" sz="4400" b="1" dirty="0">
                <a:solidFill>
                  <a:srgbClr val="0000FF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3.3. 1.  </a:t>
            </a:r>
            <a:r>
              <a:rPr lang="zh-CN" altLang="en-US" sz="4400" b="1" dirty="0">
                <a:solidFill>
                  <a:srgbClr val="0000FF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利用去括号解一元一次方程</a:t>
            </a:r>
            <a:endParaRPr lang="zh-CN" altLang="en-US" sz="4400" b="1" dirty="0">
              <a:solidFill>
                <a:srgbClr val="0000FF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6401" name="矩形 16400"/>
          <p:cNvSpPr/>
          <p:nvPr/>
        </p:nvSpPr>
        <p:spPr>
          <a:xfrm>
            <a:off x="1619250" y="2133600"/>
            <a:ext cx="6337300" cy="719138"/>
          </a:xfrm>
          <a:prstGeom prst="rect">
            <a:avLst/>
          </a:prstGeom>
        </p:spPr>
        <p:txBody>
          <a:bodyPr wrap="none" fromWordArt="1">
            <a:prstTxWarp prst="textArchUp">
              <a:avLst>
                <a:gd name="adj" fmla="val 10800000"/>
              </a:avLst>
            </a:prstTxWarp>
            <a:normAutofit/>
          </a:bodyPr>
          <a:p>
            <a:pPr algn="ctr"/>
            <a:r>
              <a:rPr lang="zh-CN" altLang="en-US" sz="6000" b="1">
                <a:ln w="9525" cap="flat" cmpd="sng">
                  <a:solidFill>
                    <a:srgbClr val="FFFF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FF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第三章 一元一次方程</a:t>
            </a:r>
            <a:endParaRPr lang="zh-CN" altLang="en-US" sz="6000" b="1">
              <a:ln w="9525" cap="flat" cmpd="sng">
                <a:solidFill>
                  <a:srgbClr val="FFFFFF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FF"/>
              </a:solidFill>
              <a:latin typeface="隶书" panose="02010509060101010101" pitchFamily="1" charset="-122"/>
              <a:ea typeface="隶书" panose="02010509060101010101" pitchFamily="1" charset="-122"/>
            </a:endParaRPr>
          </a:p>
        </p:txBody>
      </p:sp>
      <p:sp>
        <p:nvSpPr>
          <p:cNvPr id="16402" name="矩形 16401"/>
          <p:cNvSpPr/>
          <p:nvPr/>
        </p:nvSpPr>
        <p:spPr>
          <a:xfrm>
            <a:off x="1042988" y="2954338"/>
            <a:ext cx="7561262" cy="762000"/>
          </a:xfrm>
          <a:prstGeom prst="rect">
            <a:avLst/>
          </a:prstGeom>
          <a:solidFill>
            <a:srgbClr val="CCFFFF"/>
          </a:solidFill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x-none" sz="4400" b="1" dirty="0">
                <a:solidFill>
                  <a:srgbClr val="0080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3.3 </a:t>
            </a:r>
            <a:r>
              <a:rPr lang="zh-CN" altLang="en-US" sz="4400" b="1" dirty="0">
                <a:solidFill>
                  <a:srgbClr val="0080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解一元一次方程（二）</a:t>
            </a:r>
            <a:endParaRPr lang="en-US" altLang="x-none" sz="4400" b="1" dirty="0">
              <a:solidFill>
                <a:srgbClr val="008000"/>
              </a:solidFill>
              <a:latin typeface="隶书" panose="02010509060101010101" pitchFamily="1" charset="-122"/>
              <a:ea typeface="隶书" panose="02010509060101010101" pitchFamily="1" charset="-122"/>
            </a:endParaRPr>
          </a:p>
        </p:txBody>
      </p:sp>
      <p:pic>
        <p:nvPicPr>
          <p:cNvPr id="16403" name="图片 16402" descr="003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48488" y="3716338"/>
            <a:ext cx="2009775" cy="1447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404" name="图片 16403" descr="003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3850" y="4508500"/>
            <a:ext cx="1400175" cy="1143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405" name="图片 16404" descr="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24300" y="5300663"/>
            <a:ext cx="952500" cy="6286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406" name="矩形 16405"/>
          <p:cNvSpPr/>
          <p:nvPr/>
        </p:nvSpPr>
        <p:spPr>
          <a:xfrm>
            <a:off x="3779838" y="5734050"/>
            <a:ext cx="2160587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4400" b="1" dirty="0">
                <a:solidFill>
                  <a:srgbClr val="FFFF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第</a:t>
            </a:r>
            <a:r>
              <a:rPr lang="en-US" altLang="x-none" sz="4400" b="1" dirty="0">
                <a:solidFill>
                  <a:srgbClr val="FFFF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2</a:t>
            </a:r>
            <a:r>
              <a:rPr lang="zh-CN" altLang="en-US" sz="4400" b="1" dirty="0">
                <a:solidFill>
                  <a:srgbClr val="FFFF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课时</a:t>
            </a:r>
            <a:endParaRPr lang="zh-CN" altLang="en-US" sz="4400" b="1" dirty="0">
              <a:solidFill>
                <a:srgbClr val="FFFF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文本框 17409"/>
          <p:cNvSpPr txBox="1"/>
          <p:nvPr/>
        </p:nvSpPr>
        <p:spPr>
          <a:xfrm>
            <a:off x="539750" y="1844675"/>
            <a:ext cx="63373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/>
            <a:r>
              <a:rPr lang="en-US" altLang="x-none" sz="2800" b="1" dirty="0">
                <a:solidFill>
                  <a:schemeClr val="tx2"/>
                </a:solidFill>
                <a:latin typeface="Tahoma" panose="020B0604030504040204" pitchFamily="2" charset="0"/>
              </a:rPr>
              <a:t>1.</a:t>
            </a:r>
            <a:r>
              <a:rPr lang="zh-CN" altLang="en-US" sz="2800" b="1" dirty="0">
                <a:solidFill>
                  <a:schemeClr val="tx2"/>
                </a:solidFill>
                <a:latin typeface="Tahoma" panose="020B0604030504040204" pitchFamily="2" charset="0"/>
              </a:rPr>
              <a:t>前面我们学习的解方程有哪些步骤</a:t>
            </a:r>
            <a:r>
              <a:rPr lang="en-US" altLang="x-none" sz="2800" b="1" dirty="0">
                <a:solidFill>
                  <a:schemeClr val="tx2"/>
                </a:solidFill>
                <a:latin typeface="Tahoma" panose="020B0604030504040204" pitchFamily="2" charset="0"/>
              </a:rPr>
              <a:t>?</a:t>
            </a:r>
            <a:endParaRPr lang="en-US" altLang="x-none" sz="2800" b="1" dirty="0">
              <a:solidFill>
                <a:schemeClr val="tx2"/>
              </a:solidFill>
              <a:latin typeface="Tahoma" panose="020B0604030504040204" pitchFamily="2" charset="0"/>
            </a:endParaRPr>
          </a:p>
        </p:txBody>
      </p:sp>
      <p:sp>
        <p:nvSpPr>
          <p:cNvPr id="17411" name="文本框 17410"/>
          <p:cNvSpPr txBox="1"/>
          <p:nvPr/>
        </p:nvSpPr>
        <p:spPr>
          <a:xfrm>
            <a:off x="0" y="0"/>
            <a:ext cx="9144000" cy="588963"/>
          </a:xfrm>
          <a:prstGeom prst="rect">
            <a:avLst/>
          </a:prstGeom>
          <a:gradFill rotWithShape="0">
            <a:gsLst>
              <a:gs pos="0">
                <a:srgbClr val="9933FF"/>
              </a:gs>
              <a:gs pos="50000">
                <a:srgbClr val="CCCCFF"/>
              </a:gs>
              <a:gs pos="100000">
                <a:srgbClr val="9933FF"/>
              </a:gs>
            </a:gsLst>
            <a:lin ang="5400000" scaled="1"/>
            <a:tileRect/>
          </a:gradFill>
          <a:ln w="9525" cap="flat" cmpd="sng">
            <a:solidFill>
              <a:srgbClr val="6600CC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 eaLnBrk="0" hangingPunct="0">
              <a:spcBef>
                <a:spcPct val="50000"/>
              </a:spcBef>
            </a:pPr>
            <a:endParaRPr lang="zh-CN" altLang="en-US" sz="3200" b="1" dirty="0">
              <a:latin typeface="Tahoma" panose="020B0604030504040204" pitchFamily="2" charset="0"/>
            </a:endParaRPr>
          </a:p>
        </p:txBody>
      </p:sp>
      <p:sp>
        <p:nvSpPr>
          <p:cNvPr id="17412" name="文本框 17411"/>
          <p:cNvSpPr txBox="1"/>
          <p:nvPr/>
        </p:nvSpPr>
        <p:spPr>
          <a:xfrm>
            <a:off x="684213" y="3284538"/>
            <a:ext cx="8459787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1"/>
            <a:r>
              <a:rPr lang="zh-CN" altLang="en-US" sz="2800" b="1" dirty="0">
                <a:solidFill>
                  <a:srgbClr val="0000FF"/>
                </a:solidFill>
                <a:effectLst/>
                <a:latin typeface="Comic Sans MS" panose="030F0702030302020204" pitchFamily="2" charset="0"/>
              </a:rPr>
              <a:t>合并同类项（</a:t>
            </a:r>
            <a:r>
              <a:rPr lang="zh-CN" altLang="en-US" sz="2400" b="1" dirty="0">
                <a:solidFill>
                  <a:srgbClr val="FF3300"/>
                </a:solidFill>
                <a:effectLst/>
                <a:latin typeface="Arial" panose="020B0604020202020204" pitchFamily="34" charset="0"/>
              </a:rPr>
              <a:t>化为最简方程</a:t>
            </a:r>
            <a:r>
              <a:rPr lang="en-US" altLang="x-none" sz="2400" b="1" dirty="0">
                <a:solidFill>
                  <a:srgbClr val="FF3300"/>
                </a:solidFill>
                <a:effectLst/>
                <a:latin typeface="Arial" panose="020B0604020202020204" pitchFamily="34" charset="0"/>
              </a:rPr>
              <a:t>ax</a:t>
            </a:r>
            <a:r>
              <a:rPr lang="zh-CN" altLang="en-US" sz="2400" b="1" dirty="0">
                <a:solidFill>
                  <a:srgbClr val="FF3300"/>
                </a:solidFill>
                <a:effectLst/>
                <a:latin typeface="Arial" panose="020B0604020202020204" pitchFamily="34" charset="0"/>
              </a:rPr>
              <a:t>＝</a:t>
            </a:r>
            <a:r>
              <a:rPr lang="en-US" altLang="x-none" sz="2400" b="1" dirty="0">
                <a:solidFill>
                  <a:srgbClr val="FF3300"/>
                </a:solidFill>
                <a:effectLst/>
                <a:latin typeface="Arial" panose="020B0604020202020204" pitchFamily="34" charset="0"/>
              </a:rPr>
              <a:t>b</a:t>
            </a:r>
            <a:r>
              <a:rPr lang="zh-CN" altLang="en-US" sz="2400" b="1" dirty="0">
                <a:solidFill>
                  <a:srgbClr val="FF3300"/>
                </a:solidFill>
                <a:effectLst/>
                <a:latin typeface="Arial" panose="020B0604020202020204" pitchFamily="34" charset="0"/>
              </a:rPr>
              <a:t>（</a:t>
            </a:r>
            <a:r>
              <a:rPr lang="en-US" altLang="x-none" sz="2400" b="1" dirty="0">
                <a:solidFill>
                  <a:srgbClr val="FF3300"/>
                </a:solidFill>
                <a:effectLst/>
                <a:latin typeface="Arial" panose="020B0604020202020204" pitchFamily="34" charset="0"/>
              </a:rPr>
              <a:t>a≠0</a:t>
            </a:r>
            <a:r>
              <a:rPr lang="zh-CN" altLang="en-US" sz="2400" b="1" dirty="0">
                <a:solidFill>
                  <a:srgbClr val="FF3300"/>
                </a:solidFill>
                <a:effectLst/>
                <a:latin typeface="Arial" panose="020B0604020202020204" pitchFamily="34" charset="0"/>
              </a:rPr>
              <a:t>）的形式；</a:t>
            </a:r>
            <a:r>
              <a:rPr lang="zh-CN" altLang="en-US" sz="2400" b="1" dirty="0"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）</a:t>
            </a:r>
            <a:endParaRPr lang="zh-CN" altLang="en-US" sz="3600" b="1" dirty="0">
              <a:solidFill>
                <a:srgbClr val="0000FF"/>
              </a:solidFill>
              <a:effectLst/>
              <a:latin typeface="Comic Sans MS" panose="030F0702030302020204" pitchFamily="2" charset="0"/>
            </a:endParaRPr>
          </a:p>
        </p:txBody>
      </p:sp>
      <p:sp>
        <p:nvSpPr>
          <p:cNvPr id="17413" name="文本框 17412"/>
          <p:cNvSpPr txBox="1"/>
          <p:nvPr/>
        </p:nvSpPr>
        <p:spPr>
          <a:xfrm>
            <a:off x="647700" y="3846513"/>
            <a:ext cx="495935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1"/>
            <a:r>
              <a:rPr lang="zh-CN" altLang="en-US" sz="2800" b="1" dirty="0"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系数化为</a:t>
            </a:r>
            <a:r>
              <a:rPr lang="en-US" altLang="x-none" sz="2800" b="1" dirty="0"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1 </a:t>
            </a:r>
            <a:r>
              <a:rPr lang="zh-CN" altLang="en-US" sz="2800" b="1" dirty="0"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（等式性质</a:t>
            </a:r>
            <a:r>
              <a:rPr lang="en-US" altLang="x-none" sz="2800" b="1" dirty="0"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2</a:t>
            </a:r>
            <a:r>
              <a:rPr lang="zh-CN" altLang="en-US" sz="2800" b="1" dirty="0"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）</a:t>
            </a:r>
            <a:endParaRPr lang="zh-CN" altLang="en-US" sz="2800" b="1" dirty="0">
              <a:solidFill>
                <a:srgbClr val="0000FF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7414" name="图片 17413" descr="图片196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027988" y="5157788"/>
            <a:ext cx="923925" cy="15144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15" name="图片 17414" descr="图片33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825" y="4005263"/>
            <a:ext cx="1428750" cy="1428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6" name="矩形 17415"/>
          <p:cNvSpPr/>
          <p:nvPr/>
        </p:nvSpPr>
        <p:spPr>
          <a:xfrm rot="21575034">
            <a:off x="179388" y="765175"/>
            <a:ext cx="2725737" cy="7699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4361"/>
              </a:avLst>
            </a:prstTxWarp>
            <a:normAutofit/>
            <a:scene3d>
              <a:camera prst="legacyPerspectiveBottomRight">
                <a:rot lat="0" lon="21240000" rev="0"/>
              </a:camera>
              <a:lightRig rig="legacyHarsh3" dir="l"/>
            </a:scene3d>
            <a:sp3d extrusionH="430200" prstMaterial="legacyMatte">
              <a:extrusionClr>
                <a:srgbClr val="C0C0C0"/>
              </a:extrusionClr>
            </a:sp3d>
          </a:bodyPr>
          <a:p>
            <a:pPr algn="ctr"/>
            <a:r>
              <a:rPr lang="zh-CN" altLang="en-US" sz="6600" b="1">
                <a:gradFill rotWithShape="0">
                  <a:gsLst>
                    <a:gs pos="0">
                      <a:srgbClr val="FFFFFF"/>
                    </a:gs>
                    <a:gs pos="100000">
                      <a:srgbClr val="FF9900"/>
                    </a:gs>
                  </a:gsLst>
                  <a:lin ang="5460000" scaled="1"/>
                  <a:tileRect/>
                </a:gradFill>
                <a:latin typeface="华文新魏" panose="02010800040101010101" pitchFamily="2" charset="-122"/>
                <a:ea typeface="华文新魏" panose="02010800040101010101" pitchFamily="2" charset="-122"/>
              </a:rPr>
              <a:t>知识</a:t>
            </a:r>
            <a:endParaRPr lang="zh-CN" altLang="en-US" sz="6600" b="1">
              <a:gradFill rotWithShape="0">
                <a:gsLst>
                  <a:gs pos="0">
                    <a:srgbClr val="FFFFFF"/>
                  </a:gs>
                  <a:gs pos="100000">
                    <a:srgbClr val="FF9900"/>
                  </a:gs>
                </a:gsLst>
                <a:lin ang="5460000" scaled="1"/>
                <a:tileRect/>
              </a:gra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grpSp>
        <p:nvGrpSpPr>
          <p:cNvPr id="17417" name="组合 17416"/>
          <p:cNvGrpSpPr/>
          <p:nvPr/>
        </p:nvGrpSpPr>
        <p:grpSpPr>
          <a:xfrm>
            <a:off x="3119438" y="44450"/>
            <a:ext cx="2849562" cy="1674813"/>
            <a:chOff x="0" y="0"/>
            <a:chExt cx="1795" cy="1055"/>
          </a:xfrm>
        </p:grpSpPr>
        <p:sp>
          <p:nvSpPr>
            <p:cNvPr id="17418" name="filecab3"/>
            <p:cNvSpPr>
              <a:spLocks noEditPoints="1"/>
            </p:cNvSpPr>
            <p:nvPr/>
          </p:nvSpPr>
          <p:spPr>
            <a:xfrm rot="10800000">
              <a:off x="0" y="527"/>
              <a:ext cx="1795" cy="528"/>
            </a:xfrm>
            <a:custGeom>
              <a:avLst/>
              <a:gdLst>
                <a:gd name="txL" fmla="*/ 1004 w 21600"/>
                <a:gd name="txT" fmla="*/ 511 h 21600"/>
                <a:gd name="txR" fmla="*/ 20542 w 21600"/>
                <a:gd name="txB" fmla="*/ 18765 h 21600"/>
              </a:gdLst>
              <a:ahLst/>
              <a:cxnLst>
                <a:cxn ang="0">
                  <a:pos x="10800" y="0"/>
                </a:cxn>
                <a:cxn ang="0">
                  <a:pos x="0" y="0"/>
                </a:cxn>
                <a:cxn ang="0">
                  <a:pos x="0" y="10800"/>
                </a:cxn>
                <a:cxn ang="0">
                  <a:pos x="0" y="20367"/>
                </a:cxn>
                <a:cxn ang="0">
                  <a:pos x="10800" y="21600"/>
                </a:cxn>
                <a:cxn ang="0">
                  <a:pos x="21600" y="20367"/>
                </a:cxn>
                <a:cxn ang="0">
                  <a:pos x="21600" y="10800"/>
                </a:cxn>
                <a:cxn ang="0">
                  <a:pos x="21600" y="0"/>
                </a:cxn>
              </a:cxnLst>
              <a:rect l="txL" t="txT" r="txR" b="txB"/>
              <a:pathLst>
                <a:path w="21600" h="21600">
                  <a:moveTo>
                    <a:pt x="10788" y="0"/>
                  </a:moveTo>
                  <a:lnTo>
                    <a:pt x="0" y="0"/>
                  </a:lnTo>
                  <a:lnTo>
                    <a:pt x="0" y="10800"/>
                  </a:lnTo>
                  <a:lnTo>
                    <a:pt x="0" y="19099"/>
                  </a:lnTo>
                  <a:lnTo>
                    <a:pt x="8466" y="19099"/>
                  </a:lnTo>
                  <a:lnTo>
                    <a:pt x="8490" y="19440"/>
                  </a:lnTo>
                  <a:lnTo>
                    <a:pt x="8537" y="20008"/>
                  </a:lnTo>
                  <a:lnTo>
                    <a:pt x="8607" y="20349"/>
                  </a:lnTo>
                  <a:lnTo>
                    <a:pt x="8701" y="20691"/>
                  </a:lnTo>
                  <a:lnTo>
                    <a:pt x="8842" y="21145"/>
                  </a:lnTo>
                  <a:lnTo>
                    <a:pt x="9053" y="21373"/>
                  </a:lnTo>
                  <a:lnTo>
                    <a:pt x="9264" y="21600"/>
                  </a:lnTo>
                  <a:lnTo>
                    <a:pt x="9545" y="21600"/>
                  </a:lnTo>
                  <a:lnTo>
                    <a:pt x="10718" y="21600"/>
                  </a:lnTo>
                  <a:lnTo>
                    <a:pt x="11891" y="21600"/>
                  </a:lnTo>
                  <a:lnTo>
                    <a:pt x="12266" y="21600"/>
                  </a:lnTo>
                  <a:lnTo>
                    <a:pt x="12477" y="21429"/>
                  </a:lnTo>
                  <a:lnTo>
                    <a:pt x="12618" y="21202"/>
                  </a:lnTo>
                  <a:lnTo>
                    <a:pt x="12758" y="20861"/>
                  </a:lnTo>
                  <a:lnTo>
                    <a:pt x="12922" y="20349"/>
                  </a:lnTo>
                  <a:lnTo>
                    <a:pt x="12993" y="19952"/>
                  </a:lnTo>
                  <a:lnTo>
                    <a:pt x="13016" y="19440"/>
                  </a:lnTo>
                  <a:lnTo>
                    <a:pt x="13063" y="19099"/>
                  </a:lnTo>
                  <a:lnTo>
                    <a:pt x="21600" y="19099"/>
                  </a:lnTo>
                  <a:lnTo>
                    <a:pt x="21600" y="10800"/>
                  </a:lnTo>
                  <a:lnTo>
                    <a:pt x="21600" y="0"/>
                  </a:lnTo>
                  <a:lnTo>
                    <a:pt x="10788" y="0"/>
                  </a:lnTo>
                  <a:close/>
                  <a:moveTo>
                    <a:pt x="9053" y="19099"/>
                  </a:moveTo>
                  <a:lnTo>
                    <a:pt x="9053" y="19440"/>
                  </a:lnTo>
                  <a:lnTo>
                    <a:pt x="9076" y="19611"/>
                  </a:lnTo>
                  <a:lnTo>
                    <a:pt x="9123" y="19781"/>
                  </a:lnTo>
                  <a:lnTo>
                    <a:pt x="9193" y="20008"/>
                  </a:lnTo>
                  <a:lnTo>
                    <a:pt x="9264" y="20179"/>
                  </a:lnTo>
                  <a:lnTo>
                    <a:pt x="9334" y="20293"/>
                  </a:lnTo>
                  <a:lnTo>
                    <a:pt x="9405" y="20349"/>
                  </a:lnTo>
                  <a:lnTo>
                    <a:pt x="9545" y="20349"/>
                  </a:lnTo>
                  <a:lnTo>
                    <a:pt x="11891" y="20349"/>
                  </a:lnTo>
                  <a:lnTo>
                    <a:pt x="12031" y="20349"/>
                  </a:lnTo>
                  <a:lnTo>
                    <a:pt x="12172" y="20236"/>
                  </a:lnTo>
                  <a:lnTo>
                    <a:pt x="12266" y="20179"/>
                  </a:lnTo>
                  <a:lnTo>
                    <a:pt x="12336" y="20008"/>
                  </a:lnTo>
                  <a:lnTo>
                    <a:pt x="12383" y="19838"/>
                  </a:lnTo>
                  <a:lnTo>
                    <a:pt x="12430" y="19611"/>
                  </a:lnTo>
                  <a:lnTo>
                    <a:pt x="12477" y="19440"/>
                  </a:lnTo>
                  <a:lnTo>
                    <a:pt x="12477" y="19099"/>
                  </a:lnTo>
                  <a:lnTo>
                    <a:pt x="9053" y="19099"/>
                  </a:lnTo>
                  <a:close/>
                </a:path>
                <a:path w="21600" h="21600">
                  <a:moveTo>
                    <a:pt x="9053" y="19099"/>
                  </a:moveTo>
                  <a:lnTo>
                    <a:pt x="0" y="19099"/>
                  </a:lnTo>
                  <a:lnTo>
                    <a:pt x="21600" y="19099"/>
                  </a:lnTo>
                </a:path>
              </a:pathLst>
            </a:custGeom>
            <a:gradFill rotWithShape="1">
              <a:gsLst>
                <a:gs pos="0">
                  <a:srgbClr val="FF8200">
                    <a:alpha val="100000"/>
                  </a:srgbClr>
                </a:gs>
                <a:gs pos="10001">
                  <a:srgbClr val="FF0000">
                    <a:alpha val="100000"/>
                  </a:srgbClr>
                </a:gs>
                <a:gs pos="35001">
                  <a:srgbClr val="BA0066">
                    <a:alpha val="100000"/>
                  </a:srgbClr>
                </a:gs>
                <a:gs pos="70000">
                  <a:srgbClr val="66008F">
                    <a:alpha val="100000"/>
                  </a:srgbClr>
                </a:gs>
                <a:gs pos="100000">
                  <a:srgbClr val="000082">
                    <a:alpha val="100000"/>
                  </a:srgbClr>
                </a:gs>
              </a:gsLst>
              <a:lin ang="5400000" scaled="1"/>
              <a:tileRect/>
            </a:gra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07763" dir="2699999" algn="ctr" rotWithShape="0">
                <a:srgbClr val="808080"/>
              </a:outerShdw>
            </a:effectLst>
          </p:spPr>
          <p:txBody>
            <a:bodyPr rot="10800000" anchor="ctr"/>
            <a:p>
              <a:pPr algn="ctr"/>
              <a:endParaRPr lang="zh-CN" altLang="en-US" sz="44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行楷" panose="02010800040101010101" pitchFamily="2" charset="-122"/>
              </a:endParaRPr>
            </a:p>
          </p:txBody>
        </p:sp>
        <p:pic>
          <p:nvPicPr>
            <p:cNvPr id="17419" name="图片 17418" descr="F200822020395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84" y="0"/>
              <a:ext cx="1020" cy="768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7420" name="矩形 17419"/>
          <p:cNvSpPr/>
          <p:nvPr/>
        </p:nvSpPr>
        <p:spPr>
          <a:xfrm>
            <a:off x="3213100" y="982663"/>
            <a:ext cx="2663825" cy="823912"/>
          </a:xfrm>
          <a:prstGeom prst="rect">
            <a:avLst/>
          </a:prstGeom>
          <a:noFill/>
          <a:ln w="9525">
            <a:noFill/>
          </a:ln>
          <a:effectLst>
            <a:outerShdw dist="17961" dir="2699999" algn="ctr" rotWithShape="0">
              <a:schemeClr val="tx2"/>
            </a:outerShdw>
          </a:effectLst>
        </p:spPr>
        <p:txBody>
          <a:bodyPr>
            <a:spAutoFit/>
          </a:bodyPr>
          <a:p>
            <a:r>
              <a:rPr lang="zh-CN" altLang="en-US" sz="48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知识回顾</a:t>
            </a:r>
            <a:endParaRPr lang="en-US" altLang="x-none" sz="4800" b="1" dirty="0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7421" name="矩形 17420"/>
          <p:cNvSpPr/>
          <p:nvPr/>
        </p:nvSpPr>
        <p:spPr>
          <a:xfrm rot="21575034">
            <a:off x="6227763" y="836613"/>
            <a:ext cx="2725737" cy="7699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4361"/>
              </a:avLst>
            </a:prstTxWarp>
            <a:normAutofit/>
            <a:scene3d>
              <a:camera prst="legacyPerspectiveBottomRight">
                <a:rot lat="0" lon="21240000" rev="0"/>
              </a:camera>
              <a:lightRig rig="legacyHarsh3" dir="l"/>
            </a:scene3d>
            <a:sp3d extrusionH="430200" prstMaterial="legacyMatte">
              <a:extrusionClr>
                <a:srgbClr val="C0C0C0"/>
              </a:extrusionClr>
            </a:sp3d>
          </a:bodyPr>
          <a:p>
            <a:pPr algn="ctr"/>
            <a:r>
              <a:rPr lang="zh-CN" altLang="en-US" sz="6600" b="1">
                <a:gradFill rotWithShape="0">
                  <a:gsLst>
                    <a:gs pos="0">
                      <a:srgbClr val="FFFFFF"/>
                    </a:gs>
                    <a:gs pos="100000">
                      <a:srgbClr val="FF9900"/>
                    </a:gs>
                  </a:gsLst>
                  <a:lin ang="5460000" scaled="1"/>
                  <a:tileRect/>
                </a:gradFill>
                <a:latin typeface="华文新魏" panose="02010800040101010101" pitchFamily="2" charset="-122"/>
                <a:ea typeface="华文新魏" panose="02010800040101010101" pitchFamily="2" charset="-122"/>
              </a:rPr>
              <a:t>回顾</a:t>
            </a:r>
            <a:endParaRPr lang="zh-CN" altLang="en-US" sz="6600" b="1">
              <a:gradFill rotWithShape="0">
                <a:gsLst>
                  <a:gs pos="0">
                    <a:srgbClr val="FFFFFF"/>
                  </a:gs>
                  <a:gs pos="100000">
                    <a:srgbClr val="FF9900"/>
                  </a:gs>
                </a:gsLst>
                <a:lin ang="5460000" scaled="1"/>
                <a:tileRect/>
              </a:gra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7422" name="矩形 17421"/>
          <p:cNvSpPr/>
          <p:nvPr/>
        </p:nvSpPr>
        <p:spPr>
          <a:xfrm>
            <a:off x="1143000" y="2790825"/>
            <a:ext cx="3616325" cy="6048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Comic Sans MS" panose="030F0702030302020204" pitchFamily="2" charset="0"/>
              </a:rPr>
              <a:t>移项（等式的性质</a:t>
            </a:r>
            <a:r>
              <a:rPr lang="en-US" altLang="x-none" sz="2800" b="1" dirty="0">
                <a:solidFill>
                  <a:srgbClr val="0000FF"/>
                </a:solidFill>
                <a:latin typeface="Comic Sans MS" panose="030F0702030302020204" pitchFamily="2" charset="0"/>
              </a:rPr>
              <a:t>1</a:t>
            </a:r>
            <a:r>
              <a:rPr lang="zh-CN" altLang="en-US" sz="2800" b="1" dirty="0">
                <a:solidFill>
                  <a:srgbClr val="0000FF"/>
                </a:solidFill>
                <a:latin typeface="Comic Sans MS" panose="030F0702030302020204" pitchFamily="2" charset="0"/>
              </a:rPr>
              <a:t>）</a:t>
            </a:r>
            <a:endParaRPr lang="zh-CN" altLang="en-US" sz="2800" b="1" dirty="0">
              <a:solidFill>
                <a:srgbClr val="0000FF"/>
              </a:solidFill>
              <a:latin typeface="Comic Sans MS" panose="030F0702030302020204" pitchFamily="2" charset="0"/>
            </a:endParaRPr>
          </a:p>
        </p:txBody>
      </p:sp>
      <p:grpSp>
        <p:nvGrpSpPr>
          <p:cNvPr id="17423" name="组合 17422"/>
          <p:cNvGrpSpPr/>
          <p:nvPr/>
        </p:nvGrpSpPr>
        <p:grpSpPr>
          <a:xfrm>
            <a:off x="2843213" y="4581525"/>
            <a:ext cx="3795712" cy="1833563"/>
            <a:chOff x="0" y="0"/>
            <a:chExt cx="2391" cy="1155"/>
          </a:xfrm>
        </p:grpSpPr>
        <p:pic>
          <p:nvPicPr>
            <p:cNvPr id="17424" name="图片 17423" descr="003388 (17)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236" y="0"/>
              <a:ext cx="1155" cy="115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7425" name="File"/>
            <p:cNvSpPr>
              <a:spLocks noEditPoints="1"/>
            </p:cNvSpPr>
            <p:nvPr/>
          </p:nvSpPr>
          <p:spPr>
            <a:xfrm>
              <a:off x="0" y="20"/>
              <a:ext cx="1286" cy="525"/>
            </a:xfrm>
            <a:custGeom>
              <a:avLst/>
              <a:gdLst>
                <a:gd name="txL" fmla="*/ 1086 w 21600"/>
                <a:gd name="txT" fmla="*/ 4628 h 21600"/>
                <a:gd name="txR" fmla="*/ 20635 w 21600"/>
                <a:gd name="txB" fmla="*/ 20289 h 21600"/>
              </a:gdLst>
              <a:ahLst/>
              <a:cxnLst>
                <a:cxn ang="0">
                  <a:pos x="10981" y="3240"/>
                </a:cxn>
                <a:cxn ang="0">
                  <a:pos x="0" y="10800"/>
                </a:cxn>
                <a:cxn ang="0">
                  <a:pos x="10800" y="21600"/>
                </a:cxn>
                <a:cxn ang="0">
                  <a:pos x="21600" y="10800"/>
                </a:cxn>
                <a:cxn ang="0">
                  <a:pos x="0" y="21600"/>
                </a:cxn>
                <a:cxn ang="0">
                  <a:pos x="21600" y="21600"/>
                </a:cxn>
              </a:cxnLst>
              <a:rect l="txL" t="txT" r="txR" b="txB"/>
              <a:pathLst>
                <a:path w="21600" h="21600">
                  <a:moveTo>
                    <a:pt x="19790" y="3240"/>
                  </a:moveTo>
                  <a:cubicBezTo>
                    <a:pt x="10981" y="3240"/>
                    <a:pt x="9171" y="3240"/>
                    <a:pt x="9050" y="3086"/>
                  </a:cubicBezTo>
                  <a:cubicBezTo>
                    <a:pt x="9050" y="2931"/>
                    <a:pt x="8930" y="2777"/>
                    <a:pt x="8930" y="2469"/>
                  </a:cubicBezTo>
                  <a:cubicBezTo>
                    <a:pt x="8930" y="2160"/>
                    <a:pt x="8809" y="1851"/>
                    <a:pt x="8688" y="1389"/>
                  </a:cubicBezTo>
                  <a:cubicBezTo>
                    <a:pt x="8568" y="1080"/>
                    <a:pt x="8326" y="771"/>
                    <a:pt x="8085" y="463"/>
                  </a:cubicBezTo>
                  <a:cubicBezTo>
                    <a:pt x="7723" y="154"/>
                    <a:pt x="7361" y="0"/>
                    <a:pt x="7361" y="0"/>
                  </a:cubicBezTo>
                  <a:cubicBezTo>
                    <a:pt x="7361" y="0"/>
                    <a:pt x="2293" y="0"/>
                    <a:pt x="2051" y="154"/>
                  </a:cubicBezTo>
                  <a:cubicBezTo>
                    <a:pt x="1689" y="309"/>
                    <a:pt x="1448" y="463"/>
                    <a:pt x="1327" y="771"/>
                  </a:cubicBezTo>
                  <a:cubicBezTo>
                    <a:pt x="1207" y="1080"/>
                    <a:pt x="1086" y="1389"/>
                    <a:pt x="965" y="1697"/>
                  </a:cubicBezTo>
                  <a:cubicBezTo>
                    <a:pt x="845" y="2160"/>
                    <a:pt x="724" y="2314"/>
                    <a:pt x="724" y="2469"/>
                  </a:cubicBezTo>
                  <a:cubicBezTo>
                    <a:pt x="603" y="2623"/>
                    <a:pt x="603" y="2777"/>
                    <a:pt x="483" y="2931"/>
                  </a:cubicBezTo>
                  <a:cubicBezTo>
                    <a:pt x="483" y="3086"/>
                    <a:pt x="362" y="3240"/>
                    <a:pt x="241" y="3240"/>
                  </a:cubicBezTo>
                  <a:lnTo>
                    <a:pt x="0" y="3394"/>
                  </a:lnTo>
                  <a:lnTo>
                    <a:pt x="0" y="3703"/>
                  </a:lnTo>
                  <a:lnTo>
                    <a:pt x="0" y="10800"/>
                  </a:lnTo>
                  <a:lnTo>
                    <a:pt x="0" y="21600"/>
                  </a:lnTo>
                  <a:lnTo>
                    <a:pt x="10981" y="21600"/>
                  </a:lnTo>
                  <a:lnTo>
                    <a:pt x="21600" y="21600"/>
                  </a:lnTo>
                  <a:lnTo>
                    <a:pt x="21600" y="10800"/>
                  </a:lnTo>
                  <a:lnTo>
                    <a:pt x="21600" y="5246"/>
                  </a:lnTo>
                  <a:lnTo>
                    <a:pt x="21600" y="4783"/>
                  </a:lnTo>
                  <a:cubicBezTo>
                    <a:pt x="21479" y="4320"/>
                    <a:pt x="21359" y="4011"/>
                    <a:pt x="21117" y="3703"/>
                  </a:cubicBezTo>
                  <a:cubicBezTo>
                    <a:pt x="20876" y="3549"/>
                    <a:pt x="20514" y="3394"/>
                    <a:pt x="20152" y="324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FF"/>
                </a:gs>
                <a:gs pos="50000">
                  <a:srgbClr val="CC3300"/>
                </a:gs>
                <a:gs pos="100000">
                  <a:srgbClr val="0000FF"/>
                </a:gs>
              </a:gsLst>
              <a:lin ang="5400000" scaled="1"/>
              <a:tileRect/>
            </a:gradFill>
            <a:ln w="25400" cap="flat" cmpd="sng">
              <a:solidFill>
                <a:srgbClr val="0000FF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43684" dir="2699999" algn="ctr" rotWithShape="0">
                <a:srgbClr val="808080"/>
              </a:outerShdw>
            </a:effectLst>
          </p:spPr>
          <p:txBody>
            <a:bodyPr anchor="ctr"/>
            <a:p>
              <a:pPr algn="ctr"/>
              <a:r>
                <a:rPr lang="zh-CN" altLang="en-US" sz="4400" b="1" dirty="0">
                  <a:solidFill>
                    <a:schemeClr val="bg1"/>
                  </a:solidFill>
                  <a:latin typeface="Times New Roman" panose="02020603050405020304" pitchFamily="2" charset="0"/>
                  <a:ea typeface="华文行楷" panose="02010800040101010101" pitchFamily="2" charset="-122"/>
                </a:rPr>
                <a:t>注意</a:t>
              </a:r>
              <a:endParaRPr lang="zh-CN" altLang="en-US" sz="4400" b="1" dirty="0">
                <a:solidFill>
                  <a:schemeClr val="bg1"/>
                </a:solidFill>
                <a:latin typeface="Times New Roman" panose="02020603050405020304" pitchFamily="2" charset="0"/>
                <a:ea typeface="华文行楷" panose="02010800040101010101" pitchFamily="2" charset="-122"/>
              </a:endParaRPr>
            </a:p>
          </p:txBody>
        </p:sp>
      </p:grpSp>
      <p:pic>
        <p:nvPicPr>
          <p:cNvPr id="17426" name="图片 17425" descr="图片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10450" y="4953000"/>
            <a:ext cx="1733550" cy="1905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27" name="矩形 17426"/>
          <p:cNvSpPr/>
          <p:nvPr/>
        </p:nvSpPr>
        <p:spPr>
          <a:xfrm>
            <a:off x="250825" y="5661025"/>
            <a:ext cx="3455988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x-none" sz="28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1</a:t>
            </a:r>
            <a:r>
              <a:rPr lang="zh-CN" altLang="en-US" sz="28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．移项要改变符号</a:t>
            </a:r>
            <a:r>
              <a:rPr lang="en-US" altLang="x-none" sz="28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.</a:t>
            </a:r>
            <a:r>
              <a:rPr lang="en-US" altLang="x-none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 </a:t>
            </a:r>
            <a:endParaRPr lang="en-US" altLang="x-none" sz="2800" b="1" i="1" dirty="0">
              <a:solidFill>
                <a:srgbClr val="FF0000"/>
              </a:solidFill>
              <a:latin typeface="Times New Roman" panose="02020603050405020304" pitchFamily="2" charset="0"/>
            </a:endParaRPr>
          </a:p>
        </p:txBody>
      </p:sp>
      <p:sp>
        <p:nvSpPr>
          <p:cNvPr id="17428" name="矩形 17427"/>
          <p:cNvSpPr/>
          <p:nvPr/>
        </p:nvSpPr>
        <p:spPr>
          <a:xfrm>
            <a:off x="200025" y="6275388"/>
            <a:ext cx="7180263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x-none" sz="28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2</a:t>
            </a:r>
            <a:r>
              <a:rPr lang="zh-CN" altLang="en-US" sz="28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．去括号时一定要遵循去括号的法则。</a:t>
            </a:r>
            <a:r>
              <a:rPr lang="en-US" altLang="x-none" sz="28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.</a:t>
            </a:r>
            <a:r>
              <a:rPr lang="en-US" altLang="x-none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 </a:t>
            </a:r>
            <a:endParaRPr lang="en-US" altLang="x-none" sz="2800" b="1" i="1" dirty="0">
              <a:solidFill>
                <a:srgbClr val="FF0000"/>
              </a:solidFill>
              <a:latin typeface="Times New Roman" panose="02020603050405020304" pitchFamily="2" charset="0"/>
            </a:endParaRPr>
          </a:p>
        </p:txBody>
      </p:sp>
      <p:sp>
        <p:nvSpPr>
          <p:cNvPr id="17429" name="矩形 17428"/>
          <p:cNvSpPr/>
          <p:nvPr/>
        </p:nvSpPr>
        <p:spPr>
          <a:xfrm>
            <a:off x="1143000" y="2243138"/>
            <a:ext cx="4113213" cy="6048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Comic Sans MS" panose="030F0702030302020204" pitchFamily="2" charset="0"/>
              </a:rPr>
              <a:t>去括号（去括号的法则）</a:t>
            </a:r>
            <a:endParaRPr lang="zh-CN" altLang="en-US" sz="2800" b="1" dirty="0">
              <a:solidFill>
                <a:srgbClr val="0000FF"/>
              </a:solidFill>
              <a:latin typeface="Comic Sans MS" panose="030F0702030302020204" pitchFamily="2" charset="0"/>
            </a:endParaRPr>
          </a:p>
        </p:txBody>
      </p:sp>
      <p:pic>
        <p:nvPicPr>
          <p:cNvPr id="17430" name="图片 17429" descr="晃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80288" y="1412875"/>
            <a:ext cx="1114425" cy="1905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49"/>
                            </p:stCondLst>
                            <p:childTnLst>
                              <p:par>
                                <p:cTn id="10" presetID="3" presetClass="emph" presetSubtype="6" repeatCount="indefinite" autoRev="1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501B7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49"/>
                            </p:stCondLst>
                            <p:childTnLst>
                              <p:par>
                                <p:cTn id="1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7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800" decel="100000"/>
                                        <p:tgtEl>
                                          <p:spTgt spid="174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800" decel="10000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800" decel="10000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7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7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17412" grpId="0"/>
      <p:bldP spid="17413" grpId="0"/>
      <p:bldP spid="17420" grpId="0"/>
      <p:bldP spid="17420" grpId="1"/>
      <p:bldP spid="17422" grpId="0"/>
      <p:bldP spid="17427" grpId="0"/>
      <p:bldP spid="17428" grpId="0"/>
      <p:bldP spid="1742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8434" name="组合 18433"/>
          <p:cNvGrpSpPr/>
          <p:nvPr/>
        </p:nvGrpSpPr>
        <p:grpSpPr>
          <a:xfrm>
            <a:off x="3119438" y="215900"/>
            <a:ext cx="2849562" cy="1674813"/>
            <a:chOff x="0" y="0"/>
            <a:chExt cx="1795" cy="1055"/>
          </a:xfrm>
        </p:grpSpPr>
        <p:sp>
          <p:nvSpPr>
            <p:cNvPr id="18435" name="filecab3"/>
            <p:cNvSpPr>
              <a:spLocks noEditPoints="1"/>
            </p:cNvSpPr>
            <p:nvPr/>
          </p:nvSpPr>
          <p:spPr>
            <a:xfrm rot="10800000">
              <a:off x="0" y="527"/>
              <a:ext cx="1795" cy="528"/>
            </a:xfrm>
            <a:custGeom>
              <a:avLst/>
              <a:gdLst>
                <a:gd name="txL" fmla="*/ 1004 w 21600"/>
                <a:gd name="txT" fmla="*/ 511 h 21600"/>
                <a:gd name="txR" fmla="*/ 20542 w 21600"/>
                <a:gd name="txB" fmla="*/ 18765 h 21600"/>
              </a:gdLst>
              <a:ahLst/>
              <a:cxnLst>
                <a:cxn ang="0">
                  <a:pos x="10800" y="0"/>
                </a:cxn>
                <a:cxn ang="0">
                  <a:pos x="0" y="0"/>
                </a:cxn>
                <a:cxn ang="0">
                  <a:pos x="0" y="10800"/>
                </a:cxn>
                <a:cxn ang="0">
                  <a:pos x="0" y="20367"/>
                </a:cxn>
                <a:cxn ang="0">
                  <a:pos x="10800" y="21600"/>
                </a:cxn>
                <a:cxn ang="0">
                  <a:pos x="21600" y="20367"/>
                </a:cxn>
                <a:cxn ang="0">
                  <a:pos x="21600" y="10800"/>
                </a:cxn>
                <a:cxn ang="0">
                  <a:pos x="21600" y="0"/>
                </a:cxn>
              </a:cxnLst>
              <a:rect l="txL" t="txT" r="txR" b="txB"/>
              <a:pathLst>
                <a:path w="21600" h="21600">
                  <a:moveTo>
                    <a:pt x="10788" y="0"/>
                  </a:moveTo>
                  <a:lnTo>
                    <a:pt x="0" y="0"/>
                  </a:lnTo>
                  <a:lnTo>
                    <a:pt x="0" y="10800"/>
                  </a:lnTo>
                  <a:lnTo>
                    <a:pt x="0" y="19099"/>
                  </a:lnTo>
                  <a:lnTo>
                    <a:pt x="8466" y="19099"/>
                  </a:lnTo>
                  <a:lnTo>
                    <a:pt x="8490" y="19440"/>
                  </a:lnTo>
                  <a:lnTo>
                    <a:pt x="8537" y="20008"/>
                  </a:lnTo>
                  <a:lnTo>
                    <a:pt x="8607" y="20349"/>
                  </a:lnTo>
                  <a:lnTo>
                    <a:pt x="8701" y="20691"/>
                  </a:lnTo>
                  <a:lnTo>
                    <a:pt x="8842" y="21145"/>
                  </a:lnTo>
                  <a:lnTo>
                    <a:pt x="9053" y="21373"/>
                  </a:lnTo>
                  <a:lnTo>
                    <a:pt x="9264" y="21600"/>
                  </a:lnTo>
                  <a:lnTo>
                    <a:pt x="9545" y="21600"/>
                  </a:lnTo>
                  <a:lnTo>
                    <a:pt x="10718" y="21600"/>
                  </a:lnTo>
                  <a:lnTo>
                    <a:pt x="11891" y="21600"/>
                  </a:lnTo>
                  <a:lnTo>
                    <a:pt x="12266" y="21600"/>
                  </a:lnTo>
                  <a:lnTo>
                    <a:pt x="12477" y="21429"/>
                  </a:lnTo>
                  <a:lnTo>
                    <a:pt x="12618" y="21202"/>
                  </a:lnTo>
                  <a:lnTo>
                    <a:pt x="12758" y="20861"/>
                  </a:lnTo>
                  <a:lnTo>
                    <a:pt x="12922" y="20349"/>
                  </a:lnTo>
                  <a:lnTo>
                    <a:pt x="12993" y="19952"/>
                  </a:lnTo>
                  <a:lnTo>
                    <a:pt x="13016" y="19440"/>
                  </a:lnTo>
                  <a:lnTo>
                    <a:pt x="13063" y="19099"/>
                  </a:lnTo>
                  <a:lnTo>
                    <a:pt x="21600" y="19099"/>
                  </a:lnTo>
                  <a:lnTo>
                    <a:pt x="21600" y="10800"/>
                  </a:lnTo>
                  <a:lnTo>
                    <a:pt x="21600" y="0"/>
                  </a:lnTo>
                  <a:lnTo>
                    <a:pt x="10788" y="0"/>
                  </a:lnTo>
                  <a:close/>
                  <a:moveTo>
                    <a:pt x="9053" y="19099"/>
                  </a:moveTo>
                  <a:lnTo>
                    <a:pt x="9053" y="19440"/>
                  </a:lnTo>
                  <a:lnTo>
                    <a:pt x="9076" y="19611"/>
                  </a:lnTo>
                  <a:lnTo>
                    <a:pt x="9123" y="19781"/>
                  </a:lnTo>
                  <a:lnTo>
                    <a:pt x="9193" y="20008"/>
                  </a:lnTo>
                  <a:lnTo>
                    <a:pt x="9264" y="20179"/>
                  </a:lnTo>
                  <a:lnTo>
                    <a:pt x="9334" y="20293"/>
                  </a:lnTo>
                  <a:lnTo>
                    <a:pt x="9405" y="20349"/>
                  </a:lnTo>
                  <a:lnTo>
                    <a:pt x="9545" y="20349"/>
                  </a:lnTo>
                  <a:lnTo>
                    <a:pt x="11891" y="20349"/>
                  </a:lnTo>
                  <a:lnTo>
                    <a:pt x="12031" y="20349"/>
                  </a:lnTo>
                  <a:lnTo>
                    <a:pt x="12172" y="20236"/>
                  </a:lnTo>
                  <a:lnTo>
                    <a:pt x="12266" y="20179"/>
                  </a:lnTo>
                  <a:lnTo>
                    <a:pt x="12336" y="20008"/>
                  </a:lnTo>
                  <a:lnTo>
                    <a:pt x="12383" y="19838"/>
                  </a:lnTo>
                  <a:lnTo>
                    <a:pt x="12430" y="19611"/>
                  </a:lnTo>
                  <a:lnTo>
                    <a:pt x="12477" y="19440"/>
                  </a:lnTo>
                  <a:lnTo>
                    <a:pt x="12477" y="19099"/>
                  </a:lnTo>
                  <a:lnTo>
                    <a:pt x="9053" y="19099"/>
                  </a:lnTo>
                  <a:close/>
                </a:path>
                <a:path w="21600" h="21600">
                  <a:moveTo>
                    <a:pt x="9053" y="19099"/>
                  </a:moveTo>
                  <a:lnTo>
                    <a:pt x="0" y="19099"/>
                  </a:lnTo>
                  <a:lnTo>
                    <a:pt x="21600" y="19099"/>
                  </a:lnTo>
                </a:path>
              </a:pathLst>
            </a:custGeom>
            <a:gradFill rotWithShape="1">
              <a:gsLst>
                <a:gs pos="0">
                  <a:srgbClr val="FF8200">
                    <a:alpha val="100000"/>
                  </a:srgbClr>
                </a:gs>
                <a:gs pos="10001">
                  <a:srgbClr val="FF0000">
                    <a:alpha val="100000"/>
                  </a:srgbClr>
                </a:gs>
                <a:gs pos="35001">
                  <a:srgbClr val="BA0066">
                    <a:alpha val="100000"/>
                  </a:srgbClr>
                </a:gs>
                <a:gs pos="70000">
                  <a:srgbClr val="66008F">
                    <a:alpha val="100000"/>
                  </a:srgbClr>
                </a:gs>
                <a:gs pos="100000">
                  <a:srgbClr val="000082">
                    <a:alpha val="100000"/>
                  </a:srgbClr>
                </a:gs>
              </a:gsLst>
              <a:lin ang="5400000" scaled="1"/>
              <a:tileRect/>
            </a:gra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07763" dir="2699999" algn="ctr" rotWithShape="0">
                <a:srgbClr val="808080"/>
              </a:outerShdw>
            </a:effectLst>
          </p:spPr>
          <p:txBody>
            <a:bodyPr rot="10800000" anchor="ctr"/>
            <a:p>
              <a:pPr algn="ctr"/>
              <a:endParaRPr lang="zh-CN" altLang="en-US" sz="44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行楷" panose="02010800040101010101" pitchFamily="2" charset="-122"/>
              </a:endParaRPr>
            </a:p>
          </p:txBody>
        </p:sp>
        <p:pic>
          <p:nvPicPr>
            <p:cNvPr id="18436" name="图片 18435" descr="F2008220203955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84" y="0"/>
              <a:ext cx="1020" cy="768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8437" name="矩形 18436"/>
          <p:cNvSpPr/>
          <p:nvPr/>
        </p:nvSpPr>
        <p:spPr>
          <a:xfrm>
            <a:off x="3213100" y="1154113"/>
            <a:ext cx="2663825" cy="823912"/>
          </a:xfrm>
          <a:prstGeom prst="rect">
            <a:avLst/>
          </a:prstGeom>
          <a:noFill/>
          <a:ln w="9525">
            <a:noFill/>
          </a:ln>
          <a:effectLst>
            <a:outerShdw dist="17961" dir="2699999" algn="ctr" rotWithShape="0">
              <a:schemeClr val="tx2"/>
            </a:outerShdw>
          </a:effectLst>
        </p:spPr>
        <p:txBody>
          <a:bodyPr>
            <a:spAutoFit/>
          </a:bodyPr>
          <a:p>
            <a:r>
              <a:rPr lang="zh-CN" altLang="en-US" sz="48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课前练习</a:t>
            </a:r>
            <a:endParaRPr lang="zh-CN" altLang="en-US" sz="4800" b="1" dirty="0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8438" name="矩形 18437"/>
          <p:cNvSpPr/>
          <p:nvPr/>
        </p:nvSpPr>
        <p:spPr>
          <a:xfrm rot="21575034">
            <a:off x="179388" y="765175"/>
            <a:ext cx="2725737" cy="7699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4361"/>
              </a:avLst>
            </a:prstTxWarp>
            <a:normAutofit/>
            <a:scene3d>
              <a:camera prst="legacyPerspectiveBottomRight">
                <a:rot lat="0" lon="21240000" rev="0"/>
              </a:camera>
              <a:lightRig rig="legacyHarsh3" dir="l"/>
            </a:scene3d>
            <a:sp3d extrusionH="430200" prstMaterial="legacyMatte">
              <a:extrusionClr>
                <a:srgbClr val="C0C0C0"/>
              </a:extrusionClr>
            </a:sp3d>
          </a:bodyPr>
          <a:p>
            <a:pPr algn="ctr"/>
            <a:r>
              <a:rPr lang="zh-CN" altLang="en-US" sz="6600" b="1">
                <a:gradFill rotWithShape="0">
                  <a:gsLst>
                    <a:gs pos="0">
                      <a:srgbClr val="FFFFFF"/>
                    </a:gs>
                    <a:gs pos="100000">
                      <a:srgbClr val="FF9900"/>
                    </a:gs>
                  </a:gsLst>
                  <a:lin ang="5460000" scaled="1"/>
                  <a:tileRect/>
                </a:gradFill>
                <a:latin typeface="华文新魏" panose="02010800040101010101" pitchFamily="2" charset="-122"/>
                <a:ea typeface="华文新魏" panose="02010800040101010101" pitchFamily="2" charset="-122"/>
              </a:rPr>
              <a:t>课前</a:t>
            </a:r>
            <a:endParaRPr lang="zh-CN" altLang="en-US" sz="6600" b="1">
              <a:gradFill rotWithShape="0">
                <a:gsLst>
                  <a:gs pos="0">
                    <a:srgbClr val="FFFFFF"/>
                  </a:gs>
                  <a:gs pos="100000">
                    <a:srgbClr val="FF9900"/>
                  </a:gs>
                </a:gsLst>
                <a:lin ang="5460000" scaled="1"/>
                <a:tileRect/>
              </a:gra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8439" name="矩形 18438"/>
          <p:cNvSpPr/>
          <p:nvPr/>
        </p:nvSpPr>
        <p:spPr>
          <a:xfrm rot="21575034">
            <a:off x="6227763" y="836613"/>
            <a:ext cx="2725737" cy="7699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4361"/>
              </a:avLst>
            </a:prstTxWarp>
            <a:normAutofit/>
            <a:scene3d>
              <a:camera prst="legacyPerspectiveBottomRight">
                <a:rot lat="0" lon="21240000" rev="0"/>
              </a:camera>
              <a:lightRig rig="legacyHarsh3" dir="l"/>
            </a:scene3d>
            <a:sp3d extrusionH="430200" prstMaterial="legacyMatte">
              <a:extrusionClr>
                <a:srgbClr val="C0C0C0"/>
              </a:extrusionClr>
            </a:sp3d>
          </a:bodyPr>
          <a:p>
            <a:pPr algn="ctr"/>
            <a:r>
              <a:rPr lang="zh-CN" altLang="en-US" sz="6600" b="1">
                <a:gradFill rotWithShape="0">
                  <a:gsLst>
                    <a:gs pos="0">
                      <a:srgbClr val="FFFFFF"/>
                    </a:gs>
                    <a:gs pos="100000">
                      <a:srgbClr val="FF9900"/>
                    </a:gs>
                  </a:gsLst>
                  <a:lin ang="5460000" scaled="1"/>
                  <a:tileRect/>
                </a:gradFill>
                <a:latin typeface="华文新魏" panose="02010800040101010101" pitchFamily="2" charset="-122"/>
                <a:ea typeface="华文新魏" panose="02010800040101010101" pitchFamily="2" charset="-122"/>
              </a:rPr>
              <a:t>练习</a:t>
            </a:r>
            <a:endParaRPr lang="zh-CN" altLang="en-US" sz="6600" b="1">
              <a:gradFill rotWithShape="0">
                <a:gsLst>
                  <a:gs pos="0">
                    <a:srgbClr val="FFFFFF"/>
                  </a:gs>
                  <a:gs pos="100000">
                    <a:srgbClr val="FF9900"/>
                  </a:gs>
                </a:gsLst>
                <a:lin ang="5460000" scaled="1"/>
                <a:tileRect/>
              </a:gra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8440" name="矩形 18439"/>
          <p:cNvSpPr/>
          <p:nvPr/>
        </p:nvSpPr>
        <p:spPr>
          <a:xfrm>
            <a:off x="539750" y="1925638"/>
            <a:ext cx="28797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解下列方程：</a:t>
            </a:r>
            <a:endParaRPr lang="zh-CN" altLang="en-US" sz="3200" b="1" i="1" dirty="0">
              <a:solidFill>
                <a:srgbClr val="FF0000"/>
              </a:solidFill>
              <a:latin typeface="Times New Roman" panose="02020603050405020304" pitchFamily="2" charset="0"/>
            </a:endParaRPr>
          </a:p>
        </p:txBody>
      </p:sp>
      <p:graphicFrame>
        <p:nvGraphicFramePr>
          <p:cNvPr id="18441" name="对象 18440"/>
          <p:cNvGraphicFramePr>
            <a:graphicFrameLocks noChangeAspect="1"/>
          </p:cNvGraphicFramePr>
          <p:nvPr/>
        </p:nvGraphicFramePr>
        <p:xfrm>
          <a:off x="179388" y="2493963"/>
          <a:ext cx="4105275" cy="471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2" imgW="1827530" imgH="203200" progId="Equation.3">
                  <p:embed/>
                </p:oleObj>
              </mc:Choice>
              <mc:Fallback>
                <p:oleObj name="" r:id="rId2" imgW="1827530" imgH="203200" progId="Equation.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3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79388" y="2493963"/>
                        <a:ext cx="4105275" cy="4714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42" name="矩形 18441"/>
          <p:cNvSpPr/>
          <p:nvPr/>
        </p:nvSpPr>
        <p:spPr>
          <a:xfrm>
            <a:off x="887413" y="4518025"/>
            <a:ext cx="2970212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合并同类项，得</a:t>
            </a:r>
            <a:endParaRPr lang="en-US" altLang="x-none" sz="2800" b="1" i="1" dirty="0">
              <a:solidFill>
                <a:srgbClr val="FF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18443" name="矩形 18442"/>
          <p:cNvSpPr/>
          <p:nvPr/>
        </p:nvSpPr>
        <p:spPr>
          <a:xfrm>
            <a:off x="900113" y="5364163"/>
            <a:ext cx="3097212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系数化为</a:t>
            </a:r>
            <a:r>
              <a:rPr lang="en-US" altLang="x-none" sz="28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1</a:t>
            </a:r>
            <a:r>
              <a:rPr lang="zh-CN" altLang="en-US" sz="28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，得</a:t>
            </a:r>
            <a:endParaRPr lang="en-US" altLang="x-none" sz="2800" b="1" i="1" dirty="0">
              <a:solidFill>
                <a:srgbClr val="FF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18444" name="矩形 18443"/>
          <p:cNvSpPr/>
          <p:nvPr/>
        </p:nvSpPr>
        <p:spPr>
          <a:xfrm>
            <a:off x="250825" y="6237288"/>
            <a:ext cx="417671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经检验：</a:t>
            </a:r>
            <a:r>
              <a:rPr lang="en-US" altLang="x-none" sz="24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x=2</a:t>
            </a:r>
            <a:r>
              <a:rPr lang="zh-CN" altLang="en-US" sz="24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是原方程的解。</a:t>
            </a:r>
            <a:endParaRPr lang="zh-CN" altLang="en-US" sz="2400" b="1" i="1" dirty="0">
              <a:solidFill>
                <a:srgbClr val="FF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18445" name="矩形 18444"/>
          <p:cNvSpPr/>
          <p:nvPr/>
        </p:nvSpPr>
        <p:spPr>
          <a:xfrm>
            <a:off x="5149850" y="4532313"/>
            <a:ext cx="30226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合并同类项，得</a:t>
            </a:r>
            <a:endParaRPr lang="en-US" altLang="x-none" sz="2800" b="1" i="1" dirty="0">
              <a:solidFill>
                <a:srgbClr val="FF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18446" name="矩形 18445"/>
          <p:cNvSpPr/>
          <p:nvPr/>
        </p:nvSpPr>
        <p:spPr>
          <a:xfrm>
            <a:off x="5148263" y="5372100"/>
            <a:ext cx="3097212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系数化为</a:t>
            </a:r>
            <a:r>
              <a:rPr lang="en-US" altLang="x-none" sz="28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1</a:t>
            </a:r>
            <a:r>
              <a:rPr lang="zh-CN" altLang="en-US" sz="28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，得</a:t>
            </a:r>
            <a:endParaRPr lang="en-US" altLang="x-none" sz="2800" b="1" i="1" dirty="0">
              <a:solidFill>
                <a:srgbClr val="FF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18447" name="矩形 18446"/>
          <p:cNvSpPr/>
          <p:nvPr/>
        </p:nvSpPr>
        <p:spPr>
          <a:xfrm>
            <a:off x="4664075" y="6232525"/>
            <a:ext cx="44799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经检验：</a:t>
            </a:r>
            <a:r>
              <a:rPr lang="en-US" altLang="x-none" sz="24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y=6</a:t>
            </a:r>
            <a:r>
              <a:rPr lang="zh-CN" altLang="en-US" sz="24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是原方程的解。</a:t>
            </a:r>
            <a:endParaRPr lang="zh-CN" altLang="en-US" sz="2400" b="1" i="1" dirty="0">
              <a:solidFill>
                <a:srgbClr val="FF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18448" name="矩形 18447"/>
          <p:cNvSpPr/>
          <p:nvPr/>
        </p:nvSpPr>
        <p:spPr>
          <a:xfrm>
            <a:off x="250825" y="2924175"/>
            <a:ext cx="297021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解：去括号，得</a:t>
            </a:r>
            <a:endParaRPr lang="en-US" altLang="x-none" sz="2800" b="1" i="1" dirty="0">
              <a:solidFill>
                <a:srgbClr val="FF00FF"/>
              </a:solidFill>
              <a:latin typeface="Times New Roman" panose="02020603050405020304" pitchFamily="2" charset="0"/>
            </a:endParaRPr>
          </a:p>
        </p:txBody>
      </p:sp>
      <p:graphicFrame>
        <p:nvGraphicFramePr>
          <p:cNvPr id="18449" name="对象 18448"/>
          <p:cNvGraphicFramePr>
            <a:graphicFrameLocks noChangeAspect="1"/>
          </p:cNvGraphicFramePr>
          <p:nvPr/>
        </p:nvGraphicFramePr>
        <p:xfrm>
          <a:off x="4414838" y="2349500"/>
          <a:ext cx="4759325" cy="703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4" imgW="2056765" imgH="431800" progId="Equation.3">
                  <p:embed/>
                </p:oleObj>
              </mc:Choice>
              <mc:Fallback>
                <p:oleObj name="" r:id="rId4" imgW="2056765" imgH="431800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5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4414838" y="2349500"/>
                        <a:ext cx="4759325" cy="7032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50" name="矩形 18449"/>
          <p:cNvSpPr/>
          <p:nvPr/>
        </p:nvSpPr>
        <p:spPr>
          <a:xfrm>
            <a:off x="971550" y="3725863"/>
            <a:ext cx="230505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移项，得</a:t>
            </a:r>
            <a:endParaRPr lang="en-US" altLang="x-none" sz="2800" b="1" i="1" dirty="0">
              <a:solidFill>
                <a:srgbClr val="FF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18451" name="矩形 18450"/>
          <p:cNvSpPr/>
          <p:nvPr/>
        </p:nvSpPr>
        <p:spPr>
          <a:xfrm>
            <a:off x="4427538" y="2924175"/>
            <a:ext cx="2970212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解：去括号，得</a:t>
            </a:r>
            <a:endParaRPr lang="en-US" altLang="x-none" sz="2800" b="1" i="1" dirty="0">
              <a:solidFill>
                <a:srgbClr val="FF00FF"/>
              </a:solidFill>
              <a:latin typeface="Times New Roman" panose="02020603050405020304" pitchFamily="2" charset="0"/>
            </a:endParaRPr>
          </a:p>
        </p:txBody>
      </p:sp>
      <p:graphicFrame>
        <p:nvGraphicFramePr>
          <p:cNvPr id="18452" name="对象 18451"/>
          <p:cNvGraphicFramePr>
            <a:graphicFrameLocks noChangeAspect="1"/>
          </p:cNvGraphicFramePr>
          <p:nvPr/>
        </p:nvGraphicFramePr>
        <p:xfrm>
          <a:off x="663575" y="3417888"/>
          <a:ext cx="3136900" cy="41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6" imgW="1395095" imgH="177800" progId="Equation.3">
                  <p:embed/>
                </p:oleObj>
              </mc:Choice>
              <mc:Fallback>
                <p:oleObj name="" r:id="rId6" imgW="1395095" imgH="177800" progId="Equation.3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7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663575" y="3417888"/>
                        <a:ext cx="3136900" cy="4127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53" name="矩形 18452"/>
          <p:cNvSpPr/>
          <p:nvPr/>
        </p:nvSpPr>
        <p:spPr>
          <a:xfrm>
            <a:off x="5148263" y="3729038"/>
            <a:ext cx="230505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移项，得</a:t>
            </a:r>
            <a:endParaRPr lang="en-US" altLang="x-none" sz="2800" b="1" i="1" dirty="0">
              <a:solidFill>
                <a:srgbClr val="FF00FF"/>
              </a:solidFill>
              <a:latin typeface="Times New Roman" panose="02020603050405020304" pitchFamily="2" charset="0"/>
            </a:endParaRPr>
          </a:p>
        </p:txBody>
      </p:sp>
      <p:graphicFrame>
        <p:nvGraphicFramePr>
          <p:cNvPr id="18454" name="对象 18453"/>
          <p:cNvGraphicFramePr>
            <a:graphicFrameLocks noChangeAspect="1"/>
          </p:cNvGraphicFramePr>
          <p:nvPr/>
        </p:nvGraphicFramePr>
        <p:xfrm>
          <a:off x="646113" y="4149725"/>
          <a:ext cx="3136900" cy="41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8" imgW="1395095" imgH="177800" progId="Equation.3">
                  <p:embed/>
                </p:oleObj>
              </mc:Choice>
              <mc:Fallback>
                <p:oleObj name="" r:id="rId8" imgW="1395095" imgH="177800" progId="Equation.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9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646113" y="4149725"/>
                        <a:ext cx="3136900" cy="4127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55" name="对象 18454"/>
          <p:cNvGraphicFramePr>
            <a:graphicFrameLocks noChangeAspect="1"/>
          </p:cNvGraphicFramePr>
          <p:nvPr/>
        </p:nvGraphicFramePr>
        <p:xfrm>
          <a:off x="1538288" y="4992688"/>
          <a:ext cx="1282700" cy="41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10" imgW="570865" imgH="177800" progId="Equation.3">
                  <p:embed/>
                </p:oleObj>
              </mc:Choice>
              <mc:Fallback>
                <p:oleObj name="" r:id="rId10" imgW="570865" imgH="177800" progId="Equation.3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11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538288" y="4992688"/>
                        <a:ext cx="1282700" cy="4127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56" name="对象 18455"/>
          <p:cNvGraphicFramePr>
            <a:graphicFrameLocks noChangeAspect="1"/>
          </p:cNvGraphicFramePr>
          <p:nvPr/>
        </p:nvGraphicFramePr>
        <p:xfrm>
          <a:off x="1719263" y="5805488"/>
          <a:ext cx="796925" cy="41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12" imgW="355600" imgH="177800" progId="Equation.3">
                  <p:embed/>
                </p:oleObj>
              </mc:Choice>
              <mc:Fallback>
                <p:oleObj name="" r:id="rId12" imgW="355600" imgH="177800" progId="Equation.3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13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719263" y="5805488"/>
                        <a:ext cx="796925" cy="4127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57" name="对象 18456"/>
          <p:cNvGraphicFramePr>
            <a:graphicFrameLocks noChangeAspect="1"/>
          </p:cNvGraphicFramePr>
          <p:nvPr/>
        </p:nvGraphicFramePr>
        <p:xfrm>
          <a:off x="4986338" y="3260725"/>
          <a:ext cx="3554412" cy="744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14" imgW="1536065" imgH="393700" progId="Equation.3">
                  <p:embed/>
                </p:oleObj>
              </mc:Choice>
              <mc:Fallback>
                <p:oleObj name="" r:id="rId14" imgW="1536065" imgH="393700" progId="Equation.3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15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4986338" y="3260725"/>
                        <a:ext cx="3554412" cy="7445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58" name="对象 18457"/>
          <p:cNvGraphicFramePr>
            <a:graphicFrameLocks noChangeAspect="1"/>
          </p:cNvGraphicFramePr>
          <p:nvPr/>
        </p:nvGraphicFramePr>
        <p:xfrm>
          <a:off x="5003800" y="4022725"/>
          <a:ext cx="3554413" cy="744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16" imgW="1536065" imgH="393700" progId="Equation.3">
                  <p:embed/>
                </p:oleObj>
              </mc:Choice>
              <mc:Fallback>
                <p:oleObj name="" r:id="rId16" imgW="1536065" imgH="393700" progId="Equation.3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17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5003800" y="4022725"/>
                        <a:ext cx="3554413" cy="7445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59" name="对象 18458"/>
          <p:cNvGraphicFramePr>
            <a:graphicFrameLocks noChangeAspect="1"/>
          </p:cNvGraphicFramePr>
          <p:nvPr/>
        </p:nvGraphicFramePr>
        <p:xfrm>
          <a:off x="5940425" y="4868863"/>
          <a:ext cx="1411288" cy="744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18" imgW="609600" imgH="393700" progId="Equation.3">
                  <p:embed/>
                </p:oleObj>
              </mc:Choice>
              <mc:Fallback>
                <p:oleObj name="" r:id="rId18" imgW="609600" imgH="393700" progId="Equation.3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19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5940425" y="4868863"/>
                        <a:ext cx="1411288" cy="7445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60" name="对象 18459"/>
          <p:cNvGraphicFramePr>
            <a:graphicFrameLocks noChangeAspect="1"/>
          </p:cNvGraphicFramePr>
          <p:nvPr/>
        </p:nvGraphicFramePr>
        <p:xfrm>
          <a:off x="6084888" y="5876925"/>
          <a:ext cx="822325" cy="384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20" imgW="355600" imgH="203200" progId="Equation.3">
                  <p:embed/>
                </p:oleObj>
              </mc:Choice>
              <mc:Fallback>
                <p:oleObj name="" r:id="rId20" imgW="355600" imgH="203200" progId="Equation.3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21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6084888" y="5876925"/>
                        <a:ext cx="822325" cy="3841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49"/>
                            </p:stCondLst>
                            <p:childTnLst>
                              <p:par>
                                <p:cTn id="10" presetID="3" presetClass="emph" presetSubtype="6" repeatCount="indefinite" autoRev="1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501B7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49"/>
                            </p:stCondLst>
                            <p:childTnLst>
                              <p:par>
                                <p:cTn id="13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30"/>
                            </p:stCondLst>
                            <p:childTnLst>
                              <p:par>
                                <p:cTn id="1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730"/>
                            </p:stCondLst>
                            <p:childTnLst>
                              <p:par>
                                <p:cTn id="2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8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0" dur="80"/>
                                        <p:tgtEl>
                                          <p:spTgt spid="184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1" dur="80"/>
                                        <p:tgtEl>
                                          <p:spTgt spid="184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80"/>
                                        <p:tgtEl>
                                          <p:spTgt spid="184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8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184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184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184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18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4" dur="80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5" dur="80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80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500"/>
                                        <p:tgtEl>
                                          <p:spTgt spid="18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6" dur="80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7" dur="80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80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500"/>
                                        <p:tgtEl>
                                          <p:spTgt spid="1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 tmFilter="0,0; .5, 1; 1, 1"/>
                                        <p:tgtEl>
                                          <p:spTgt spid="18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7" dur="80"/>
                                        <p:tgtEl>
                                          <p:spTgt spid="184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8" dur="80"/>
                                        <p:tgtEl>
                                          <p:spTgt spid="184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80"/>
                                        <p:tgtEl>
                                          <p:spTgt spid="184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4" dur="500"/>
                                        <p:tgtEl>
                                          <p:spTgt spid="1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9" dur="80"/>
                                        <p:tgtEl>
                                          <p:spTgt spid="184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0" dur="80"/>
                                        <p:tgtEl>
                                          <p:spTgt spid="184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80"/>
                                        <p:tgtEl>
                                          <p:spTgt spid="184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6" dur="500"/>
                                        <p:tgtEl>
                                          <p:spTgt spid="18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1" dur="80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2" dur="80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80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8" dur="500"/>
                                        <p:tgtEl>
                                          <p:spTgt spid="18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3" dur="80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4" dur="80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80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0" dur="500"/>
                                        <p:tgtEl>
                                          <p:spTgt spid="18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 tmFilter="0,0; .5, 1; 1, 1"/>
                                        <p:tgtEl>
                                          <p:spTgt spid="18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7" grpId="0"/>
      <p:bldP spid="18437" grpId="1"/>
      <p:bldP spid="18440" grpId="0"/>
      <p:bldP spid="18442" grpId="0"/>
      <p:bldP spid="18443" grpId="0"/>
      <p:bldP spid="18444" grpId="0"/>
      <p:bldP spid="18445" grpId="0"/>
      <p:bldP spid="18446" grpId="0"/>
      <p:bldP spid="18447" grpId="0"/>
      <p:bldP spid="18448" grpId="0"/>
      <p:bldP spid="18450" grpId="0"/>
      <p:bldP spid="18451" grpId="0"/>
      <p:bldP spid="1845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矩形 19457"/>
          <p:cNvSpPr/>
          <p:nvPr/>
        </p:nvSpPr>
        <p:spPr>
          <a:xfrm>
            <a:off x="468313" y="3144838"/>
            <a:ext cx="8280400" cy="1800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           设船在静水中的速度为</a:t>
            </a:r>
            <a:r>
              <a:rPr lang="zh-CN" altLang="en-US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 </a:t>
            </a:r>
            <a:r>
              <a:rPr lang="en-US" altLang="x-none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x</a:t>
            </a:r>
            <a:r>
              <a:rPr lang="en-US" altLang="x-none" sz="28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 km/h</a:t>
            </a:r>
            <a:r>
              <a:rPr lang="zh-CN" altLang="en-US" sz="28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。则顺流速度为 </a:t>
            </a:r>
            <a:r>
              <a:rPr lang="zh-CN" altLang="en-US" sz="2800" b="1" i="1" u="sng" dirty="0">
                <a:solidFill>
                  <a:srgbClr val="FF00FF"/>
                </a:solidFill>
                <a:latin typeface="Times New Roman" panose="02020603050405020304" pitchFamily="2" charset="0"/>
              </a:rPr>
              <a:t>               </a:t>
            </a:r>
            <a:r>
              <a:rPr lang="en-US" altLang="x-none" sz="28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km/h</a:t>
            </a:r>
            <a:r>
              <a:rPr lang="zh-CN" altLang="en-US" sz="28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，逆流速度为 </a:t>
            </a:r>
            <a:r>
              <a:rPr lang="zh-CN" altLang="en-US" sz="2800" b="1" i="1" u="sng" dirty="0">
                <a:solidFill>
                  <a:srgbClr val="FF00FF"/>
                </a:solidFill>
                <a:latin typeface="Times New Roman" panose="02020603050405020304" pitchFamily="2" charset="0"/>
              </a:rPr>
              <a:t>              </a:t>
            </a:r>
            <a:r>
              <a:rPr lang="en-US" altLang="x-none" sz="28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km/h</a:t>
            </a:r>
            <a:r>
              <a:rPr lang="zh-CN" altLang="en-US" sz="28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。</a:t>
            </a:r>
            <a:endParaRPr lang="zh-CN" altLang="en-US" sz="2800" b="1" i="1" dirty="0">
              <a:solidFill>
                <a:srgbClr val="FF00FF"/>
              </a:solidFill>
              <a:latin typeface="Times New Roman" panose="02020603050405020304" pitchFamily="2" charset="0"/>
            </a:endParaRPr>
          </a:p>
          <a:p>
            <a:r>
              <a:rPr lang="en-US" altLang="x-none" sz="28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         </a:t>
            </a:r>
            <a:r>
              <a:rPr lang="zh-CN" altLang="en-US" sz="28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顺航路程为</a:t>
            </a:r>
            <a:r>
              <a:rPr lang="zh-CN" altLang="en-US" sz="2800" b="1" i="1" u="sng" dirty="0">
                <a:solidFill>
                  <a:srgbClr val="FF00FF"/>
                </a:solidFill>
                <a:latin typeface="Times New Roman" panose="02020603050405020304" pitchFamily="2" charset="0"/>
              </a:rPr>
              <a:t>                          </a:t>
            </a:r>
            <a:r>
              <a:rPr lang="en-US" altLang="x-none" sz="28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km,</a:t>
            </a:r>
            <a:endParaRPr lang="en-US" altLang="x-none" sz="2800" b="1" i="1" dirty="0">
              <a:solidFill>
                <a:srgbClr val="FF00FF"/>
              </a:solidFill>
              <a:latin typeface="Times New Roman" panose="02020603050405020304" pitchFamily="2" charset="0"/>
            </a:endParaRPr>
          </a:p>
          <a:p>
            <a:r>
              <a:rPr lang="zh-CN" altLang="en-US" sz="28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        逆航路程为</a:t>
            </a:r>
            <a:r>
              <a:rPr lang="zh-CN" altLang="en-US" sz="2800" b="1" i="1" u="sng" dirty="0">
                <a:solidFill>
                  <a:srgbClr val="FF00FF"/>
                </a:solidFill>
                <a:latin typeface="Times New Roman" panose="02020603050405020304" pitchFamily="2" charset="0"/>
              </a:rPr>
              <a:t>                           </a:t>
            </a:r>
            <a:r>
              <a:rPr lang="en-US" altLang="x-none" sz="28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km</a:t>
            </a:r>
            <a:r>
              <a:rPr lang="zh-CN" altLang="en-US" sz="28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。</a:t>
            </a:r>
            <a:endParaRPr lang="zh-CN" altLang="en-US" sz="2800" b="1" i="1" dirty="0">
              <a:solidFill>
                <a:srgbClr val="FF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19459" name="文本框 19458"/>
          <p:cNvSpPr txBox="1"/>
          <p:nvPr/>
        </p:nvSpPr>
        <p:spPr>
          <a:xfrm>
            <a:off x="76200" y="476250"/>
            <a:ext cx="8743950" cy="13731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dirty="0">
                <a:latin typeface="Times New Roman" panose="02020603050405020304" pitchFamily="2" charset="0"/>
              </a:rPr>
              <a:t>　　                  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一艘船从甲码头到乙码头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2" charset="0"/>
              </a:rPr>
              <a:t>顺流而行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，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2" charset="0"/>
              </a:rPr>
              <a:t>用了</a:t>
            </a:r>
            <a:r>
              <a:rPr lang="en-US" altLang="x-none" sz="2800" b="1" dirty="0">
                <a:solidFill>
                  <a:srgbClr val="FF0000"/>
                </a:solidFill>
                <a:latin typeface="Times New Roman" panose="02020603050405020304" pitchFamily="2" charset="0"/>
              </a:rPr>
              <a:t>2 h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；从乙码头返回甲码头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2" charset="0"/>
              </a:rPr>
              <a:t>逆流而行，用了</a:t>
            </a:r>
            <a:r>
              <a:rPr lang="en-US" altLang="x-none" sz="2800" b="1" dirty="0">
                <a:solidFill>
                  <a:srgbClr val="FF0000"/>
                </a:solidFill>
                <a:latin typeface="Times New Roman" panose="02020603050405020304" pitchFamily="2" charset="0"/>
              </a:rPr>
              <a:t>2.5 h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；已知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2" charset="0"/>
              </a:rPr>
              <a:t>水流速度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是</a:t>
            </a:r>
            <a:r>
              <a:rPr lang="en-US" altLang="x-none" sz="2800" b="1" dirty="0">
                <a:solidFill>
                  <a:srgbClr val="FF0000"/>
                </a:solidFill>
                <a:latin typeface="Times New Roman" panose="02020603050405020304" pitchFamily="2" charset="0"/>
              </a:rPr>
              <a:t>3 km/h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，</a:t>
            </a:r>
            <a:r>
              <a:rPr lang="zh-CN" altLang="en-US" sz="2800" b="1" dirty="0">
                <a:solidFill>
                  <a:srgbClr val="FF00FF"/>
                </a:solidFill>
                <a:latin typeface="Times New Roman" panose="02020603050405020304" pitchFamily="2" charset="0"/>
              </a:rPr>
              <a:t>求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船在</a:t>
            </a:r>
            <a:r>
              <a:rPr lang="zh-CN" altLang="en-US" sz="2800" b="1" dirty="0">
                <a:solidFill>
                  <a:srgbClr val="FF00FF"/>
                </a:solidFill>
                <a:latin typeface="Times New Roman" panose="02020603050405020304" pitchFamily="2" charset="0"/>
              </a:rPr>
              <a:t>静水中的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平均</a:t>
            </a:r>
            <a:r>
              <a:rPr lang="zh-CN" altLang="en-US" sz="2800" b="1" dirty="0">
                <a:solidFill>
                  <a:srgbClr val="FF00FF"/>
                </a:solidFill>
                <a:latin typeface="Times New Roman" panose="02020603050405020304" pitchFamily="2" charset="0"/>
              </a:rPr>
              <a:t>速度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。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19460" name="文本框 19459"/>
          <p:cNvSpPr txBox="1"/>
          <p:nvPr/>
        </p:nvSpPr>
        <p:spPr>
          <a:xfrm>
            <a:off x="1187450" y="4997450"/>
            <a:ext cx="734536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根据往返的路程相等为</a:t>
            </a: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相等关系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可列得方程：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grpSp>
        <p:nvGrpSpPr>
          <p:cNvPr id="19461" name="组合 19460"/>
          <p:cNvGrpSpPr/>
          <p:nvPr/>
        </p:nvGrpSpPr>
        <p:grpSpPr>
          <a:xfrm>
            <a:off x="323850" y="0"/>
            <a:ext cx="1908175" cy="911225"/>
            <a:chOff x="0" y="0"/>
            <a:chExt cx="1179" cy="574"/>
          </a:xfrm>
        </p:grpSpPr>
        <p:sp>
          <p:nvSpPr>
            <p:cNvPr id="19462" name="菱形 19461"/>
            <p:cNvSpPr/>
            <p:nvPr/>
          </p:nvSpPr>
          <p:spPr>
            <a:xfrm>
              <a:off x="0" y="106"/>
              <a:ext cx="454" cy="453"/>
            </a:xfrm>
            <a:prstGeom prst="diamond">
              <a:avLst/>
            </a:prstGeom>
            <a:solidFill>
              <a:srgbClr val="FF0000"/>
            </a:solidFill>
            <a:ln w="9525" cap="flat" cmpd="sng">
              <a:solidFill>
                <a:srgbClr val="FF00FF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07763" dir="13499999" algn="ctr" rotWithShape="0">
                <a:schemeClr val="bg2">
                  <a:alpha val="50000"/>
                </a:schemeClr>
              </a:outerShdw>
            </a:effectLst>
          </p:spPr>
          <p:txBody>
            <a:bodyPr/>
            <a:p>
              <a:endParaRPr lang="zh-CN" altLang="en-US"/>
            </a:p>
          </p:txBody>
        </p:sp>
        <p:sp>
          <p:nvSpPr>
            <p:cNvPr id="19463" name="椭圆 19462"/>
            <p:cNvSpPr/>
            <p:nvPr/>
          </p:nvSpPr>
          <p:spPr>
            <a:xfrm>
              <a:off x="363" y="166"/>
              <a:ext cx="408" cy="408"/>
            </a:xfrm>
            <a:prstGeom prst="ellipse">
              <a:avLst/>
            </a:prstGeom>
            <a:solidFill>
              <a:srgbClr val="FF0000"/>
            </a:solidFill>
            <a:ln w="9525" cap="flat" cmpd="sng">
              <a:solidFill>
                <a:srgbClr val="FF00FF"/>
              </a:solidFill>
              <a:prstDash val="solid"/>
              <a:headEnd type="none" w="med" len="med"/>
              <a:tailEnd type="none" w="med" len="med"/>
            </a:ln>
            <a:effectLst>
              <a:outerShdw dist="107763" dir="13499999" algn="ctr" rotWithShape="0">
                <a:schemeClr val="bg2">
                  <a:alpha val="50000"/>
                </a:schemeClr>
              </a:outerShdw>
            </a:effectLst>
          </p:spPr>
          <p:txBody>
            <a:bodyPr/>
            <a:p>
              <a:endParaRPr lang="zh-CN" altLang="en-US"/>
            </a:p>
          </p:txBody>
        </p:sp>
        <p:sp>
          <p:nvSpPr>
            <p:cNvPr id="19464" name="矩形 19463"/>
            <p:cNvSpPr/>
            <p:nvPr/>
          </p:nvSpPr>
          <p:spPr>
            <a:xfrm rot="1054373">
              <a:off x="726" y="181"/>
              <a:ext cx="363" cy="363"/>
            </a:xfrm>
            <a:prstGeom prst="rect">
              <a:avLst/>
            </a:prstGeom>
            <a:solidFill>
              <a:srgbClr val="FF0000"/>
            </a:solidFill>
            <a:ln w="9525" cap="flat" cmpd="sng">
              <a:solidFill>
                <a:srgbClr val="FF00FF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07763" dir="2699999" algn="ctr" rotWithShape="0">
                <a:schemeClr val="bg2">
                  <a:alpha val="50000"/>
                </a:schemeClr>
              </a:outerShdw>
            </a:effectLst>
          </p:spPr>
          <p:txBody>
            <a:bodyPr/>
            <a:p>
              <a:endParaRPr lang="zh-CN" altLang="en-US"/>
            </a:p>
          </p:txBody>
        </p:sp>
        <p:sp>
          <p:nvSpPr>
            <p:cNvPr id="19465" name="直角三角形 19464"/>
            <p:cNvSpPr/>
            <p:nvPr/>
          </p:nvSpPr>
          <p:spPr>
            <a:xfrm rot="20262116">
              <a:off x="953" y="0"/>
              <a:ext cx="226" cy="181"/>
            </a:xfrm>
            <a:prstGeom prst="rtTriangle">
              <a:avLst/>
            </a:prstGeom>
            <a:solidFill>
              <a:srgbClr val="FF0000"/>
            </a:solidFill>
            <a:ln w="9525" cap="flat" cmpd="sng">
              <a:solidFill>
                <a:srgbClr val="FF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466" name="椭圆 19465"/>
            <p:cNvSpPr/>
            <p:nvPr/>
          </p:nvSpPr>
          <p:spPr>
            <a:xfrm rot="21447312">
              <a:off x="635" y="75"/>
              <a:ext cx="90" cy="90"/>
            </a:xfrm>
            <a:prstGeom prst="ellipse">
              <a:avLst/>
            </a:prstGeom>
            <a:solidFill>
              <a:srgbClr val="FF0000"/>
            </a:solidFill>
            <a:ln w="9525" cap="flat" cmpd="sng">
              <a:solidFill>
                <a:srgbClr val="FF00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467" name="文本框 19466"/>
            <p:cNvSpPr txBox="1"/>
            <p:nvPr/>
          </p:nvSpPr>
          <p:spPr>
            <a:xfrm>
              <a:off x="15" y="120"/>
              <a:ext cx="363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solidFill>
                    <a:schemeClr val="bg1"/>
                  </a:solidFill>
                  <a:latin typeface="Arial" panose="020B0604020202020204" pitchFamily="34" charset="0"/>
                </a:rPr>
                <a:t>例</a:t>
              </a:r>
              <a:endParaRPr lang="zh-CN" altLang="en-US" sz="3200" b="1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9468" name="文本框 19467"/>
            <p:cNvSpPr txBox="1"/>
            <p:nvPr/>
          </p:nvSpPr>
          <p:spPr>
            <a:xfrm>
              <a:off x="721" y="141"/>
              <a:ext cx="363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solidFill>
                    <a:schemeClr val="bg1"/>
                  </a:solidFill>
                  <a:latin typeface="Arial" panose="020B0604020202020204" pitchFamily="34" charset="0"/>
                </a:rPr>
                <a:t>题</a:t>
              </a:r>
              <a:endParaRPr lang="zh-CN" altLang="en-US" sz="3200" b="1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19469" name="矩形 19468"/>
          <p:cNvSpPr/>
          <p:nvPr/>
        </p:nvSpPr>
        <p:spPr>
          <a:xfrm>
            <a:off x="153988" y="3019425"/>
            <a:ext cx="1944687" cy="701675"/>
          </a:xfrm>
          <a:prstGeom prst="rect">
            <a:avLst/>
          </a:prstGeom>
          <a:noFill/>
          <a:ln w="9525">
            <a:noFill/>
          </a:ln>
          <a:effectLst>
            <a:outerShdw dist="17961" dir="2699999" algn="ctr" rotWithShape="0">
              <a:schemeClr val="tx2"/>
            </a:outerShdw>
          </a:effectLst>
        </p:spPr>
        <p:txBody>
          <a:bodyPr>
            <a:spAutoFit/>
          </a:bodyPr>
          <a:p>
            <a:r>
              <a:rPr lang="zh-CN" altLang="en-US" sz="4000" b="1" dirty="0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分析：</a:t>
            </a:r>
            <a:endParaRPr lang="zh-CN" altLang="en-US" sz="4000" b="1" dirty="0">
              <a:solidFill>
                <a:srgbClr val="990033"/>
              </a:solidFill>
              <a:effectLst>
                <a:outerShdw blurRad="38100" dist="38100" dir="2700000">
                  <a:srgbClr val="C0C0C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9470" name="矩形 19469"/>
          <p:cNvSpPr/>
          <p:nvPr/>
        </p:nvSpPr>
        <p:spPr>
          <a:xfrm>
            <a:off x="684213" y="3505200"/>
            <a:ext cx="20891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（</a:t>
            </a:r>
            <a:r>
              <a:rPr lang="en-US" altLang="x-none" sz="32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x </a:t>
            </a:r>
            <a:r>
              <a:rPr lang="en-US" altLang="x-none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+ 3</a:t>
            </a:r>
            <a:r>
              <a:rPr lang="en-US" altLang="x-none" sz="32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 </a:t>
            </a:r>
            <a:r>
              <a:rPr lang="zh-CN" altLang="en-US" sz="32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）</a:t>
            </a:r>
            <a:r>
              <a:rPr lang="zh-CN" altLang="en-US" sz="32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  </a:t>
            </a:r>
            <a:endParaRPr lang="zh-CN" altLang="en-US" sz="3200" b="1" i="1" dirty="0">
              <a:solidFill>
                <a:srgbClr val="FF0000"/>
              </a:solidFill>
              <a:latin typeface="Times New Roman" panose="02020603050405020304" pitchFamily="2" charset="0"/>
            </a:endParaRPr>
          </a:p>
        </p:txBody>
      </p:sp>
      <p:sp>
        <p:nvSpPr>
          <p:cNvPr id="19471" name="矩形 19470"/>
          <p:cNvSpPr/>
          <p:nvPr/>
        </p:nvSpPr>
        <p:spPr>
          <a:xfrm>
            <a:off x="179388" y="1776413"/>
            <a:ext cx="1944687" cy="701675"/>
          </a:xfrm>
          <a:prstGeom prst="rect">
            <a:avLst/>
          </a:prstGeom>
          <a:noFill/>
          <a:ln w="9525">
            <a:noFill/>
          </a:ln>
          <a:effectLst>
            <a:outerShdw dist="17961" dir="2699999" algn="ctr" rotWithShape="0">
              <a:schemeClr val="tx2"/>
            </a:outerShdw>
          </a:effectLst>
        </p:spPr>
        <p:txBody>
          <a:bodyPr>
            <a:spAutoFit/>
          </a:bodyPr>
          <a:p>
            <a:r>
              <a:rPr lang="zh-CN" altLang="en-US" sz="4000" b="1" dirty="0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复习：</a:t>
            </a:r>
            <a:endParaRPr lang="zh-CN" altLang="en-US" sz="4000" b="1" dirty="0">
              <a:solidFill>
                <a:srgbClr val="990033"/>
              </a:solidFill>
              <a:effectLst>
                <a:outerShdw blurRad="38100" dist="38100" dir="2700000">
                  <a:srgbClr val="C0C0C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9472" name="文本框 19471"/>
          <p:cNvSpPr txBox="1"/>
          <p:nvPr/>
        </p:nvSpPr>
        <p:spPr>
          <a:xfrm>
            <a:off x="1619250" y="1912938"/>
            <a:ext cx="187325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顺流速度</a:t>
            </a:r>
            <a:r>
              <a:rPr lang="en-US" altLang="x-none" sz="28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=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19473" name="文本框 19472"/>
          <p:cNvSpPr txBox="1"/>
          <p:nvPr/>
        </p:nvSpPr>
        <p:spPr>
          <a:xfrm>
            <a:off x="1598613" y="2478088"/>
            <a:ext cx="19653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逆流速度</a:t>
            </a:r>
            <a:r>
              <a:rPr lang="en-US" altLang="x-none" sz="28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=</a:t>
            </a:r>
            <a:endParaRPr lang="en-US" altLang="x-none" sz="2800" b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19474" name="文本框 19473"/>
          <p:cNvSpPr txBox="1"/>
          <p:nvPr/>
        </p:nvSpPr>
        <p:spPr>
          <a:xfrm>
            <a:off x="3492500" y="1944688"/>
            <a:ext cx="33115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静水速度</a:t>
            </a:r>
            <a:r>
              <a:rPr lang="en-US" altLang="x-none" sz="2800" b="1" dirty="0">
                <a:solidFill>
                  <a:schemeClr val="tx2"/>
                </a:solidFill>
                <a:latin typeface="Times New Roman" panose="02020603050405020304" pitchFamily="2" charset="0"/>
              </a:rPr>
              <a:t>+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水流速度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19475" name="文本框 19474"/>
          <p:cNvSpPr txBox="1"/>
          <p:nvPr/>
        </p:nvSpPr>
        <p:spPr>
          <a:xfrm>
            <a:off x="3492500" y="2447925"/>
            <a:ext cx="334486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静水速度</a:t>
            </a:r>
            <a:r>
              <a:rPr lang="zh-CN" altLang="en-US" b="1" dirty="0">
                <a:solidFill>
                  <a:schemeClr val="tx2"/>
                </a:solidFill>
                <a:latin typeface="Arial" panose="020B0604020202020204" pitchFamily="34" charset="0"/>
              </a:rPr>
              <a:t>－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水流速度</a:t>
            </a:r>
            <a:endParaRPr lang="en-US" altLang="x-none" sz="2800" b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19476" name="矩形 19475"/>
          <p:cNvSpPr/>
          <p:nvPr/>
        </p:nvSpPr>
        <p:spPr>
          <a:xfrm>
            <a:off x="5076825" y="3517900"/>
            <a:ext cx="20891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（</a:t>
            </a:r>
            <a:r>
              <a:rPr lang="en-US" altLang="x-none" sz="32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x</a:t>
            </a:r>
            <a:r>
              <a:rPr lang="en-US" altLang="x-none" b="1" i="1" dirty="0">
                <a:solidFill>
                  <a:srgbClr val="0000FF"/>
                </a:solidFill>
                <a:latin typeface="Arial" panose="020B0604020202020204" pitchFamily="34" charset="0"/>
              </a:rPr>
              <a:t>－</a:t>
            </a:r>
            <a:r>
              <a:rPr lang="en-US" altLang="x-none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3</a:t>
            </a:r>
            <a:r>
              <a:rPr lang="en-US" altLang="x-none" sz="32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 </a:t>
            </a:r>
            <a:r>
              <a:rPr lang="zh-CN" altLang="en-US" sz="32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）</a:t>
            </a:r>
            <a:r>
              <a:rPr lang="zh-CN" altLang="en-US" sz="32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  </a:t>
            </a:r>
            <a:endParaRPr lang="zh-CN" altLang="en-US" sz="3200" b="1" i="1" dirty="0">
              <a:solidFill>
                <a:srgbClr val="FF0000"/>
              </a:solidFill>
              <a:latin typeface="Times New Roman" panose="02020603050405020304" pitchFamily="2" charset="0"/>
            </a:endParaRPr>
          </a:p>
        </p:txBody>
      </p:sp>
      <p:sp>
        <p:nvSpPr>
          <p:cNvPr id="19477" name="矩形 19476"/>
          <p:cNvSpPr/>
          <p:nvPr/>
        </p:nvSpPr>
        <p:spPr>
          <a:xfrm>
            <a:off x="3216275" y="3957638"/>
            <a:ext cx="21590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x-none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2</a:t>
            </a:r>
            <a:r>
              <a:rPr lang="zh-CN" altLang="en-US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（</a:t>
            </a:r>
            <a:r>
              <a:rPr lang="en-US" altLang="x-none" sz="32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x </a:t>
            </a:r>
            <a:r>
              <a:rPr lang="en-US" altLang="x-none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+ 3</a:t>
            </a:r>
            <a:r>
              <a:rPr lang="en-US" altLang="x-none" sz="32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 </a:t>
            </a:r>
            <a:r>
              <a:rPr lang="zh-CN" altLang="en-US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）</a:t>
            </a:r>
            <a:r>
              <a:rPr lang="zh-CN" altLang="en-US" sz="32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  </a:t>
            </a:r>
            <a:endParaRPr lang="zh-CN" altLang="en-US" sz="3200" b="1" i="1" dirty="0">
              <a:solidFill>
                <a:srgbClr val="FF0000"/>
              </a:solidFill>
              <a:latin typeface="Times New Roman" panose="02020603050405020304" pitchFamily="2" charset="0"/>
            </a:endParaRPr>
          </a:p>
        </p:txBody>
      </p:sp>
      <p:sp>
        <p:nvSpPr>
          <p:cNvPr id="19478" name="矩形 19477"/>
          <p:cNvSpPr/>
          <p:nvPr/>
        </p:nvSpPr>
        <p:spPr>
          <a:xfrm>
            <a:off x="3203575" y="4365625"/>
            <a:ext cx="24479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x-none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2.5</a:t>
            </a:r>
            <a:r>
              <a:rPr lang="zh-CN" altLang="en-US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（</a:t>
            </a:r>
            <a:r>
              <a:rPr lang="en-US" altLang="x-none" sz="32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x</a:t>
            </a:r>
            <a:r>
              <a:rPr lang="en-US" altLang="x-none" b="1" i="1" dirty="0">
                <a:solidFill>
                  <a:srgbClr val="0000FF"/>
                </a:solidFill>
                <a:latin typeface="Arial" panose="020B0604020202020204" pitchFamily="34" charset="0"/>
              </a:rPr>
              <a:t>－</a:t>
            </a:r>
            <a:r>
              <a:rPr lang="en-US" altLang="x-none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3</a:t>
            </a:r>
            <a:r>
              <a:rPr lang="en-US" altLang="x-none" sz="32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 </a:t>
            </a:r>
            <a:r>
              <a:rPr lang="zh-CN" altLang="en-US" sz="28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）</a:t>
            </a:r>
            <a:r>
              <a:rPr lang="zh-CN" altLang="en-US" sz="32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  </a:t>
            </a:r>
            <a:endParaRPr lang="zh-CN" altLang="en-US" sz="3200" b="1" i="1" dirty="0">
              <a:solidFill>
                <a:srgbClr val="FF0000"/>
              </a:solidFill>
              <a:latin typeface="Times New Roman" panose="02020603050405020304" pitchFamily="2" charset="0"/>
            </a:endParaRPr>
          </a:p>
        </p:txBody>
      </p:sp>
      <p:sp>
        <p:nvSpPr>
          <p:cNvPr id="19479" name="矩形 19478"/>
          <p:cNvSpPr/>
          <p:nvPr/>
        </p:nvSpPr>
        <p:spPr>
          <a:xfrm>
            <a:off x="1835150" y="5589588"/>
            <a:ext cx="468153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x-none" sz="28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2</a:t>
            </a:r>
            <a:r>
              <a:rPr lang="zh-CN" altLang="en-US" sz="28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（</a:t>
            </a:r>
            <a:r>
              <a:rPr lang="en-US" altLang="x-none" sz="32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x </a:t>
            </a:r>
            <a:r>
              <a:rPr lang="en-US" altLang="x-none" sz="28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+ 3</a:t>
            </a:r>
            <a:r>
              <a:rPr lang="en-US" altLang="x-none" sz="32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 </a:t>
            </a:r>
            <a:r>
              <a:rPr lang="zh-CN" altLang="en-US" sz="28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）</a:t>
            </a:r>
            <a:r>
              <a:rPr lang="zh-CN" altLang="en-US" sz="32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 </a:t>
            </a:r>
            <a:r>
              <a:rPr lang="en-US" altLang="x-none" sz="28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= 2.5</a:t>
            </a:r>
            <a:r>
              <a:rPr lang="zh-CN" altLang="en-US" sz="28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（</a:t>
            </a:r>
            <a:r>
              <a:rPr lang="en-US" altLang="x-none" sz="32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x</a:t>
            </a:r>
            <a:r>
              <a:rPr lang="en-US" altLang="x-none" b="1" i="1" dirty="0">
                <a:solidFill>
                  <a:srgbClr val="FF0000"/>
                </a:solidFill>
                <a:latin typeface="Arial" panose="020B0604020202020204" pitchFamily="34" charset="0"/>
              </a:rPr>
              <a:t>－</a:t>
            </a:r>
            <a:r>
              <a:rPr lang="en-US" altLang="x-none" sz="28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3</a:t>
            </a:r>
            <a:r>
              <a:rPr lang="zh-CN" altLang="en-US" sz="28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）</a:t>
            </a:r>
            <a:r>
              <a:rPr lang="zh-CN" altLang="en-US" sz="32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  </a:t>
            </a:r>
            <a:endParaRPr lang="zh-CN" altLang="en-US" sz="3200" b="1" i="1" dirty="0">
              <a:solidFill>
                <a:srgbClr val="FF0000"/>
              </a:solidFill>
              <a:latin typeface="Times New Roman" panose="02020603050405020304" pitchFamily="2" charset="0"/>
            </a:endParaRPr>
          </a:p>
        </p:txBody>
      </p:sp>
      <p:pic>
        <p:nvPicPr>
          <p:cNvPr id="19480" name="图片 19479" descr="838 (2)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164388" y="1484313"/>
            <a:ext cx="1771650" cy="17716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"/>
                            </p:stCondLst>
                            <p:childTnLst>
                              <p:par>
                                <p:cTn id="17" presetID="3" presetClass="emph" presetSubtype="6" repeatCount="indefinite" autoRev="1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501B7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00"/>
                            </p:stCondLst>
                            <p:childTnLst>
                              <p:par>
                                <p:cTn id="20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" dur="80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" dur="80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80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9" dur="80"/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0" dur="80"/>
                                        <p:tgtEl>
                                          <p:spTgt spid="194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80"/>
                                        <p:tgtEl>
                                          <p:spTgt spid="194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99"/>
                            </p:stCondLst>
                            <p:childTnLst>
                              <p:par>
                                <p:cTn id="33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194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194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194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194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194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194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"/>
                            </p:stCondLst>
                            <p:childTnLst>
                              <p:par>
                                <p:cTn id="52" presetID="3" presetClass="emph" presetSubtype="6" repeatCount="indefinite" autoRev="1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53" dur="500" fill="hold"/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501B7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800"/>
                            </p:stCondLst>
                            <p:childTnLst>
                              <p:par>
                                <p:cTn id="5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charRg st="0" end="8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9458">
                                            <p:txEl>
                                              <p:charRg st="0" end="8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458">
                                            <p:txEl>
                                              <p:charRg st="0" end="8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458">
                                            <p:txEl>
                                              <p:charRg st="0" end="8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9458">
                                            <p:txEl>
                                              <p:charRg st="0" end="8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19458">
                                            <p:txEl>
                                              <p:charRg st="0" end="8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6" dur="80"/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7" dur="80"/>
                                        <p:tgtEl>
                                          <p:spTgt spid="194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80"/>
                                        <p:tgtEl>
                                          <p:spTgt spid="194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3" dur="80"/>
                                        <p:tgtEl>
                                          <p:spTgt spid="194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4" dur="80"/>
                                        <p:tgtEl>
                                          <p:spTgt spid="194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80"/>
                                        <p:tgtEl>
                                          <p:spTgt spid="194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59"/>
                            </p:stCondLst>
                            <p:childTnLst>
                              <p:par>
                                <p:cTn id="7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charRg st="82" end="1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9458">
                                            <p:txEl>
                                              <p:charRg st="82" end="12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9458">
                                            <p:txEl>
                                              <p:charRg st="82" end="12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9458">
                                            <p:txEl>
                                              <p:charRg st="82" end="12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9458">
                                            <p:txEl>
                                              <p:charRg st="82" end="12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 tmFilter="0,0; .5, 1; 1, 1"/>
                                        <p:tgtEl>
                                          <p:spTgt spid="19458">
                                            <p:txEl>
                                              <p:charRg st="82" end="1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8" dur="80"/>
                                        <p:tgtEl>
                                          <p:spTgt spid="194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9" dur="80"/>
                                        <p:tgtEl>
                                          <p:spTgt spid="194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80"/>
                                        <p:tgtEl>
                                          <p:spTgt spid="194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79"/>
                            </p:stCondLst>
                            <p:childTnLst>
                              <p:par>
                                <p:cTn id="92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charRg st="126" end="17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9458">
                                            <p:txEl>
                                              <p:charRg st="126" end="17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9458">
                                            <p:txEl>
                                              <p:charRg st="126" end="17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9458">
                                            <p:txEl>
                                              <p:charRg st="126" end="17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9458">
                                            <p:txEl>
                                              <p:charRg st="126" end="17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 tmFilter="0,0; .5, 1; 1, 1"/>
                                        <p:tgtEl>
                                          <p:spTgt spid="19458">
                                            <p:txEl>
                                              <p:charRg st="126" end="17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3" dur="80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4" dur="80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80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 tmFilter="0,0; .5, 1; 1, 1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9" dur="80"/>
                                        <p:tgtEl>
                                          <p:spTgt spid="1947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0" dur="80"/>
                                        <p:tgtEl>
                                          <p:spTgt spid="194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80"/>
                                        <p:tgtEl>
                                          <p:spTgt spid="194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  <p:bldP spid="19460" grpId="0"/>
      <p:bldP spid="19469" grpId="0"/>
      <p:bldP spid="19469" grpId="1"/>
      <p:bldP spid="19470" grpId="0"/>
      <p:bldP spid="19471" grpId="0"/>
      <p:bldP spid="19471" grpId="1"/>
      <p:bldP spid="19472" grpId="0"/>
      <p:bldP spid="19473" grpId="0"/>
      <p:bldP spid="19474" grpId="0"/>
      <p:bldP spid="19475" grpId="0"/>
      <p:bldP spid="19476" grpId="0"/>
      <p:bldP spid="19477" grpId="0"/>
      <p:bldP spid="19478" grpId="0"/>
      <p:bldP spid="1947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矩形 20481"/>
          <p:cNvSpPr/>
          <p:nvPr/>
        </p:nvSpPr>
        <p:spPr>
          <a:xfrm>
            <a:off x="468313" y="1963738"/>
            <a:ext cx="83534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解：设船在静水中的速度为 </a:t>
            </a:r>
            <a:r>
              <a:rPr lang="en-US" altLang="x-none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x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 km/h</a:t>
            </a:r>
            <a:r>
              <a:rPr lang="en-US" altLang="x-none" sz="2400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，根据题意，列方程，得</a:t>
            </a:r>
            <a:endParaRPr lang="zh-CN" altLang="en-US" sz="2400" b="1" i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20483" name="文本框 20482"/>
          <p:cNvSpPr txBox="1"/>
          <p:nvPr/>
        </p:nvSpPr>
        <p:spPr>
          <a:xfrm>
            <a:off x="1403350" y="2997200"/>
            <a:ext cx="259238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去括号项，得</a:t>
            </a:r>
            <a:endParaRPr lang="zh-CN" altLang="en-US" sz="2400" b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grpSp>
        <p:nvGrpSpPr>
          <p:cNvPr id="20484" name="组合 20483"/>
          <p:cNvGrpSpPr/>
          <p:nvPr/>
        </p:nvGrpSpPr>
        <p:grpSpPr>
          <a:xfrm>
            <a:off x="323850" y="0"/>
            <a:ext cx="1908175" cy="911225"/>
            <a:chOff x="0" y="0"/>
            <a:chExt cx="1179" cy="574"/>
          </a:xfrm>
        </p:grpSpPr>
        <p:sp>
          <p:nvSpPr>
            <p:cNvPr id="20485" name="菱形 20484"/>
            <p:cNvSpPr/>
            <p:nvPr/>
          </p:nvSpPr>
          <p:spPr>
            <a:xfrm>
              <a:off x="0" y="106"/>
              <a:ext cx="454" cy="453"/>
            </a:xfrm>
            <a:prstGeom prst="diamond">
              <a:avLst/>
            </a:prstGeom>
            <a:solidFill>
              <a:srgbClr val="FF0000"/>
            </a:solidFill>
            <a:ln w="9525" cap="flat" cmpd="sng">
              <a:solidFill>
                <a:srgbClr val="FF00FF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07763" dir="13499999" algn="ctr" rotWithShape="0">
                <a:schemeClr val="bg2">
                  <a:alpha val="50000"/>
                </a:schemeClr>
              </a:outerShdw>
            </a:effectLst>
          </p:spPr>
          <p:txBody>
            <a:bodyPr/>
            <a:p>
              <a:endParaRPr lang="zh-CN" altLang="en-US"/>
            </a:p>
          </p:txBody>
        </p:sp>
        <p:sp>
          <p:nvSpPr>
            <p:cNvPr id="20486" name="椭圆 20485"/>
            <p:cNvSpPr/>
            <p:nvPr/>
          </p:nvSpPr>
          <p:spPr>
            <a:xfrm>
              <a:off x="363" y="166"/>
              <a:ext cx="408" cy="408"/>
            </a:xfrm>
            <a:prstGeom prst="ellipse">
              <a:avLst/>
            </a:prstGeom>
            <a:solidFill>
              <a:srgbClr val="FF0000"/>
            </a:solidFill>
            <a:ln w="9525" cap="flat" cmpd="sng">
              <a:solidFill>
                <a:srgbClr val="FF00FF"/>
              </a:solidFill>
              <a:prstDash val="solid"/>
              <a:headEnd type="none" w="med" len="med"/>
              <a:tailEnd type="none" w="med" len="med"/>
            </a:ln>
            <a:effectLst>
              <a:outerShdw dist="107763" dir="13499999" algn="ctr" rotWithShape="0">
                <a:schemeClr val="bg2">
                  <a:alpha val="50000"/>
                </a:schemeClr>
              </a:outerShdw>
            </a:effectLst>
          </p:spPr>
          <p:txBody>
            <a:bodyPr/>
            <a:p>
              <a:endParaRPr lang="zh-CN" altLang="en-US"/>
            </a:p>
          </p:txBody>
        </p:sp>
        <p:sp>
          <p:nvSpPr>
            <p:cNvPr id="20487" name="矩形 20486"/>
            <p:cNvSpPr/>
            <p:nvPr/>
          </p:nvSpPr>
          <p:spPr>
            <a:xfrm rot="1054373">
              <a:off x="726" y="181"/>
              <a:ext cx="363" cy="363"/>
            </a:xfrm>
            <a:prstGeom prst="rect">
              <a:avLst/>
            </a:prstGeom>
            <a:solidFill>
              <a:srgbClr val="FF0000"/>
            </a:solidFill>
            <a:ln w="9525" cap="flat" cmpd="sng">
              <a:solidFill>
                <a:srgbClr val="FF00FF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07763" dir="2699999" algn="ctr" rotWithShape="0">
                <a:schemeClr val="bg2">
                  <a:alpha val="50000"/>
                </a:schemeClr>
              </a:outerShdw>
            </a:effectLst>
          </p:spPr>
          <p:txBody>
            <a:bodyPr/>
            <a:p>
              <a:endParaRPr lang="zh-CN" altLang="en-US"/>
            </a:p>
          </p:txBody>
        </p:sp>
        <p:sp>
          <p:nvSpPr>
            <p:cNvPr id="20488" name="直角三角形 20487"/>
            <p:cNvSpPr/>
            <p:nvPr/>
          </p:nvSpPr>
          <p:spPr>
            <a:xfrm rot="20262116">
              <a:off x="953" y="0"/>
              <a:ext cx="226" cy="181"/>
            </a:xfrm>
            <a:prstGeom prst="rtTriangle">
              <a:avLst/>
            </a:prstGeom>
            <a:solidFill>
              <a:srgbClr val="FF0000"/>
            </a:solidFill>
            <a:ln w="9525" cap="flat" cmpd="sng">
              <a:solidFill>
                <a:srgbClr val="FF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489" name="椭圆 20488"/>
            <p:cNvSpPr/>
            <p:nvPr/>
          </p:nvSpPr>
          <p:spPr>
            <a:xfrm rot="21447312">
              <a:off x="635" y="75"/>
              <a:ext cx="90" cy="90"/>
            </a:xfrm>
            <a:prstGeom prst="ellipse">
              <a:avLst/>
            </a:prstGeom>
            <a:solidFill>
              <a:srgbClr val="FF0000"/>
            </a:solidFill>
            <a:ln w="9525" cap="flat" cmpd="sng">
              <a:solidFill>
                <a:srgbClr val="FF00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490" name="文本框 20489"/>
            <p:cNvSpPr txBox="1"/>
            <p:nvPr/>
          </p:nvSpPr>
          <p:spPr>
            <a:xfrm>
              <a:off x="15" y="120"/>
              <a:ext cx="363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solidFill>
                    <a:schemeClr val="bg1"/>
                  </a:solidFill>
                  <a:latin typeface="Arial" panose="020B0604020202020204" pitchFamily="34" charset="0"/>
                </a:rPr>
                <a:t>例</a:t>
              </a:r>
              <a:endParaRPr lang="zh-CN" altLang="en-US" sz="3200" b="1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0491" name="文本框 20490"/>
            <p:cNvSpPr txBox="1"/>
            <p:nvPr/>
          </p:nvSpPr>
          <p:spPr>
            <a:xfrm>
              <a:off x="721" y="141"/>
              <a:ext cx="363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solidFill>
                    <a:schemeClr val="bg1"/>
                  </a:solidFill>
                  <a:latin typeface="Arial" panose="020B0604020202020204" pitchFamily="34" charset="0"/>
                </a:rPr>
                <a:t>题</a:t>
              </a:r>
              <a:endParaRPr lang="zh-CN" altLang="en-US" sz="3200" b="1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20492" name="文本框 20491"/>
          <p:cNvSpPr txBox="1"/>
          <p:nvPr/>
        </p:nvSpPr>
        <p:spPr>
          <a:xfrm>
            <a:off x="1403350" y="4433888"/>
            <a:ext cx="309721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合并同类项，得</a:t>
            </a:r>
            <a:endParaRPr lang="zh-CN" altLang="en-US" sz="2400" b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20493" name="文本框 20492"/>
          <p:cNvSpPr txBox="1"/>
          <p:nvPr/>
        </p:nvSpPr>
        <p:spPr>
          <a:xfrm>
            <a:off x="1331913" y="5254625"/>
            <a:ext cx="309721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系数化为</a:t>
            </a:r>
            <a:r>
              <a:rPr lang="en-US" altLang="x-none" sz="24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1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，得</a:t>
            </a:r>
            <a:endParaRPr lang="zh-CN" altLang="en-US" sz="2400" b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20494" name="矩形 20493"/>
          <p:cNvSpPr/>
          <p:nvPr/>
        </p:nvSpPr>
        <p:spPr>
          <a:xfrm>
            <a:off x="539750" y="6165850"/>
            <a:ext cx="568801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答：船在静水中的速度为</a:t>
            </a:r>
            <a:r>
              <a:rPr lang="en-US" altLang="x-none" sz="28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27 km/h</a:t>
            </a:r>
            <a:r>
              <a:rPr lang="zh-CN" altLang="en-US" sz="28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。 </a:t>
            </a:r>
            <a:endParaRPr lang="zh-CN" altLang="en-US" sz="2800" b="1" i="1" dirty="0">
              <a:solidFill>
                <a:srgbClr val="FF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20495" name="文本框 20494"/>
          <p:cNvSpPr txBox="1"/>
          <p:nvPr/>
        </p:nvSpPr>
        <p:spPr>
          <a:xfrm>
            <a:off x="76200" y="476250"/>
            <a:ext cx="8743950" cy="13731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dirty="0">
                <a:latin typeface="Times New Roman" panose="02020603050405020304" pitchFamily="2" charset="0"/>
              </a:rPr>
              <a:t>　　                  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一艘船从甲码头到乙码头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2" charset="0"/>
              </a:rPr>
              <a:t>顺流而行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，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2" charset="0"/>
              </a:rPr>
              <a:t>用了</a:t>
            </a:r>
            <a:r>
              <a:rPr lang="en-US" altLang="x-none" sz="2800" b="1" dirty="0">
                <a:solidFill>
                  <a:srgbClr val="FF0000"/>
                </a:solidFill>
                <a:latin typeface="Times New Roman" panose="02020603050405020304" pitchFamily="2" charset="0"/>
              </a:rPr>
              <a:t>2 h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；从乙码头返回甲码头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2" charset="0"/>
              </a:rPr>
              <a:t>逆流而行，用了</a:t>
            </a:r>
            <a:r>
              <a:rPr lang="en-US" altLang="x-none" sz="2800" b="1" dirty="0">
                <a:solidFill>
                  <a:srgbClr val="FF0000"/>
                </a:solidFill>
                <a:latin typeface="Times New Roman" panose="02020603050405020304" pitchFamily="2" charset="0"/>
              </a:rPr>
              <a:t>2.5 h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；已知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2" charset="0"/>
              </a:rPr>
              <a:t>水流速度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是</a:t>
            </a:r>
            <a:r>
              <a:rPr lang="en-US" altLang="x-none" sz="2800" b="1" dirty="0">
                <a:solidFill>
                  <a:srgbClr val="FF0000"/>
                </a:solidFill>
                <a:latin typeface="Times New Roman" panose="02020603050405020304" pitchFamily="2" charset="0"/>
              </a:rPr>
              <a:t>3 km/h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，</a:t>
            </a:r>
            <a:r>
              <a:rPr lang="zh-CN" altLang="en-US" sz="2800" b="1" dirty="0">
                <a:solidFill>
                  <a:srgbClr val="FF00FF"/>
                </a:solidFill>
                <a:latin typeface="Times New Roman" panose="02020603050405020304" pitchFamily="2" charset="0"/>
              </a:rPr>
              <a:t>求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船在</a:t>
            </a:r>
            <a:r>
              <a:rPr lang="zh-CN" altLang="en-US" sz="2800" b="1" dirty="0">
                <a:solidFill>
                  <a:srgbClr val="FF00FF"/>
                </a:solidFill>
                <a:latin typeface="Times New Roman" panose="02020603050405020304" pitchFamily="2" charset="0"/>
              </a:rPr>
              <a:t>静水中的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平均</a:t>
            </a:r>
            <a:r>
              <a:rPr lang="zh-CN" altLang="en-US" sz="2800" b="1" dirty="0">
                <a:solidFill>
                  <a:srgbClr val="FF00FF"/>
                </a:solidFill>
                <a:latin typeface="Times New Roman" panose="02020603050405020304" pitchFamily="2" charset="0"/>
              </a:rPr>
              <a:t>速度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。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20496" name="矩形 20495"/>
          <p:cNvSpPr/>
          <p:nvPr/>
        </p:nvSpPr>
        <p:spPr>
          <a:xfrm>
            <a:off x="1692275" y="2420938"/>
            <a:ext cx="468153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x-none" sz="28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2</a:t>
            </a:r>
            <a:r>
              <a:rPr lang="zh-CN" altLang="en-US" sz="28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（</a:t>
            </a:r>
            <a:r>
              <a:rPr lang="en-US" altLang="x-none" sz="32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x </a:t>
            </a:r>
            <a:r>
              <a:rPr lang="en-US" altLang="x-none" sz="28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+ 3</a:t>
            </a:r>
            <a:r>
              <a:rPr lang="en-US" altLang="x-none" sz="32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 </a:t>
            </a:r>
            <a:r>
              <a:rPr lang="zh-CN" altLang="en-US" sz="28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）</a:t>
            </a:r>
            <a:r>
              <a:rPr lang="zh-CN" altLang="en-US" sz="32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 </a:t>
            </a:r>
            <a:r>
              <a:rPr lang="en-US" altLang="x-none" sz="28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= 2.5</a:t>
            </a:r>
            <a:r>
              <a:rPr lang="zh-CN" altLang="en-US" sz="28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（</a:t>
            </a:r>
            <a:r>
              <a:rPr lang="en-US" altLang="x-none" sz="32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x</a:t>
            </a:r>
            <a:r>
              <a:rPr lang="en-US" altLang="x-none" sz="2000" b="1" i="1" dirty="0">
                <a:solidFill>
                  <a:srgbClr val="FF0000"/>
                </a:solidFill>
                <a:latin typeface="Arial" panose="020B0604020202020204" pitchFamily="34" charset="0"/>
              </a:rPr>
              <a:t>－</a:t>
            </a:r>
            <a:r>
              <a:rPr lang="en-US" altLang="x-none" sz="28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3</a:t>
            </a:r>
            <a:r>
              <a:rPr lang="en-US" altLang="x-none" sz="32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 </a:t>
            </a:r>
            <a:r>
              <a:rPr lang="zh-CN" altLang="en-US" sz="28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）</a:t>
            </a:r>
            <a:r>
              <a:rPr lang="zh-CN" altLang="en-US" sz="32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  </a:t>
            </a:r>
            <a:endParaRPr lang="zh-CN" altLang="en-US" sz="3200" b="1" i="1" dirty="0">
              <a:solidFill>
                <a:srgbClr val="FF0000"/>
              </a:solidFill>
              <a:latin typeface="Times New Roman" panose="02020603050405020304" pitchFamily="2" charset="0"/>
            </a:endParaRPr>
          </a:p>
        </p:txBody>
      </p:sp>
      <p:sp>
        <p:nvSpPr>
          <p:cNvPr id="20497" name="文本框 20496"/>
          <p:cNvSpPr txBox="1"/>
          <p:nvPr/>
        </p:nvSpPr>
        <p:spPr>
          <a:xfrm>
            <a:off x="1476375" y="3754438"/>
            <a:ext cx="187166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移项，得</a:t>
            </a:r>
            <a:endParaRPr lang="zh-CN" altLang="en-US" sz="2400" b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20498" name="矩形 20497"/>
          <p:cNvSpPr/>
          <p:nvPr/>
        </p:nvSpPr>
        <p:spPr>
          <a:xfrm>
            <a:off x="1619250" y="3284538"/>
            <a:ext cx="316865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x-none" sz="28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2</a:t>
            </a:r>
            <a:r>
              <a:rPr lang="en-US" altLang="x-none" sz="32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x </a:t>
            </a:r>
            <a:r>
              <a:rPr lang="en-US" altLang="x-none" sz="28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+ 6</a:t>
            </a:r>
            <a:r>
              <a:rPr lang="en-US" altLang="x-none" sz="32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 </a:t>
            </a:r>
            <a:r>
              <a:rPr lang="en-US" altLang="x-none" sz="28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= 2.5</a:t>
            </a:r>
            <a:r>
              <a:rPr lang="en-US" altLang="x-none" sz="32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x</a:t>
            </a:r>
            <a:r>
              <a:rPr lang="en-US" altLang="x-none" b="1" i="1" dirty="0">
                <a:solidFill>
                  <a:srgbClr val="FF0000"/>
                </a:solidFill>
                <a:latin typeface="Arial" panose="020B0604020202020204" pitchFamily="34" charset="0"/>
              </a:rPr>
              <a:t>－</a:t>
            </a:r>
            <a:r>
              <a:rPr lang="en-US" altLang="x-none" sz="28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7.5</a:t>
            </a:r>
            <a:r>
              <a:rPr lang="en-US" altLang="x-none" sz="32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 </a:t>
            </a:r>
            <a:r>
              <a:rPr lang="zh-CN" altLang="en-US" sz="32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 </a:t>
            </a:r>
            <a:endParaRPr lang="zh-CN" altLang="en-US" sz="3200" b="1" i="1" dirty="0">
              <a:solidFill>
                <a:srgbClr val="FF0000"/>
              </a:solidFill>
              <a:latin typeface="Times New Roman" panose="02020603050405020304" pitchFamily="2" charset="0"/>
            </a:endParaRPr>
          </a:p>
        </p:txBody>
      </p:sp>
      <p:sp>
        <p:nvSpPr>
          <p:cNvPr id="20499" name="矩形 20498"/>
          <p:cNvSpPr/>
          <p:nvPr/>
        </p:nvSpPr>
        <p:spPr>
          <a:xfrm>
            <a:off x="1692275" y="4010025"/>
            <a:ext cx="36004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x-none" sz="28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2</a:t>
            </a:r>
            <a:r>
              <a:rPr lang="en-US" altLang="x-none" sz="32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x </a:t>
            </a:r>
            <a:r>
              <a:rPr lang="en-US" altLang="x-none" sz="2000" b="1" i="1" dirty="0">
                <a:solidFill>
                  <a:srgbClr val="FF0000"/>
                </a:solidFill>
                <a:latin typeface="Arial" panose="020B0604020202020204" pitchFamily="34" charset="0"/>
              </a:rPr>
              <a:t>－</a:t>
            </a:r>
            <a:r>
              <a:rPr lang="en-US" altLang="x-none" sz="28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2.5</a:t>
            </a:r>
            <a:r>
              <a:rPr lang="en-US" altLang="x-none" sz="32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x =</a:t>
            </a:r>
            <a:r>
              <a:rPr lang="en-US" altLang="x-none" sz="2000" b="1" i="1" dirty="0">
                <a:solidFill>
                  <a:srgbClr val="FF0000"/>
                </a:solidFill>
                <a:latin typeface="Arial" panose="020B0604020202020204" pitchFamily="34" charset="0"/>
              </a:rPr>
              <a:t>－</a:t>
            </a:r>
            <a:r>
              <a:rPr lang="en-US" altLang="x-none" sz="28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7.5</a:t>
            </a:r>
            <a:r>
              <a:rPr lang="en-US" altLang="x-none" sz="32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 </a:t>
            </a:r>
            <a:r>
              <a:rPr lang="en-US" altLang="x-none" sz="2000" b="1" i="1" dirty="0">
                <a:solidFill>
                  <a:srgbClr val="FF0000"/>
                </a:solidFill>
                <a:latin typeface="Arial" panose="020B0604020202020204" pitchFamily="34" charset="0"/>
              </a:rPr>
              <a:t>－</a:t>
            </a:r>
            <a:r>
              <a:rPr lang="en-US" altLang="x-none" b="1" i="1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altLang="x-none" sz="28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6</a:t>
            </a:r>
            <a:r>
              <a:rPr lang="zh-CN" altLang="en-US" sz="32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 </a:t>
            </a:r>
            <a:endParaRPr lang="zh-CN" altLang="en-US" sz="3200" b="1" i="1" dirty="0">
              <a:solidFill>
                <a:srgbClr val="FF0000"/>
              </a:solidFill>
              <a:latin typeface="Times New Roman" panose="02020603050405020304" pitchFamily="2" charset="0"/>
            </a:endParaRPr>
          </a:p>
        </p:txBody>
      </p:sp>
      <p:sp>
        <p:nvSpPr>
          <p:cNvPr id="20500" name="矩形 20499"/>
          <p:cNvSpPr/>
          <p:nvPr/>
        </p:nvSpPr>
        <p:spPr>
          <a:xfrm>
            <a:off x="1619250" y="4797425"/>
            <a:ext cx="24479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x-none" sz="2000" b="1" i="1" dirty="0">
                <a:solidFill>
                  <a:srgbClr val="FF0000"/>
                </a:solidFill>
                <a:latin typeface="Arial" panose="020B0604020202020204" pitchFamily="34" charset="0"/>
              </a:rPr>
              <a:t>－</a:t>
            </a:r>
            <a:r>
              <a:rPr lang="en-US" altLang="x-none" sz="28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0.5</a:t>
            </a:r>
            <a:r>
              <a:rPr lang="en-US" altLang="x-none" sz="32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x =</a:t>
            </a:r>
            <a:r>
              <a:rPr lang="en-US" altLang="x-none" sz="2000" b="1" i="1" dirty="0">
                <a:solidFill>
                  <a:srgbClr val="FF0000"/>
                </a:solidFill>
                <a:latin typeface="Arial" panose="020B0604020202020204" pitchFamily="34" charset="0"/>
              </a:rPr>
              <a:t>－</a:t>
            </a:r>
            <a:r>
              <a:rPr lang="en-US" altLang="x-none" sz="28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13.5</a:t>
            </a:r>
            <a:r>
              <a:rPr lang="en-US" altLang="x-none" sz="32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 </a:t>
            </a:r>
            <a:endParaRPr lang="zh-CN" altLang="en-US" sz="3200" b="1" i="1" dirty="0">
              <a:solidFill>
                <a:srgbClr val="FF0000"/>
              </a:solidFill>
              <a:latin typeface="Times New Roman" panose="02020603050405020304" pitchFamily="2" charset="0"/>
            </a:endParaRPr>
          </a:p>
        </p:txBody>
      </p:sp>
      <p:sp>
        <p:nvSpPr>
          <p:cNvPr id="20501" name="矩形 20500"/>
          <p:cNvSpPr/>
          <p:nvPr/>
        </p:nvSpPr>
        <p:spPr>
          <a:xfrm>
            <a:off x="1908175" y="5589588"/>
            <a:ext cx="1439863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x-none" sz="32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x =27</a:t>
            </a:r>
            <a:endParaRPr lang="zh-CN" altLang="en-US" sz="3200" b="1" i="1" dirty="0">
              <a:solidFill>
                <a:srgbClr val="FF0000"/>
              </a:solidFill>
              <a:latin typeface="Times New Roman" panose="02020603050405020304" pitchFamily="2" charset="0"/>
            </a:endParaRPr>
          </a:p>
        </p:txBody>
      </p:sp>
      <p:pic>
        <p:nvPicPr>
          <p:cNvPr id="20502" name="图片 20501" descr="www6Lucn0006肛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812088" y="2708275"/>
            <a:ext cx="1136650" cy="16827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03" name="图片 20502" descr="图片1地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7400" y="4292600"/>
            <a:ext cx="1584325" cy="15970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7" dur="80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8" dur="80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80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20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3" dur="80"/>
                                        <p:tgtEl>
                                          <p:spTgt spid="204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4" dur="80"/>
                                        <p:tgtEl>
                                          <p:spTgt spid="204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80"/>
                                        <p:tgtEl>
                                          <p:spTgt spid="204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 tmFilter="0,0; .5, 1; 1, 1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9" dur="80"/>
                                        <p:tgtEl>
                                          <p:spTgt spid="205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0" dur="80"/>
                                        <p:tgtEl>
                                          <p:spTgt spid="205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80"/>
                                        <p:tgtEl>
                                          <p:spTgt spid="205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 tmFilter="0,0; .5, 1; 1, 1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5" dur="80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6" dur="80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80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2" dur="80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93" dur="80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80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  <p:bldP spid="20483" grpId="0"/>
      <p:bldP spid="20492" grpId="0"/>
      <p:bldP spid="20493" grpId="0"/>
      <p:bldP spid="20494" grpId="0"/>
      <p:bldP spid="20495" grpId="0"/>
      <p:bldP spid="20496" grpId="0"/>
      <p:bldP spid="20497" grpId="0"/>
      <p:bldP spid="20498" grpId="0"/>
      <p:bldP spid="20499" grpId="0"/>
      <p:bldP spid="20500" grpId="0"/>
      <p:bldP spid="2050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1506" name="组合 21505"/>
          <p:cNvGrpSpPr/>
          <p:nvPr/>
        </p:nvGrpSpPr>
        <p:grpSpPr>
          <a:xfrm>
            <a:off x="5816600" y="2965450"/>
            <a:ext cx="2808288" cy="1616075"/>
            <a:chOff x="0" y="0"/>
            <a:chExt cx="1769" cy="1018"/>
          </a:xfrm>
        </p:grpSpPr>
        <p:sp>
          <p:nvSpPr>
            <p:cNvPr id="21507" name="圆角矩形 21506"/>
            <p:cNvSpPr/>
            <p:nvPr/>
          </p:nvSpPr>
          <p:spPr>
            <a:xfrm>
              <a:off x="32" y="42"/>
              <a:ext cx="1724" cy="953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08" name="矩形 21507"/>
            <p:cNvSpPr/>
            <p:nvPr/>
          </p:nvSpPr>
          <p:spPr>
            <a:xfrm>
              <a:off x="0" y="0"/>
              <a:ext cx="1769" cy="101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2000" b="1" i="1" dirty="0">
                  <a:solidFill>
                    <a:srgbClr val="FF0000"/>
                  </a:solidFill>
                  <a:latin typeface="Times New Roman" panose="02020603050405020304" pitchFamily="2" charset="0"/>
                </a:rPr>
                <a:t>        </a:t>
              </a:r>
              <a:r>
                <a:rPr lang="zh-CN" altLang="en-US" sz="2000" b="1" i="1" dirty="0">
                  <a:solidFill>
                    <a:srgbClr val="663300"/>
                  </a:solidFill>
                  <a:latin typeface="Times New Roman" panose="02020603050405020304" pitchFamily="2" charset="0"/>
                </a:rPr>
                <a:t>逆流而上的路程 </a:t>
              </a:r>
              <a:r>
                <a:rPr lang="en-US" altLang="x-none" sz="2000" b="1" i="1" dirty="0">
                  <a:solidFill>
                    <a:srgbClr val="663300"/>
                  </a:solidFill>
                  <a:latin typeface="Times New Roman" panose="02020603050405020304" pitchFamily="2" charset="0"/>
                </a:rPr>
                <a:t>= </a:t>
              </a:r>
              <a:r>
                <a:rPr lang="zh-CN" altLang="en-US" sz="2000" b="1" i="1" dirty="0">
                  <a:solidFill>
                    <a:srgbClr val="663300"/>
                  </a:solidFill>
                  <a:latin typeface="Times New Roman" panose="02020603050405020304" pitchFamily="2" charset="0"/>
                </a:rPr>
                <a:t>逆流速度</a:t>
              </a:r>
              <a:r>
                <a:rPr lang="en-US" altLang="x-none" sz="2000" b="1" i="1" dirty="0">
                  <a:solidFill>
                    <a:srgbClr val="663300"/>
                  </a:solidFill>
                  <a:latin typeface="Times New Roman" panose="02020603050405020304" pitchFamily="2" charset="0"/>
                </a:rPr>
                <a:t>×</a:t>
              </a:r>
              <a:r>
                <a:rPr lang="zh-CN" altLang="en-US" sz="2000" b="1" i="1" dirty="0">
                  <a:solidFill>
                    <a:srgbClr val="663300"/>
                  </a:solidFill>
                  <a:latin typeface="Times New Roman" panose="02020603050405020304" pitchFamily="2" charset="0"/>
                </a:rPr>
                <a:t>逆流时间，顺流而下的路程 </a:t>
              </a:r>
              <a:r>
                <a:rPr lang="en-US" altLang="x-none" sz="2000" b="1" i="1" dirty="0">
                  <a:solidFill>
                    <a:srgbClr val="663300"/>
                  </a:solidFill>
                  <a:latin typeface="Times New Roman" panose="02020603050405020304" pitchFamily="2" charset="0"/>
                </a:rPr>
                <a:t>= </a:t>
              </a:r>
              <a:r>
                <a:rPr lang="zh-CN" altLang="en-US" sz="2000" b="1" i="1" dirty="0">
                  <a:solidFill>
                    <a:srgbClr val="663300"/>
                  </a:solidFill>
                  <a:latin typeface="Times New Roman" panose="02020603050405020304" pitchFamily="2" charset="0"/>
                </a:rPr>
                <a:t>顺流速度</a:t>
              </a:r>
              <a:r>
                <a:rPr lang="en-US" altLang="x-none" sz="2000" b="1" i="1" dirty="0">
                  <a:solidFill>
                    <a:srgbClr val="663300"/>
                  </a:solidFill>
                  <a:latin typeface="Times New Roman" panose="02020603050405020304" pitchFamily="2" charset="0"/>
                </a:rPr>
                <a:t>×</a:t>
              </a:r>
              <a:r>
                <a:rPr lang="zh-CN" altLang="en-US" sz="2000" b="1" i="1" dirty="0">
                  <a:solidFill>
                    <a:srgbClr val="663300"/>
                  </a:solidFill>
                  <a:latin typeface="Times New Roman" panose="02020603050405020304" pitchFamily="2" charset="0"/>
                </a:rPr>
                <a:t>顺流时间。</a:t>
              </a:r>
              <a:endParaRPr lang="zh-CN" altLang="en-US" sz="2000" b="1" i="1" dirty="0">
                <a:solidFill>
                  <a:srgbClr val="663300"/>
                </a:solidFill>
                <a:latin typeface="Times New Roman" panose="02020603050405020304" pitchFamily="2" charset="0"/>
              </a:endParaRPr>
            </a:p>
            <a:p>
              <a:r>
                <a:rPr lang="zh-CN" altLang="en-US" sz="2000" b="1" i="1" dirty="0">
                  <a:solidFill>
                    <a:srgbClr val="663300"/>
                  </a:solidFill>
                  <a:latin typeface="Times New Roman" panose="02020603050405020304" pitchFamily="2" charset="0"/>
                </a:rPr>
                <a:t>       </a:t>
              </a:r>
              <a:r>
                <a:rPr lang="zh-CN" altLang="en-US" sz="2000" b="1" i="1" dirty="0">
                  <a:solidFill>
                    <a:srgbClr val="FF00FF"/>
                  </a:solidFill>
                  <a:latin typeface="Times New Roman" panose="02020603050405020304" pitchFamily="2" charset="0"/>
                </a:rPr>
                <a:t>往返路程相等</a:t>
              </a:r>
              <a:endParaRPr lang="zh-CN" altLang="en-US" sz="2000" b="1" i="1" dirty="0">
                <a:solidFill>
                  <a:srgbClr val="FF00FF"/>
                </a:solidFill>
                <a:latin typeface="Times New Roman" panose="02020603050405020304" pitchFamily="2" charset="0"/>
              </a:endParaRPr>
            </a:p>
          </p:txBody>
        </p:sp>
      </p:grpSp>
      <p:grpSp>
        <p:nvGrpSpPr>
          <p:cNvPr id="21509" name="组合 21508"/>
          <p:cNvGrpSpPr/>
          <p:nvPr/>
        </p:nvGrpSpPr>
        <p:grpSpPr>
          <a:xfrm>
            <a:off x="250825" y="188913"/>
            <a:ext cx="2620963" cy="852487"/>
            <a:chOff x="0" y="0"/>
            <a:chExt cx="1651" cy="537"/>
          </a:xfrm>
        </p:grpSpPr>
        <p:sp>
          <p:nvSpPr>
            <p:cNvPr id="21510" name="流程图: 文档 21509"/>
            <p:cNvSpPr/>
            <p:nvPr/>
          </p:nvSpPr>
          <p:spPr>
            <a:xfrm>
              <a:off x="295" y="37"/>
              <a:ext cx="1356" cy="500"/>
            </a:xfrm>
            <a:prstGeom prst="flowChartDocument">
              <a:avLst/>
            </a:prstGeom>
            <a:solidFill>
              <a:srgbClr val="0000FF"/>
            </a:solidFill>
            <a:ln w="25400" cap="flat" cmpd="sng">
              <a:solidFill>
                <a:schemeClr val="bg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r>
                <a:rPr lang="zh-CN" altLang="en-US" sz="4400" b="1" dirty="0">
                  <a:solidFill>
                    <a:schemeClr val="bg1"/>
                  </a:solidFill>
                  <a:latin typeface="Times New Roman" panose="02020603050405020304" pitchFamily="2" charset="0"/>
                  <a:ea typeface="华文行楷" panose="02010800040101010101" pitchFamily="2" charset="-122"/>
                </a:rPr>
                <a:t>练一练</a:t>
              </a:r>
              <a:endParaRPr lang="zh-CN" altLang="en-US" sz="4400" b="1" dirty="0">
                <a:solidFill>
                  <a:schemeClr val="bg1"/>
                </a:solidFill>
                <a:latin typeface="Times New Roman" panose="02020603050405020304" pitchFamily="2" charset="0"/>
                <a:ea typeface="华文行楷" panose="02010800040101010101" pitchFamily="2" charset="-122"/>
              </a:endParaRPr>
            </a:p>
          </p:txBody>
        </p:sp>
        <p:pic>
          <p:nvPicPr>
            <p:cNvPr id="21511" name="图片 21510" descr="ni_png_0444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489" cy="489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21512" name="图片 21511" descr="003388 (55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5825" y="4941888"/>
            <a:ext cx="752475" cy="8858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13" name="矩形 21512"/>
          <p:cNvSpPr/>
          <p:nvPr/>
        </p:nvSpPr>
        <p:spPr>
          <a:xfrm>
            <a:off x="322263" y="1700213"/>
            <a:ext cx="8497887" cy="16144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        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一艘轮船从一码头逆流而上，再顺流而下．如果轮船在</a:t>
            </a:r>
            <a:r>
              <a:rPr lang="zh-CN" altLang="en-US" sz="24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静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水中的</a:t>
            </a:r>
            <a:r>
              <a:rPr lang="zh-CN" altLang="en-US" sz="24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速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度</a:t>
            </a:r>
            <a:r>
              <a:rPr lang="zh-CN" altLang="en-US" sz="24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为每小时</a:t>
            </a:r>
            <a:r>
              <a:rPr lang="en-US" altLang="x-none" sz="24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15</a:t>
            </a:r>
            <a:r>
              <a:rPr lang="zh-CN" altLang="en-US" sz="24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千米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，</a:t>
            </a:r>
            <a:r>
              <a:rPr lang="zh-CN" altLang="en-US" sz="24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水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流</a:t>
            </a:r>
            <a:r>
              <a:rPr lang="zh-CN" altLang="en-US" sz="24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速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度</a:t>
            </a:r>
            <a:r>
              <a:rPr lang="zh-CN" altLang="en-US" sz="24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为每小时</a:t>
            </a:r>
            <a:r>
              <a:rPr lang="en-US" altLang="x-none" sz="24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3</a:t>
            </a:r>
            <a:r>
              <a:rPr lang="zh-CN" altLang="en-US" sz="24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千米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，那么这艘轮船</a:t>
            </a:r>
            <a:r>
              <a:rPr lang="zh-CN" altLang="en-US" sz="2400" b="1" i="1" dirty="0">
                <a:solidFill>
                  <a:srgbClr val="663300"/>
                </a:solidFill>
                <a:latin typeface="Times New Roman" panose="02020603050405020304" pitchFamily="2" charset="0"/>
              </a:rPr>
              <a:t>最多开出多远然后返回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才能保证在 </a:t>
            </a:r>
            <a:r>
              <a:rPr lang="en-US" altLang="x-none" sz="24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7</a:t>
            </a:r>
            <a:r>
              <a:rPr lang="zh-CN" altLang="en-US" sz="24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．</a:t>
            </a:r>
            <a:r>
              <a:rPr lang="en-US" altLang="x-none" sz="24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5</a:t>
            </a:r>
            <a:r>
              <a:rPr lang="zh-CN" altLang="en-US" sz="24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小时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内回到原码头？ </a:t>
            </a:r>
            <a:endParaRPr lang="zh-CN" altLang="en-US" sz="2400" b="1" i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pic>
        <p:nvPicPr>
          <p:cNvPr id="21514" name="图片 21513" descr="003388 (49)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7050" y="0"/>
            <a:ext cx="1784350" cy="22288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1515" name="组合 21514"/>
          <p:cNvGrpSpPr/>
          <p:nvPr/>
        </p:nvGrpSpPr>
        <p:grpSpPr>
          <a:xfrm>
            <a:off x="3221038" y="39688"/>
            <a:ext cx="2849562" cy="1674812"/>
            <a:chOff x="0" y="0"/>
            <a:chExt cx="1795" cy="1055"/>
          </a:xfrm>
        </p:grpSpPr>
        <p:sp>
          <p:nvSpPr>
            <p:cNvPr id="21516" name="filecab3"/>
            <p:cNvSpPr>
              <a:spLocks noEditPoints="1"/>
            </p:cNvSpPr>
            <p:nvPr/>
          </p:nvSpPr>
          <p:spPr>
            <a:xfrm rot="10800000">
              <a:off x="0" y="527"/>
              <a:ext cx="1795" cy="528"/>
            </a:xfrm>
            <a:custGeom>
              <a:avLst/>
              <a:gdLst>
                <a:gd name="txL" fmla="*/ 1004 w 21600"/>
                <a:gd name="txT" fmla="*/ 511 h 21600"/>
                <a:gd name="txR" fmla="*/ 20542 w 21600"/>
                <a:gd name="txB" fmla="*/ 18765 h 21600"/>
              </a:gdLst>
              <a:ahLst/>
              <a:cxnLst>
                <a:cxn ang="0">
                  <a:pos x="10800" y="0"/>
                </a:cxn>
                <a:cxn ang="0">
                  <a:pos x="0" y="0"/>
                </a:cxn>
                <a:cxn ang="0">
                  <a:pos x="0" y="10800"/>
                </a:cxn>
                <a:cxn ang="0">
                  <a:pos x="0" y="20367"/>
                </a:cxn>
                <a:cxn ang="0">
                  <a:pos x="10800" y="21600"/>
                </a:cxn>
                <a:cxn ang="0">
                  <a:pos x="21600" y="20367"/>
                </a:cxn>
                <a:cxn ang="0">
                  <a:pos x="21600" y="10800"/>
                </a:cxn>
                <a:cxn ang="0">
                  <a:pos x="21600" y="0"/>
                </a:cxn>
              </a:cxnLst>
              <a:rect l="txL" t="txT" r="txR" b="txB"/>
              <a:pathLst>
                <a:path w="21600" h="21600">
                  <a:moveTo>
                    <a:pt x="10788" y="0"/>
                  </a:moveTo>
                  <a:lnTo>
                    <a:pt x="0" y="0"/>
                  </a:lnTo>
                  <a:lnTo>
                    <a:pt x="0" y="10800"/>
                  </a:lnTo>
                  <a:lnTo>
                    <a:pt x="0" y="19099"/>
                  </a:lnTo>
                  <a:lnTo>
                    <a:pt x="8466" y="19099"/>
                  </a:lnTo>
                  <a:lnTo>
                    <a:pt x="8490" y="19440"/>
                  </a:lnTo>
                  <a:lnTo>
                    <a:pt x="8537" y="20008"/>
                  </a:lnTo>
                  <a:lnTo>
                    <a:pt x="8607" y="20349"/>
                  </a:lnTo>
                  <a:lnTo>
                    <a:pt x="8701" y="20691"/>
                  </a:lnTo>
                  <a:lnTo>
                    <a:pt x="8842" y="21145"/>
                  </a:lnTo>
                  <a:lnTo>
                    <a:pt x="9053" y="21373"/>
                  </a:lnTo>
                  <a:lnTo>
                    <a:pt x="9264" y="21600"/>
                  </a:lnTo>
                  <a:lnTo>
                    <a:pt x="9545" y="21600"/>
                  </a:lnTo>
                  <a:lnTo>
                    <a:pt x="10718" y="21600"/>
                  </a:lnTo>
                  <a:lnTo>
                    <a:pt x="11891" y="21600"/>
                  </a:lnTo>
                  <a:lnTo>
                    <a:pt x="12266" y="21600"/>
                  </a:lnTo>
                  <a:lnTo>
                    <a:pt x="12477" y="21429"/>
                  </a:lnTo>
                  <a:lnTo>
                    <a:pt x="12618" y="21202"/>
                  </a:lnTo>
                  <a:lnTo>
                    <a:pt x="12758" y="20861"/>
                  </a:lnTo>
                  <a:lnTo>
                    <a:pt x="12922" y="20349"/>
                  </a:lnTo>
                  <a:lnTo>
                    <a:pt x="12993" y="19952"/>
                  </a:lnTo>
                  <a:lnTo>
                    <a:pt x="13016" y="19440"/>
                  </a:lnTo>
                  <a:lnTo>
                    <a:pt x="13063" y="19099"/>
                  </a:lnTo>
                  <a:lnTo>
                    <a:pt x="21600" y="19099"/>
                  </a:lnTo>
                  <a:lnTo>
                    <a:pt x="21600" y="10800"/>
                  </a:lnTo>
                  <a:lnTo>
                    <a:pt x="21600" y="0"/>
                  </a:lnTo>
                  <a:lnTo>
                    <a:pt x="10788" y="0"/>
                  </a:lnTo>
                  <a:close/>
                  <a:moveTo>
                    <a:pt x="9053" y="19099"/>
                  </a:moveTo>
                  <a:lnTo>
                    <a:pt x="9053" y="19440"/>
                  </a:lnTo>
                  <a:lnTo>
                    <a:pt x="9076" y="19611"/>
                  </a:lnTo>
                  <a:lnTo>
                    <a:pt x="9123" y="19781"/>
                  </a:lnTo>
                  <a:lnTo>
                    <a:pt x="9193" y="20008"/>
                  </a:lnTo>
                  <a:lnTo>
                    <a:pt x="9264" y="20179"/>
                  </a:lnTo>
                  <a:lnTo>
                    <a:pt x="9334" y="20293"/>
                  </a:lnTo>
                  <a:lnTo>
                    <a:pt x="9405" y="20349"/>
                  </a:lnTo>
                  <a:lnTo>
                    <a:pt x="9545" y="20349"/>
                  </a:lnTo>
                  <a:lnTo>
                    <a:pt x="11891" y="20349"/>
                  </a:lnTo>
                  <a:lnTo>
                    <a:pt x="12031" y="20349"/>
                  </a:lnTo>
                  <a:lnTo>
                    <a:pt x="12172" y="20236"/>
                  </a:lnTo>
                  <a:lnTo>
                    <a:pt x="12266" y="20179"/>
                  </a:lnTo>
                  <a:lnTo>
                    <a:pt x="12336" y="20008"/>
                  </a:lnTo>
                  <a:lnTo>
                    <a:pt x="12383" y="19838"/>
                  </a:lnTo>
                  <a:lnTo>
                    <a:pt x="12430" y="19611"/>
                  </a:lnTo>
                  <a:lnTo>
                    <a:pt x="12477" y="19440"/>
                  </a:lnTo>
                  <a:lnTo>
                    <a:pt x="12477" y="19099"/>
                  </a:lnTo>
                  <a:lnTo>
                    <a:pt x="9053" y="19099"/>
                  </a:lnTo>
                  <a:close/>
                </a:path>
                <a:path w="21600" h="21600">
                  <a:moveTo>
                    <a:pt x="9053" y="19099"/>
                  </a:moveTo>
                  <a:lnTo>
                    <a:pt x="0" y="19099"/>
                  </a:lnTo>
                  <a:lnTo>
                    <a:pt x="21600" y="19099"/>
                  </a:lnTo>
                </a:path>
              </a:pathLst>
            </a:custGeom>
            <a:gradFill rotWithShape="1">
              <a:gsLst>
                <a:gs pos="0">
                  <a:srgbClr val="FF8200">
                    <a:alpha val="100000"/>
                  </a:srgbClr>
                </a:gs>
                <a:gs pos="10001">
                  <a:srgbClr val="FF0000">
                    <a:alpha val="100000"/>
                  </a:srgbClr>
                </a:gs>
                <a:gs pos="35001">
                  <a:srgbClr val="BA0066">
                    <a:alpha val="100000"/>
                  </a:srgbClr>
                </a:gs>
                <a:gs pos="70000">
                  <a:srgbClr val="66008F">
                    <a:alpha val="100000"/>
                  </a:srgbClr>
                </a:gs>
                <a:gs pos="100000">
                  <a:srgbClr val="000082">
                    <a:alpha val="100000"/>
                  </a:srgbClr>
                </a:gs>
              </a:gsLst>
              <a:lin ang="5400000" scaled="1"/>
              <a:tileRect/>
            </a:gra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07763" dir="2699999" algn="ctr" rotWithShape="0">
                <a:srgbClr val="808080"/>
              </a:outerShdw>
            </a:effectLst>
          </p:spPr>
          <p:txBody>
            <a:bodyPr rot="10800000" anchor="ctr"/>
            <a:p>
              <a:pPr algn="ctr"/>
              <a:endParaRPr lang="zh-CN" altLang="en-US" sz="44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行楷" panose="02010800040101010101" pitchFamily="2" charset="-122"/>
              </a:endParaRPr>
            </a:p>
          </p:txBody>
        </p:sp>
        <p:pic>
          <p:nvPicPr>
            <p:cNvPr id="21517" name="图片 21516" descr="F200822020395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84" y="0"/>
              <a:ext cx="1020" cy="768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1518" name="矩形 21517"/>
          <p:cNvSpPr/>
          <p:nvPr/>
        </p:nvSpPr>
        <p:spPr>
          <a:xfrm>
            <a:off x="3314700" y="977900"/>
            <a:ext cx="2663825" cy="823913"/>
          </a:xfrm>
          <a:prstGeom prst="rect">
            <a:avLst/>
          </a:prstGeom>
          <a:noFill/>
          <a:ln w="9525">
            <a:noFill/>
          </a:ln>
          <a:effectLst>
            <a:outerShdw dist="17961" dir="2699999" algn="ctr" rotWithShape="0">
              <a:schemeClr val="tx2"/>
            </a:outerShdw>
          </a:effectLst>
        </p:spPr>
        <p:txBody>
          <a:bodyPr>
            <a:spAutoFit/>
          </a:bodyPr>
          <a:p>
            <a:r>
              <a:rPr lang="zh-CN" altLang="en-US" sz="48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一展身手</a:t>
            </a:r>
            <a:endParaRPr lang="zh-CN" altLang="en-US" sz="4800" b="1" dirty="0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21519" name="矩形 21518"/>
          <p:cNvSpPr/>
          <p:nvPr/>
        </p:nvSpPr>
        <p:spPr>
          <a:xfrm>
            <a:off x="323850" y="4572000"/>
            <a:ext cx="8353425" cy="22225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解：设这艘轮船开出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x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小时后返回，才能保证在 </a:t>
            </a:r>
            <a:r>
              <a:rPr lang="en-US" altLang="x-none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7.5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小时内回到原码头．根据题意， 列方程，得</a:t>
            </a:r>
            <a:endParaRPr lang="zh-CN" altLang="en-US" sz="2400" b="1" i="1" dirty="0">
              <a:solidFill>
                <a:srgbClr val="FF0000"/>
              </a:solidFill>
              <a:latin typeface="Times New Roman" panose="02020603050405020304" pitchFamily="2" charset="0"/>
            </a:endParaRPr>
          </a:p>
          <a:p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　　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（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15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3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）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x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＝（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15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＋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3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） 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×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（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7.5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x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）</a:t>
            </a:r>
            <a:endParaRPr lang="zh-CN" altLang="en-US" sz="2400" b="1" i="1" dirty="0">
              <a:solidFill>
                <a:srgbClr val="0000FF"/>
              </a:solidFill>
              <a:latin typeface="Times New Roman" panose="02020603050405020304" pitchFamily="2" charset="0"/>
            </a:endParaRPr>
          </a:p>
          <a:p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　　解此方程，得： 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x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＝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4.5</a:t>
            </a:r>
            <a:r>
              <a:rPr lang="en-US" altLang="x-none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 </a:t>
            </a:r>
            <a:endParaRPr lang="en-US" altLang="x-none" sz="2400" b="1" i="1" dirty="0">
              <a:solidFill>
                <a:srgbClr val="FF0000"/>
              </a:solidFill>
              <a:latin typeface="Times New Roman" panose="02020603050405020304" pitchFamily="2" charset="0"/>
            </a:endParaRPr>
          </a:p>
          <a:p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         ∴（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15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3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）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x =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（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15</a:t>
            </a:r>
            <a:r>
              <a:rPr lang="en-US" altLang="x-none" b="1" i="1" dirty="0">
                <a:latin typeface="Arial" panose="020B0604020202020204" pitchFamily="34" charset="0"/>
              </a:rPr>
              <a:t>－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3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）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×4.5 = 54 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（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km)</a:t>
            </a:r>
            <a:endParaRPr lang="en-US" altLang="x-none" sz="2400" b="1" i="1" dirty="0">
              <a:solidFill>
                <a:srgbClr val="0000FF"/>
              </a:solidFill>
              <a:latin typeface="Times New Roman" panose="02020603050405020304" pitchFamily="2" charset="0"/>
            </a:endParaRPr>
          </a:p>
          <a:p>
            <a:r>
              <a:rPr lang="zh-CN" altLang="en-US" sz="20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答：这艘轮船开出</a:t>
            </a:r>
            <a:r>
              <a:rPr lang="en-US" altLang="x-none" sz="20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4.5</a:t>
            </a:r>
            <a:r>
              <a:rPr lang="zh-CN" altLang="en-US" sz="20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小时后返回，才能保证在 </a:t>
            </a:r>
            <a:r>
              <a:rPr lang="en-US" altLang="x-none" sz="20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7.5</a:t>
            </a:r>
            <a:r>
              <a:rPr lang="zh-CN" altLang="en-US" sz="20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小时内回到原码头． </a:t>
            </a:r>
            <a:endParaRPr lang="zh-CN" altLang="en-US" sz="2000" b="1" i="1" dirty="0">
              <a:solidFill>
                <a:srgbClr val="FF0000"/>
              </a:solidFill>
              <a:latin typeface="Times New Roman" panose="02020603050405020304" pitchFamily="2" charset="0"/>
            </a:endParaRPr>
          </a:p>
        </p:txBody>
      </p:sp>
      <p:sp>
        <p:nvSpPr>
          <p:cNvPr id="21520" name="矩形 21519"/>
          <p:cNvSpPr/>
          <p:nvPr/>
        </p:nvSpPr>
        <p:spPr>
          <a:xfrm>
            <a:off x="250825" y="3500438"/>
            <a:ext cx="1728788" cy="641350"/>
          </a:xfrm>
          <a:prstGeom prst="rect">
            <a:avLst/>
          </a:prstGeom>
          <a:noFill/>
          <a:ln w="9525">
            <a:noFill/>
          </a:ln>
          <a:effectLst>
            <a:outerShdw dist="17961" dir="2699999" algn="ctr" rotWithShape="0">
              <a:schemeClr val="tx2"/>
            </a:outerShdw>
          </a:effectLst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分析：</a:t>
            </a:r>
            <a:endParaRPr lang="zh-CN" altLang="en-US" sz="3600" b="1" dirty="0">
              <a:solidFill>
                <a:srgbClr val="990033"/>
              </a:solidFill>
              <a:effectLst>
                <a:outerShdw blurRad="38100" dist="38100" dir="2700000">
                  <a:srgbClr val="C0C0C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21521" name="文本框 21520"/>
          <p:cNvSpPr txBox="1"/>
          <p:nvPr/>
        </p:nvSpPr>
        <p:spPr>
          <a:xfrm>
            <a:off x="1547813" y="3433763"/>
            <a:ext cx="18732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顺流速度</a:t>
            </a:r>
            <a:r>
              <a:rPr lang="en-US" altLang="x-none" sz="24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=</a:t>
            </a:r>
            <a:endParaRPr lang="zh-CN" altLang="en-US" sz="2400" b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21522" name="文本框 21521"/>
          <p:cNvSpPr txBox="1"/>
          <p:nvPr/>
        </p:nvSpPr>
        <p:spPr>
          <a:xfrm>
            <a:off x="1543050" y="3779838"/>
            <a:ext cx="19653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逆流速度</a:t>
            </a:r>
            <a:r>
              <a:rPr lang="en-US" altLang="x-none" sz="24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=</a:t>
            </a:r>
            <a:endParaRPr lang="en-US" altLang="x-none" sz="2400" b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21523" name="文本框 21522"/>
          <p:cNvSpPr txBox="1"/>
          <p:nvPr/>
        </p:nvSpPr>
        <p:spPr>
          <a:xfrm>
            <a:off x="3059113" y="3429000"/>
            <a:ext cx="309721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静水速度</a:t>
            </a:r>
            <a:r>
              <a:rPr lang="en-US" altLang="x-none" sz="2400" b="1" dirty="0">
                <a:solidFill>
                  <a:schemeClr val="tx2"/>
                </a:solidFill>
                <a:latin typeface="Times New Roman" panose="02020603050405020304" pitchFamily="2" charset="0"/>
              </a:rPr>
              <a:t>+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水流速度</a:t>
            </a:r>
            <a:endParaRPr lang="zh-CN" altLang="en-US" sz="2400" b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21524" name="文本框 21523"/>
          <p:cNvSpPr txBox="1"/>
          <p:nvPr/>
        </p:nvSpPr>
        <p:spPr>
          <a:xfrm>
            <a:off x="3059113" y="3781425"/>
            <a:ext cx="29527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静水速度</a:t>
            </a:r>
            <a:r>
              <a:rPr lang="zh-CN" altLang="en-US" sz="1600" b="1" dirty="0">
                <a:solidFill>
                  <a:schemeClr val="tx2"/>
                </a:solidFill>
                <a:latin typeface="Arial" panose="020B0604020202020204" pitchFamily="34" charset="0"/>
              </a:rPr>
              <a:t>－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水流速度</a:t>
            </a:r>
            <a:endParaRPr lang="en-US" altLang="x-none" sz="2400" b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1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649"/>
                            </p:stCondLst>
                            <p:childTnLst>
                              <p:par>
                                <p:cTn id="16" presetID="3" presetClass="emph" presetSubtype="6" repeatCount="indefinite" autoRev="1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7" dur="500" fill="hold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501B7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15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5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"/>
                            </p:stCondLst>
                            <p:childTnLst>
                              <p:par>
                                <p:cTn id="34" presetID="3" presetClass="emph" presetSubtype="6" repeatCount="indefinite" autoRev="1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5" dur="500" fill="hold"/>
                                        <p:tgtEl>
                                          <p:spTgt spid="215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501B7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800"/>
                            </p:stCondLst>
                            <p:childTnLst>
                              <p:par>
                                <p:cTn id="3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9" dur="80"/>
                                        <p:tgtEl>
                                          <p:spTgt spid="215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0" dur="80"/>
                                        <p:tgtEl>
                                          <p:spTgt spid="215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80"/>
                                        <p:tgtEl>
                                          <p:spTgt spid="215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6" dur="80"/>
                                        <p:tgtEl>
                                          <p:spTgt spid="215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7" dur="80"/>
                                        <p:tgtEl>
                                          <p:spTgt spid="215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80"/>
                                        <p:tgtEl>
                                          <p:spTgt spid="215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99"/>
                            </p:stCondLst>
                            <p:childTnLst>
                              <p:par>
                                <p:cTn id="50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2" dur="80"/>
                                        <p:tgtEl>
                                          <p:spTgt spid="215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3" dur="80"/>
                                        <p:tgtEl>
                                          <p:spTgt spid="215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80"/>
                                        <p:tgtEl>
                                          <p:spTgt spid="215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9" dur="80"/>
                                        <p:tgtEl>
                                          <p:spTgt spid="215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0" dur="80"/>
                                        <p:tgtEl>
                                          <p:spTgt spid="215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80"/>
                                        <p:tgtEl>
                                          <p:spTgt spid="215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800" decel="100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800" decel="100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800" decel="100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00" decel="100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>
                                            <p:txEl>
                                              <p:charRg st="0" end="4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1519">
                                            <p:txEl>
                                              <p:charRg st="0" end="4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1519">
                                            <p:txEl>
                                              <p:charRg st="0" end="4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1519">
                                            <p:txEl>
                                              <p:charRg st="0" end="4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1519">
                                            <p:txEl>
                                              <p:charRg st="0" end="4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 tmFilter="0,0; .5, 1; 1, 1"/>
                                        <p:tgtEl>
                                          <p:spTgt spid="21519">
                                            <p:txEl>
                                              <p:charRg st="0" end="4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>
                                            <p:txEl>
                                              <p:charRg st="46" end="7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1519">
                                            <p:txEl>
                                              <p:charRg st="46" end="7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1519">
                                            <p:txEl>
                                              <p:charRg st="46" end="7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7" dur="1000"/>
                                        <p:tgtEl>
                                          <p:spTgt spid="21519">
                                            <p:txEl>
                                              <p:charRg st="46" end="7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>
                                            <p:txEl>
                                              <p:charRg st="72" end="8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1519">
                                            <p:txEl>
                                              <p:charRg st="72" end="8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1519">
                                            <p:txEl>
                                              <p:charRg st="72" end="8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4" dur="1000"/>
                                        <p:tgtEl>
                                          <p:spTgt spid="21519">
                                            <p:txEl>
                                              <p:charRg st="72" end="8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>
                                            <p:txEl>
                                              <p:charRg st="89" end="1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9" dur="80"/>
                                        <p:tgtEl>
                                          <p:spTgt spid="21519">
                                            <p:txEl>
                                              <p:charRg st="89" end="1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0" dur="80"/>
                                        <p:tgtEl>
                                          <p:spTgt spid="21519">
                                            <p:txEl>
                                              <p:charRg st="89" end="129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80"/>
                                        <p:tgtEl>
                                          <p:spTgt spid="21519">
                                            <p:txEl>
                                              <p:charRg st="89" end="129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>
                                            <p:txEl>
                                              <p:charRg st="129" end="16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6" dur="80"/>
                                        <p:tgtEl>
                                          <p:spTgt spid="21519">
                                            <p:txEl>
                                              <p:charRg st="129" end="16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7" dur="80"/>
                                        <p:tgtEl>
                                          <p:spTgt spid="21519">
                                            <p:txEl>
                                              <p:charRg st="129" end="16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80"/>
                                        <p:tgtEl>
                                          <p:spTgt spid="21519">
                                            <p:txEl>
                                              <p:charRg st="129" end="16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3" grpId="0"/>
      <p:bldP spid="21518" grpId="0"/>
      <p:bldP spid="21518" grpId="1"/>
      <p:bldP spid="21520" grpId="0"/>
      <p:bldP spid="21520" grpId="1"/>
      <p:bldP spid="21521" grpId="0"/>
      <p:bldP spid="21522" grpId="0"/>
      <p:bldP spid="21523" grpId="0"/>
      <p:bldP spid="2152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2530" name="组合 22529"/>
          <p:cNvGrpSpPr/>
          <p:nvPr/>
        </p:nvGrpSpPr>
        <p:grpSpPr>
          <a:xfrm>
            <a:off x="6011863" y="4868863"/>
            <a:ext cx="2808287" cy="1616075"/>
            <a:chOff x="0" y="0"/>
            <a:chExt cx="1769" cy="1018"/>
          </a:xfrm>
        </p:grpSpPr>
        <p:sp>
          <p:nvSpPr>
            <p:cNvPr id="22531" name="圆角矩形 22530"/>
            <p:cNvSpPr/>
            <p:nvPr/>
          </p:nvSpPr>
          <p:spPr>
            <a:xfrm>
              <a:off x="32" y="42"/>
              <a:ext cx="1724" cy="953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532" name="矩形 22531"/>
            <p:cNvSpPr/>
            <p:nvPr/>
          </p:nvSpPr>
          <p:spPr>
            <a:xfrm>
              <a:off x="0" y="0"/>
              <a:ext cx="1769" cy="101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2000" b="1" i="1" dirty="0">
                  <a:solidFill>
                    <a:srgbClr val="FF0000"/>
                  </a:solidFill>
                  <a:latin typeface="Times New Roman" panose="02020603050405020304" pitchFamily="2" charset="0"/>
                </a:rPr>
                <a:t>        </a:t>
              </a:r>
              <a:r>
                <a:rPr lang="zh-CN" altLang="en-US" sz="2000" b="1" i="1" dirty="0">
                  <a:solidFill>
                    <a:srgbClr val="663300"/>
                  </a:solidFill>
                  <a:latin typeface="Times New Roman" panose="02020603050405020304" pitchFamily="2" charset="0"/>
                </a:rPr>
                <a:t>逆流而上的路程 </a:t>
              </a:r>
              <a:r>
                <a:rPr lang="en-US" altLang="x-none" sz="2000" b="1" i="1" dirty="0">
                  <a:solidFill>
                    <a:srgbClr val="663300"/>
                  </a:solidFill>
                  <a:latin typeface="Times New Roman" panose="02020603050405020304" pitchFamily="2" charset="0"/>
                </a:rPr>
                <a:t>= </a:t>
              </a:r>
              <a:r>
                <a:rPr lang="zh-CN" altLang="en-US" sz="2000" b="1" i="1" dirty="0">
                  <a:solidFill>
                    <a:srgbClr val="663300"/>
                  </a:solidFill>
                  <a:latin typeface="Times New Roman" panose="02020603050405020304" pitchFamily="2" charset="0"/>
                </a:rPr>
                <a:t>逆流速度</a:t>
              </a:r>
              <a:r>
                <a:rPr lang="en-US" altLang="x-none" sz="2000" b="1" i="1" dirty="0">
                  <a:solidFill>
                    <a:srgbClr val="663300"/>
                  </a:solidFill>
                  <a:latin typeface="Times New Roman" panose="02020603050405020304" pitchFamily="2" charset="0"/>
                </a:rPr>
                <a:t>×</a:t>
              </a:r>
              <a:r>
                <a:rPr lang="zh-CN" altLang="en-US" sz="2000" b="1" i="1" dirty="0">
                  <a:solidFill>
                    <a:srgbClr val="663300"/>
                  </a:solidFill>
                  <a:latin typeface="Times New Roman" panose="02020603050405020304" pitchFamily="2" charset="0"/>
                </a:rPr>
                <a:t>逆流时间，顺流而下的路程 </a:t>
              </a:r>
              <a:r>
                <a:rPr lang="en-US" altLang="x-none" sz="2000" b="1" i="1" dirty="0">
                  <a:solidFill>
                    <a:srgbClr val="663300"/>
                  </a:solidFill>
                  <a:latin typeface="Times New Roman" panose="02020603050405020304" pitchFamily="2" charset="0"/>
                </a:rPr>
                <a:t>= </a:t>
              </a:r>
              <a:r>
                <a:rPr lang="zh-CN" altLang="en-US" sz="2000" b="1" i="1" dirty="0">
                  <a:solidFill>
                    <a:srgbClr val="663300"/>
                  </a:solidFill>
                  <a:latin typeface="Times New Roman" panose="02020603050405020304" pitchFamily="2" charset="0"/>
                </a:rPr>
                <a:t>顺流速度</a:t>
              </a:r>
              <a:r>
                <a:rPr lang="en-US" altLang="x-none" sz="2000" b="1" i="1" dirty="0">
                  <a:solidFill>
                    <a:srgbClr val="663300"/>
                  </a:solidFill>
                  <a:latin typeface="Times New Roman" panose="02020603050405020304" pitchFamily="2" charset="0"/>
                </a:rPr>
                <a:t>×</a:t>
              </a:r>
              <a:r>
                <a:rPr lang="zh-CN" altLang="en-US" sz="2000" b="1" i="1" dirty="0">
                  <a:solidFill>
                    <a:srgbClr val="663300"/>
                  </a:solidFill>
                  <a:latin typeface="Times New Roman" panose="02020603050405020304" pitchFamily="2" charset="0"/>
                </a:rPr>
                <a:t>顺流时间。</a:t>
              </a:r>
              <a:endParaRPr lang="zh-CN" altLang="en-US" sz="2000" b="1" i="1" dirty="0">
                <a:solidFill>
                  <a:srgbClr val="663300"/>
                </a:solidFill>
                <a:latin typeface="Times New Roman" panose="02020603050405020304" pitchFamily="2" charset="0"/>
              </a:endParaRPr>
            </a:p>
            <a:p>
              <a:r>
                <a:rPr lang="zh-CN" altLang="en-US" sz="2000" b="1" i="1" dirty="0">
                  <a:solidFill>
                    <a:srgbClr val="663300"/>
                  </a:solidFill>
                  <a:latin typeface="Times New Roman" panose="02020603050405020304" pitchFamily="2" charset="0"/>
                </a:rPr>
                <a:t>       </a:t>
              </a:r>
              <a:r>
                <a:rPr lang="zh-CN" altLang="en-US" sz="2000" b="1" i="1" dirty="0">
                  <a:solidFill>
                    <a:srgbClr val="FF00FF"/>
                  </a:solidFill>
                  <a:latin typeface="Times New Roman" panose="02020603050405020304" pitchFamily="2" charset="0"/>
                </a:rPr>
                <a:t>往返路程相等</a:t>
              </a:r>
              <a:endParaRPr lang="zh-CN" altLang="en-US" sz="2000" b="1" i="1" dirty="0">
                <a:solidFill>
                  <a:srgbClr val="FF00FF"/>
                </a:solidFill>
                <a:latin typeface="Times New Roman" panose="02020603050405020304" pitchFamily="2" charset="0"/>
              </a:endParaRPr>
            </a:p>
          </p:txBody>
        </p:sp>
      </p:grpSp>
      <p:grpSp>
        <p:nvGrpSpPr>
          <p:cNvPr id="22533" name="组合 22532"/>
          <p:cNvGrpSpPr/>
          <p:nvPr/>
        </p:nvGrpSpPr>
        <p:grpSpPr>
          <a:xfrm>
            <a:off x="250825" y="188913"/>
            <a:ext cx="2620963" cy="852487"/>
            <a:chOff x="0" y="0"/>
            <a:chExt cx="1651" cy="537"/>
          </a:xfrm>
        </p:grpSpPr>
        <p:sp>
          <p:nvSpPr>
            <p:cNvPr id="22534" name="流程图: 文档 22533"/>
            <p:cNvSpPr/>
            <p:nvPr/>
          </p:nvSpPr>
          <p:spPr>
            <a:xfrm>
              <a:off x="295" y="37"/>
              <a:ext cx="1356" cy="500"/>
            </a:xfrm>
            <a:prstGeom prst="flowChartDocument">
              <a:avLst/>
            </a:prstGeom>
            <a:solidFill>
              <a:srgbClr val="0000FF"/>
            </a:solidFill>
            <a:ln w="25400" cap="flat" cmpd="sng">
              <a:solidFill>
                <a:schemeClr val="bg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r>
                <a:rPr lang="zh-CN" altLang="en-US" sz="4400" b="1" dirty="0">
                  <a:solidFill>
                    <a:schemeClr val="bg1"/>
                  </a:solidFill>
                  <a:latin typeface="Times New Roman" panose="02020603050405020304" pitchFamily="2" charset="0"/>
                  <a:ea typeface="华文行楷" panose="02010800040101010101" pitchFamily="2" charset="-122"/>
                </a:rPr>
                <a:t>练一练</a:t>
              </a:r>
              <a:endParaRPr lang="zh-CN" altLang="en-US" sz="4400" b="1" dirty="0">
                <a:solidFill>
                  <a:schemeClr val="bg1"/>
                </a:solidFill>
                <a:latin typeface="Times New Roman" panose="02020603050405020304" pitchFamily="2" charset="0"/>
                <a:ea typeface="华文行楷" panose="02010800040101010101" pitchFamily="2" charset="-122"/>
              </a:endParaRPr>
            </a:p>
          </p:txBody>
        </p:sp>
        <p:pic>
          <p:nvPicPr>
            <p:cNvPr id="22535" name="图片 22534" descr="ni_png_0444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489" cy="489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22536" name="图片 22535" descr="003388 (55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5825" y="4941888"/>
            <a:ext cx="752475" cy="8858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7" name="矩形 22536"/>
          <p:cNvSpPr/>
          <p:nvPr/>
        </p:nvSpPr>
        <p:spPr>
          <a:xfrm>
            <a:off x="322263" y="1700213"/>
            <a:ext cx="8497887" cy="19796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        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一小船由</a:t>
            </a:r>
            <a:r>
              <a:rPr lang="en-US" altLang="x-none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A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港到</a:t>
            </a:r>
            <a:r>
              <a:rPr lang="en-US" altLang="x-none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B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港顺流行驶航行需</a:t>
            </a:r>
            <a:r>
              <a:rPr lang="en-US" altLang="x-none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6h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，由</a:t>
            </a:r>
            <a:r>
              <a:rPr lang="en-US" altLang="x-none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B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港到</a:t>
            </a:r>
            <a:r>
              <a:rPr lang="en-US" altLang="x-none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A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港逆流航行需要</a:t>
            </a:r>
            <a:r>
              <a:rPr lang="en-US" altLang="x-none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8h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，一天</a:t>
            </a:r>
            <a:r>
              <a:rPr lang="en-US" altLang="x-none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,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小船从早晨</a:t>
            </a:r>
            <a:r>
              <a:rPr lang="en-US" altLang="x-none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6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时由</a:t>
            </a:r>
            <a:r>
              <a:rPr lang="en-US" altLang="x-none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A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港出发顺流到达</a:t>
            </a:r>
            <a:r>
              <a:rPr lang="en-US" altLang="x-none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B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港时，发现救生圈在途中掉落了水中，立即返回</a:t>
            </a:r>
            <a:r>
              <a:rPr lang="en-US" altLang="x-none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,1h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后找到救生圈． </a:t>
            </a:r>
            <a:b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</a:b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         </a:t>
            </a:r>
            <a:r>
              <a:rPr lang="en-US" altLang="x-none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1. 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若小船按水流速度由</a:t>
            </a:r>
            <a:r>
              <a:rPr lang="en-US" altLang="x-none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A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港漂流到</a:t>
            </a:r>
            <a:r>
              <a:rPr lang="en-US" altLang="x-none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B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港</a:t>
            </a:r>
            <a:r>
              <a:rPr lang="en-US" altLang="x-none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,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需要多长时间</a:t>
            </a:r>
            <a:r>
              <a:rPr lang="en-US" altLang="x-none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? </a:t>
            </a:r>
            <a:endParaRPr lang="en-US" altLang="x-none" sz="2400" b="1" i="1" dirty="0">
              <a:solidFill>
                <a:srgbClr val="FF0000"/>
              </a:solidFill>
              <a:latin typeface="Times New Roman" panose="02020603050405020304" pitchFamily="2" charset="0"/>
            </a:endParaRPr>
          </a:p>
          <a:p>
            <a:r>
              <a:rPr lang="en-US" altLang="x-none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         2. 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救生圈是在什么时候掉入水中的</a:t>
            </a:r>
            <a:r>
              <a:rPr lang="en-US" altLang="x-none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? </a:t>
            </a:r>
            <a:endParaRPr lang="en-US" altLang="x-none" sz="2400" b="1" i="1" dirty="0">
              <a:solidFill>
                <a:srgbClr val="FF0000"/>
              </a:solidFill>
              <a:latin typeface="Times New Roman" panose="02020603050405020304" pitchFamily="2" charset="0"/>
            </a:endParaRPr>
          </a:p>
        </p:txBody>
      </p:sp>
      <p:pic>
        <p:nvPicPr>
          <p:cNvPr id="22538" name="图片 22537" descr="003388 (49)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7050" y="0"/>
            <a:ext cx="1784350" cy="22288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2539" name="组合 22538"/>
          <p:cNvGrpSpPr/>
          <p:nvPr/>
        </p:nvGrpSpPr>
        <p:grpSpPr>
          <a:xfrm>
            <a:off x="3221038" y="39688"/>
            <a:ext cx="2849562" cy="1674812"/>
            <a:chOff x="0" y="0"/>
            <a:chExt cx="1795" cy="1055"/>
          </a:xfrm>
        </p:grpSpPr>
        <p:sp>
          <p:nvSpPr>
            <p:cNvPr id="22540" name="filecab3"/>
            <p:cNvSpPr>
              <a:spLocks noEditPoints="1"/>
            </p:cNvSpPr>
            <p:nvPr/>
          </p:nvSpPr>
          <p:spPr>
            <a:xfrm rot="10800000">
              <a:off x="0" y="527"/>
              <a:ext cx="1795" cy="528"/>
            </a:xfrm>
            <a:custGeom>
              <a:avLst/>
              <a:gdLst>
                <a:gd name="txL" fmla="*/ 1004 w 21600"/>
                <a:gd name="txT" fmla="*/ 511 h 21600"/>
                <a:gd name="txR" fmla="*/ 20542 w 21600"/>
                <a:gd name="txB" fmla="*/ 18765 h 21600"/>
              </a:gdLst>
              <a:ahLst/>
              <a:cxnLst>
                <a:cxn ang="0">
                  <a:pos x="10800" y="0"/>
                </a:cxn>
                <a:cxn ang="0">
                  <a:pos x="0" y="0"/>
                </a:cxn>
                <a:cxn ang="0">
                  <a:pos x="0" y="10800"/>
                </a:cxn>
                <a:cxn ang="0">
                  <a:pos x="0" y="20367"/>
                </a:cxn>
                <a:cxn ang="0">
                  <a:pos x="10800" y="21600"/>
                </a:cxn>
                <a:cxn ang="0">
                  <a:pos x="21600" y="20367"/>
                </a:cxn>
                <a:cxn ang="0">
                  <a:pos x="21600" y="10800"/>
                </a:cxn>
                <a:cxn ang="0">
                  <a:pos x="21600" y="0"/>
                </a:cxn>
              </a:cxnLst>
              <a:rect l="txL" t="txT" r="txR" b="txB"/>
              <a:pathLst>
                <a:path w="21600" h="21600">
                  <a:moveTo>
                    <a:pt x="10788" y="0"/>
                  </a:moveTo>
                  <a:lnTo>
                    <a:pt x="0" y="0"/>
                  </a:lnTo>
                  <a:lnTo>
                    <a:pt x="0" y="10800"/>
                  </a:lnTo>
                  <a:lnTo>
                    <a:pt x="0" y="19099"/>
                  </a:lnTo>
                  <a:lnTo>
                    <a:pt x="8466" y="19099"/>
                  </a:lnTo>
                  <a:lnTo>
                    <a:pt x="8490" y="19440"/>
                  </a:lnTo>
                  <a:lnTo>
                    <a:pt x="8537" y="20008"/>
                  </a:lnTo>
                  <a:lnTo>
                    <a:pt x="8607" y="20349"/>
                  </a:lnTo>
                  <a:lnTo>
                    <a:pt x="8701" y="20691"/>
                  </a:lnTo>
                  <a:lnTo>
                    <a:pt x="8842" y="21145"/>
                  </a:lnTo>
                  <a:lnTo>
                    <a:pt x="9053" y="21373"/>
                  </a:lnTo>
                  <a:lnTo>
                    <a:pt x="9264" y="21600"/>
                  </a:lnTo>
                  <a:lnTo>
                    <a:pt x="9545" y="21600"/>
                  </a:lnTo>
                  <a:lnTo>
                    <a:pt x="10718" y="21600"/>
                  </a:lnTo>
                  <a:lnTo>
                    <a:pt x="11891" y="21600"/>
                  </a:lnTo>
                  <a:lnTo>
                    <a:pt x="12266" y="21600"/>
                  </a:lnTo>
                  <a:lnTo>
                    <a:pt x="12477" y="21429"/>
                  </a:lnTo>
                  <a:lnTo>
                    <a:pt x="12618" y="21202"/>
                  </a:lnTo>
                  <a:lnTo>
                    <a:pt x="12758" y="20861"/>
                  </a:lnTo>
                  <a:lnTo>
                    <a:pt x="12922" y="20349"/>
                  </a:lnTo>
                  <a:lnTo>
                    <a:pt x="12993" y="19952"/>
                  </a:lnTo>
                  <a:lnTo>
                    <a:pt x="13016" y="19440"/>
                  </a:lnTo>
                  <a:lnTo>
                    <a:pt x="13063" y="19099"/>
                  </a:lnTo>
                  <a:lnTo>
                    <a:pt x="21600" y="19099"/>
                  </a:lnTo>
                  <a:lnTo>
                    <a:pt x="21600" y="10800"/>
                  </a:lnTo>
                  <a:lnTo>
                    <a:pt x="21600" y="0"/>
                  </a:lnTo>
                  <a:lnTo>
                    <a:pt x="10788" y="0"/>
                  </a:lnTo>
                  <a:close/>
                  <a:moveTo>
                    <a:pt x="9053" y="19099"/>
                  </a:moveTo>
                  <a:lnTo>
                    <a:pt x="9053" y="19440"/>
                  </a:lnTo>
                  <a:lnTo>
                    <a:pt x="9076" y="19611"/>
                  </a:lnTo>
                  <a:lnTo>
                    <a:pt x="9123" y="19781"/>
                  </a:lnTo>
                  <a:lnTo>
                    <a:pt x="9193" y="20008"/>
                  </a:lnTo>
                  <a:lnTo>
                    <a:pt x="9264" y="20179"/>
                  </a:lnTo>
                  <a:lnTo>
                    <a:pt x="9334" y="20293"/>
                  </a:lnTo>
                  <a:lnTo>
                    <a:pt x="9405" y="20349"/>
                  </a:lnTo>
                  <a:lnTo>
                    <a:pt x="9545" y="20349"/>
                  </a:lnTo>
                  <a:lnTo>
                    <a:pt x="11891" y="20349"/>
                  </a:lnTo>
                  <a:lnTo>
                    <a:pt x="12031" y="20349"/>
                  </a:lnTo>
                  <a:lnTo>
                    <a:pt x="12172" y="20236"/>
                  </a:lnTo>
                  <a:lnTo>
                    <a:pt x="12266" y="20179"/>
                  </a:lnTo>
                  <a:lnTo>
                    <a:pt x="12336" y="20008"/>
                  </a:lnTo>
                  <a:lnTo>
                    <a:pt x="12383" y="19838"/>
                  </a:lnTo>
                  <a:lnTo>
                    <a:pt x="12430" y="19611"/>
                  </a:lnTo>
                  <a:lnTo>
                    <a:pt x="12477" y="19440"/>
                  </a:lnTo>
                  <a:lnTo>
                    <a:pt x="12477" y="19099"/>
                  </a:lnTo>
                  <a:lnTo>
                    <a:pt x="9053" y="19099"/>
                  </a:lnTo>
                  <a:close/>
                </a:path>
                <a:path w="21600" h="21600">
                  <a:moveTo>
                    <a:pt x="9053" y="19099"/>
                  </a:moveTo>
                  <a:lnTo>
                    <a:pt x="0" y="19099"/>
                  </a:lnTo>
                  <a:lnTo>
                    <a:pt x="21600" y="19099"/>
                  </a:lnTo>
                </a:path>
              </a:pathLst>
            </a:custGeom>
            <a:gradFill rotWithShape="1">
              <a:gsLst>
                <a:gs pos="0">
                  <a:srgbClr val="FF8200">
                    <a:alpha val="100000"/>
                  </a:srgbClr>
                </a:gs>
                <a:gs pos="10001">
                  <a:srgbClr val="FF0000">
                    <a:alpha val="100000"/>
                  </a:srgbClr>
                </a:gs>
                <a:gs pos="35001">
                  <a:srgbClr val="BA0066">
                    <a:alpha val="100000"/>
                  </a:srgbClr>
                </a:gs>
                <a:gs pos="70000">
                  <a:srgbClr val="66008F">
                    <a:alpha val="100000"/>
                  </a:srgbClr>
                </a:gs>
                <a:gs pos="100000">
                  <a:srgbClr val="000082">
                    <a:alpha val="100000"/>
                  </a:srgbClr>
                </a:gs>
              </a:gsLst>
              <a:lin ang="5400000" scaled="1"/>
              <a:tileRect/>
            </a:gra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07763" dir="2699999" algn="ctr" rotWithShape="0">
                <a:srgbClr val="808080"/>
              </a:outerShdw>
            </a:effectLst>
          </p:spPr>
          <p:txBody>
            <a:bodyPr rot="10800000" anchor="ctr"/>
            <a:p>
              <a:pPr algn="ctr"/>
              <a:endParaRPr lang="zh-CN" altLang="en-US" sz="44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行楷" panose="02010800040101010101" pitchFamily="2" charset="-122"/>
              </a:endParaRPr>
            </a:p>
          </p:txBody>
        </p:sp>
        <p:pic>
          <p:nvPicPr>
            <p:cNvPr id="22541" name="图片 22540" descr="F200822020395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84" y="0"/>
              <a:ext cx="1020" cy="768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2542" name="矩形 22541"/>
          <p:cNvSpPr/>
          <p:nvPr/>
        </p:nvSpPr>
        <p:spPr>
          <a:xfrm>
            <a:off x="3314700" y="977900"/>
            <a:ext cx="2663825" cy="823913"/>
          </a:xfrm>
          <a:prstGeom prst="rect">
            <a:avLst/>
          </a:prstGeom>
          <a:noFill/>
          <a:ln w="9525">
            <a:noFill/>
          </a:ln>
          <a:effectLst>
            <a:outerShdw dist="17961" dir="2699999" algn="ctr" rotWithShape="0">
              <a:schemeClr val="tx2"/>
            </a:outerShdw>
          </a:effectLst>
        </p:spPr>
        <p:txBody>
          <a:bodyPr>
            <a:spAutoFit/>
          </a:bodyPr>
          <a:p>
            <a:r>
              <a:rPr lang="zh-CN" altLang="en-US" sz="48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一展身手</a:t>
            </a:r>
            <a:endParaRPr lang="zh-CN" altLang="en-US" sz="4800" b="1" dirty="0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22543" name="矩形 22542"/>
          <p:cNvSpPr/>
          <p:nvPr/>
        </p:nvSpPr>
        <p:spPr>
          <a:xfrm>
            <a:off x="323850" y="4572000"/>
            <a:ext cx="8353425" cy="22225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解：设这艘轮船开出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x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小时后返回，才能保证在 </a:t>
            </a:r>
            <a:r>
              <a:rPr lang="en-US" altLang="x-none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7.5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小时内回到原码头．根据题意， 列方程，得</a:t>
            </a:r>
            <a:endParaRPr lang="zh-CN" altLang="en-US" sz="2400" b="1" i="1" dirty="0">
              <a:solidFill>
                <a:srgbClr val="FF0000"/>
              </a:solidFill>
              <a:latin typeface="Times New Roman" panose="02020603050405020304" pitchFamily="2" charset="0"/>
            </a:endParaRPr>
          </a:p>
          <a:p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　　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（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15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3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）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x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＝（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15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＋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3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） 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×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（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7.5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x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）</a:t>
            </a:r>
            <a:endParaRPr lang="zh-CN" altLang="en-US" sz="2400" b="1" i="1" dirty="0">
              <a:solidFill>
                <a:srgbClr val="0000FF"/>
              </a:solidFill>
              <a:latin typeface="Times New Roman" panose="02020603050405020304" pitchFamily="2" charset="0"/>
            </a:endParaRPr>
          </a:p>
          <a:p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　　解此方程，得： 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x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＝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4.5</a:t>
            </a:r>
            <a:r>
              <a:rPr lang="en-US" altLang="x-none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 </a:t>
            </a:r>
            <a:endParaRPr lang="en-US" altLang="x-none" sz="2400" b="1" i="1" dirty="0">
              <a:solidFill>
                <a:srgbClr val="FF0000"/>
              </a:solidFill>
              <a:latin typeface="Times New Roman" panose="02020603050405020304" pitchFamily="2" charset="0"/>
            </a:endParaRPr>
          </a:p>
          <a:p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         ∴（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15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3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）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x =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（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15</a:t>
            </a:r>
            <a:r>
              <a:rPr lang="en-US" altLang="x-none" b="1" i="1" dirty="0">
                <a:latin typeface="Arial" panose="020B0604020202020204" pitchFamily="34" charset="0"/>
              </a:rPr>
              <a:t>－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3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）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×4.5 = 54 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（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km)</a:t>
            </a:r>
            <a:endParaRPr lang="en-US" altLang="x-none" sz="2400" b="1" i="1" dirty="0">
              <a:solidFill>
                <a:srgbClr val="0000FF"/>
              </a:solidFill>
              <a:latin typeface="Times New Roman" panose="02020603050405020304" pitchFamily="2" charset="0"/>
            </a:endParaRPr>
          </a:p>
          <a:p>
            <a:r>
              <a:rPr lang="zh-CN" altLang="en-US" sz="20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答：这艘轮船开出</a:t>
            </a:r>
            <a:r>
              <a:rPr lang="en-US" altLang="x-none" sz="20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4.5</a:t>
            </a:r>
            <a:r>
              <a:rPr lang="zh-CN" altLang="en-US" sz="20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小时后返回，才能保证在 </a:t>
            </a:r>
            <a:r>
              <a:rPr lang="en-US" altLang="x-none" sz="20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7.5</a:t>
            </a:r>
            <a:r>
              <a:rPr lang="zh-CN" altLang="en-US" sz="20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小时内回到原码头． </a:t>
            </a:r>
            <a:endParaRPr lang="zh-CN" altLang="en-US" sz="2000" b="1" i="1" dirty="0">
              <a:solidFill>
                <a:srgbClr val="FF0000"/>
              </a:solidFill>
              <a:latin typeface="Times New Roman" panose="02020603050405020304" pitchFamily="2" charset="0"/>
            </a:endParaRPr>
          </a:p>
        </p:txBody>
      </p:sp>
      <p:sp>
        <p:nvSpPr>
          <p:cNvPr id="22544" name="矩形 22543"/>
          <p:cNvSpPr/>
          <p:nvPr/>
        </p:nvSpPr>
        <p:spPr>
          <a:xfrm>
            <a:off x="250825" y="3651250"/>
            <a:ext cx="1728788" cy="641350"/>
          </a:xfrm>
          <a:prstGeom prst="rect">
            <a:avLst/>
          </a:prstGeom>
          <a:noFill/>
          <a:ln w="9525">
            <a:noFill/>
          </a:ln>
          <a:effectLst>
            <a:outerShdw dist="17961" dir="2699999" algn="ctr" rotWithShape="0">
              <a:schemeClr val="tx2"/>
            </a:outerShdw>
          </a:effectLst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分析：</a:t>
            </a:r>
            <a:endParaRPr lang="zh-CN" altLang="en-US" sz="3600" b="1" dirty="0">
              <a:solidFill>
                <a:srgbClr val="990033"/>
              </a:solidFill>
              <a:effectLst>
                <a:outerShdw blurRad="38100" dist="38100" dir="2700000">
                  <a:srgbClr val="C0C0C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22545" name="文本框 22544"/>
          <p:cNvSpPr txBox="1"/>
          <p:nvPr/>
        </p:nvSpPr>
        <p:spPr>
          <a:xfrm>
            <a:off x="1547813" y="3560763"/>
            <a:ext cx="18732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顺流速度</a:t>
            </a:r>
            <a:r>
              <a:rPr lang="en-US" altLang="x-none" sz="24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=</a:t>
            </a:r>
            <a:endParaRPr lang="zh-CN" altLang="en-US" sz="2400" b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22546" name="文本框 22545"/>
          <p:cNvSpPr txBox="1"/>
          <p:nvPr/>
        </p:nvSpPr>
        <p:spPr>
          <a:xfrm>
            <a:off x="1543050" y="3906838"/>
            <a:ext cx="19653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逆流速度</a:t>
            </a:r>
            <a:r>
              <a:rPr lang="en-US" altLang="x-none" sz="24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=</a:t>
            </a:r>
            <a:endParaRPr lang="en-US" altLang="x-none" sz="2400" b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22547" name="文本框 22546"/>
          <p:cNvSpPr txBox="1"/>
          <p:nvPr/>
        </p:nvSpPr>
        <p:spPr>
          <a:xfrm>
            <a:off x="3059113" y="3556000"/>
            <a:ext cx="309721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静水速度</a:t>
            </a:r>
            <a:r>
              <a:rPr lang="en-US" altLang="x-none" sz="2400" b="1" dirty="0">
                <a:solidFill>
                  <a:schemeClr val="tx2"/>
                </a:solidFill>
                <a:latin typeface="Times New Roman" panose="02020603050405020304" pitchFamily="2" charset="0"/>
              </a:rPr>
              <a:t>+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水流速度</a:t>
            </a:r>
            <a:endParaRPr lang="zh-CN" altLang="en-US" sz="2400" b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22548" name="文本框 22547"/>
          <p:cNvSpPr txBox="1"/>
          <p:nvPr/>
        </p:nvSpPr>
        <p:spPr>
          <a:xfrm>
            <a:off x="3059113" y="3908425"/>
            <a:ext cx="29527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静水速度</a:t>
            </a:r>
            <a:r>
              <a:rPr lang="zh-CN" altLang="en-US" sz="1600" b="1" dirty="0">
                <a:solidFill>
                  <a:schemeClr val="tx2"/>
                </a:solidFill>
                <a:latin typeface="Arial" panose="020B0604020202020204" pitchFamily="34" charset="0"/>
              </a:rPr>
              <a:t>－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2" charset="0"/>
              </a:rPr>
              <a:t>水流速度</a:t>
            </a:r>
            <a:endParaRPr lang="en-US" altLang="x-none" sz="2400" b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5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5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649"/>
                            </p:stCondLst>
                            <p:childTnLst>
                              <p:par>
                                <p:cTn id="16" presetID="3" presetClass="emph" presetSubtype="6" repeatCount="indefinite" autoRev="1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7" dur="500" fill="hold"/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501B7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22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25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5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"/>
                            </p:stCondLst>
                            <p:childTnLst>
                              <p:par>
                                <p:cTn id="34" presetID="3" presetClass="emph" presetSubtype="6" repeatCount="indefinite" autoRev="1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5" dur="500" fill="hold"/>
                                        <p:tgtEl>
                                          <p:spTgt spid="225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501B7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800"/>
                            </p:stCondLst>
                            <p:childTnLst>
                              <p:par>
                                <p:cTn id="3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9" dur="80"/>
                                        <p:tgtEl>
                                          <p:spTgt spid="225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0" dur="80"/>
                                        <p:tgtEl>
                                          <p:spTgt spid="225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80"/>
                                        <p:tgtEl>
                                          <p:spTgt spid="225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6" dur="80"/>
                                        <p:tgtEl>
                                          <p:spTgt spid="225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7" dur="80"/>
                                        <p:tgtEl>
                                          <p:spTgt spid="225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80"/>
                                        <p:tgtEl>
                                          <p:spTgt spid="225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99"/>
                            </p:stCondLst>
                            <p:childTnLst>
                              <p:par>
                                <p:cTn id="50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2" dur="80"/>
                                        <p:tgtEl>
                                          <p:spTgt spid="225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3" dur="80"/>
                                        <p:tgtEl>
                                          <p:spTgt spid="225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80"/>
                                        <p:tgtEl>
                                          <p:spTgt spid="225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9" dur="80"/>
                                        <p:tgtEl>
                                          <p:spTgt spid="225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0" dur="80"/>
                                        <p:tgtEl>
                                          <p:spTgt spid="225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80"/>
                                        <p:tgtEl>
                                          <p:spTgt spid="225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800" decel="100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800" decel="100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800" decel="100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00" decel="100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>
                                            <p:txEl>
                                              <p:charRg st="0" end="4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2543">
                                            <p:txEl>
                                              <p:charRg st="0" end="4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2543">
                                            <p:txEl>
                                              <p:charRg st="0" end="4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2543">
                                            <p:txEl>
                                              <p:charRg st="0" end="4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2543">
                                            <p:txEl>
                                              <p:charRg st="0" end="4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 tmFilter="0,0; .5, 1; 1, 1"/>
                                        <p:tgtEl>
                                          <p:spTgt spid="22543">
                                            <p:txEl>
                                              <p:charRg st="0" end="4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>
                                            <p:txEl>
                                              <p:charRg st="46" end="7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2543">
                                            <p:txEl>
                                              <p:charRg st="46" end="7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2543">
                                            <p:txEl>
                                              <p:charRg st="46" end="7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7" dur="1000"/>
                                        <p:tgtEl>
                                          <p:spTgt spid="22543">
                                            <p:txEl>
                                              <p:charRg st="46" end="7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>
                                            <p:txEl>
                                              <p:charRg st="72" end="8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2543">
                                            <p:txEl>
                                              <p:charRg st="72" end="8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2543">
                                            <p:txEl>
                                              <p:charRg st="72" end="8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4" dur="1000"/>
                                        <p:tgtEl>
                                          <p:spTgt spid="22543">
                                            <p:txEl>
                                              <p:charRg st="72" end="8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>
                                            <p:txEl>
                                              <p:charRg st="89" end="1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9" dur="80"/>
                                        <p:tgtEl>
                                          <p:spTgt spid="22543">
                                            <p:txEl>
                                              <p:charRg st="89" end="1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0" dur="80"/>
                                        <p:tgtEl>
                                          <p:spTgt spid="22543">
                                            <p:txEl>
                                              <p:charRg st="89" end="129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80"/>
                                        <p:tgtEl>
                                          <p:spTgt spid="22543">
                                            <p:txEl>
                                              <p:charRg st="89" end="129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>
                                            <p:txEl>
                                              <p:charRg st="129" end="16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6" dur="80"/>
                                        <p:tgtEl>
                                          <p:spTgt spid="22543">
                                            <p:txEl>
                                              <p:charRg st="129" end="16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7" dur="80"/>
                                        <p:tgtEl>
                                          <p:spTgt spid="22543">
                                            <p:txEl>
                                              <p:charRg st="129" end="16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80"/>
                                        <p:tgtEl>
                                          <p:spTgt spid="22543">
                                            <p:txEl>
                                              <p:charRg st="129" end="16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7" grpId="0"/>
      <p:bldP spid="22542" grpId="0"/>
      <p:bldP spid="22542" grpId="1"/>
      <p:bldP spid="22544" grpId="0"/>
      <p:bldP spid="22544" grpId="1"/>
      <p:bldP spid="22545" grpId="0"/>
      <p:bldP spid="22546" grpId="0"/>
      <p:bldP spid="22547" grpId="0"/>
      <p:bldP spid="2254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矩形 23553"/>
          <p:cNvSpPr/>
          <p:nvPr/>
        </p:nvSpPr>
        <p:spPr>
          <a:xfrm>
            <a:off x="990600" y="3208338"/>
            <a:ext cx="7391400" cy="595312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>
              <a:lnSpc>
                <a:spcPct val="110000"/>
              </a:lnSpc>
            </a:pPr>
            <a:r>
              <a:rPr lang="zh-CN" altLang="en-US" sz="2800" dirty="0">
                <a:latin typeface="Times New Roman" panose="02020603050405020304" pitchFamily="2" charset="0"/>
              </a:rPr>
              <a:t>        </a:t>
            </a:r>
            <a:r>
              <a:rPr lang="zh-CN" altLang="en-US" sz="3000" b="1" dirty="0">
                <a:solidFill>
                  <a:srgbClr val="000000"/>
                </a:solidFill>
                <a:latin typeface="Times New Roman" panose="02020603050405020304" pitchFamily="2" charset="0"/>
                <a:ea typeface="楷体_GB2312" pitchFamily="1" charset="-122"/>
              </a:rPr>
              <a:t>（</a:t>
            </a:r>
            <a:r>
              <a:rPr lang="en-US" altLang="x-none" sz="3000" b="1" dirty="0">
                <a:solidFill>
                  <a:srgbClr val="000000"/>
                </a:solidFill>
                <a:latin typeface="Times New Roman" panose="02020603050405020304" pitchFamily="2" charset="0"/>
                <a:ea typeface="楷体_GB2312" pitchFamily="1" charset="-122"/>
              </a:rPr>
              <a:t>3</a:t>
            </a:r>
            <a:r>
              <a:rPr lang="zh-CN" altLang="en-US" sz="3000" b="1" dirty="0">
                <a:solidFill>
                  <a:srgbClr val="000000"/>
                </a:solidFill>
                <a:latin typeface="Times New Roman" panose="02020603050405020304" pitchFamily="2" charset="0"/>
                <a:ea typeface="楷体_GB2312" pitchFamily="1" charset="-122"/>
              </a:rPr>
              <a:t>）</a:t>
            </a:r>
            <a:endParaRPr lang="en-US" altLang="x-none" sz="3000" b="1" dirty="0">
              <a:solidFill>
                <a:srgbClr val="000000"/>
              </a:solidFill>
              <a:latin typeface="Times New Roman" panose="02020603050405020304" pitchFamily="2" charset="0"/>
              <a:ea typeface="楷体_GB2312" pitchFamily="1" charset="-122"/>
            </a:endParaRPr>
          </a:p>
        </p:txBody>
      </p:sp>
      <p:sp>
        <p:nvSpPr>
          <p:cNvPr id="23555" name="文本框 23554"/>
          <p:cNvSpPr txBox="1"/>
          <p:nvPr/>
        </p:nvSpPr>
        <p:spPr>
          <a:xfrm>
            <a:off x="4648200" y="4495800"/>
            <a:ext cx="169227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x-none" sz="28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48</a:t>
            </a: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小时</a:t>
            </a:r>
            <a:endParaRPr lang="zh-CN" altLang="en-US" sz="2800" b="1" dirty="0">
              <a:solidFill>
                <a:srgbClr val="FF3300"/>
              </a:solidFill>
              <a:latin typeface="Times New Roman" panose="02020603050405020304" pitchFamily="2" charset="0"/>
            </a:endParaRPr>
          </a:p>
        </p:txBody>
      </p:sp>
      <p:sp>
        <p:nvSpPr>
          <p:cNvPr id="23556" name="文本框 23555"/>
          <p:cNvSpPr txBox="1"/>
          <p:nvPr/>
        </p:nvSpPr>
        <p:spPr>
          <a:xfrm>
            <a:off x="4724400" y="5715000"/>
            <a:ext cx="19050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x-none" sz="28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11</a:t>
            </a: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时</a:t>
            </a:r>
            <a:endParaRPr lang="zh-CN" altLang="en-US" sz="2800" b="1" dirty="0">
              <a:solidFill>
                <a:srgbClr val="FF3300"/>
              </a:solidFill>
              <a:latin typeface="Times New Roman" panose="02020603050405020304" pitchFamily="2" charset="0"/>
            </a:endParaRPr>
          </a:p>
        </p:txBody>
      </p:sp>
      <p:pic>
        <p:nvPicPr>
          <p:cNvPr id="23557" name="图片 23556" descr="200812081033002398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4800" y="4953000"/>
            <a:ext cx="1524000" cy="1524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554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3554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3554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3554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.000000"/>
                                          </p:val>
                                        </p:tav>
                                        <p:tav tm="69900">
                                          <p:val>
                                            <p:fltVal val="45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.000000"/>
                                          </p:val>
                                        </p:tav>
                                        <p:tav tm="69900">
                                          <p:val>
                                            <p:fltVal val="45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  <p:bldP spid="2355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矩形 24577"/>
          <p:cNvSpPr/>
          <p:nvPr/>
        </p:nvSpPr>
        <p:spPr>
          <a:xfrm>
            <a:off x="611188" y="1700213"/>
            <a:ext cx="7896225" cy="163512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>
              <a:lnSpc>
                <a:spcPct val="110000"/>
              </a:lnSpc>
            </a:pPr>
            <a:r>
              <a:rPr lang="zh-CN" altLang="en-US" sz="3200" b="1" dirty="0">
                <a:latin typeface="Arial" panose="020B0604020202020204" pitchFamily="34" charset="0"/>
              </a:rPr>
              <a:t>       </a:t>
            </a:r>
            <a:r>
              <a:rPr lang="en-US" altLang="x-none" sz="3000" b="1" dirty="0">
                <a:solidFill>
                  <a:srgbClr val="000000"/>
                </a:solidFill>
                <a:latin typeface="Times New Roman" panose="02020603050405020304" pitchFamily="2" charset="0"/>
                <a:ea typeface="楷体_GB2312" pitchFamily="1" charset="-122"/>
              </a:rPr>
              <a:t>2</a:t>
            </a:r>
            <a:r>
              <a:rPr lang="zh-CN" altLang="en-US" sz="3000" b="1" dirty="0">
                <a:solidFill>
                  <a:srgbClr val="000000"/>
                </a:solidFill>
                <a:latin typeface="Times New Roman" panose="02020603050405020304" pitchFamily="2" charset="0"/>
                <a:ea typeface="楷体_GB2312" pitchFamily="1" charset="-122"/>
              </a:rPr>
              <a:t>．一个笼中装有鸡、兔若干只，从上面看，共有21个头；从下面看，共有66只脚，问鸡、兔各有多少只．</a:t>
            </a:r>
            <a:endParaRPr lang="zh-CN" altLang="en-US" sz="3000" b="1" dirty="0">
              <a:solidFill>
                <a:srgbClr val="000000"/>
              </a:solidFill>
              <a:latin typeface="Times New Roman" panose="02020603050405020304" pitchFamily="2" charset="0"/>
              <a:ea typeface="楷体_GB2312" pitchFamily="1" charset="-122"/>
            </a:endParaRPr>
          </a:p>
        </p:txBody>
      </p:sp>
      <p:sp>
        <p:nvSpPr>
          <p:cNvPr id="24579" name="文本框 24578"/>
          <p:cNvSpPr txBox="1"/>
          <p:nvPr/>
        </p:nvSpPr>
        <p:spPr>
          <a:xfrm>
            <a:off x="1600200" y="3352800"/>
            <a:ext cx="6858000" cy="24415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</a:pP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解：设鸡</a:t>
            </a:r>
            <a:r>
              <a:rPr lang="en-US" altLang="x-none" sz="28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x</a:t>
            </a: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只，列方程</a:t>
            </a:r>
            <a:endParaRPr lang="zh-CN" altLang="en-US" sz="2800" b="1" dirty="0">
              <a:solidFill>
                <a:srgbClr val="FF3300"/>
              </a:solidFill>
              <a:latin typeface="Times New Roman" panose="02020603050405020304" pitchFamily="2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　　</a:t>
            </a:r>
            <a:r>
              <a:rPr lang="en-US" altLang="x-none" sz="28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2x</a:t>
            </a: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＋</a:t>
            </a:r>
            <a:r>
              <a:rPr lang="en-US" altLang="x-none" sz="28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4</a:t>
            </a: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（</a:t>
            </a:r>
            <a:r>
              <a:rPr lang="en-US" altLang="x-none" sz="28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21-x</a:t>
            </a: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） ＝</a:t>
            </a:r>
            <a:r>
              <a:rPr lang="en-US" altLang="x-none" sz="28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66</a:t>
            </a:r>
            <a:endParaRPr lang="en-US" altLang="x-none" sz="2800" b="1" dirty="0">
              <a:solidFill>
                <a:srgbClr val="FF3300"/>
              </a:solidFill>
              <a:latin typeface="Times New Roman" panose="02020603050405020304" pitchFamily="2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　　解，得  </a:t>
            </a:r>
            <a:r>
              <a:rPr lang="en-US" altLang="x-none" sz="28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x</a:t>
            </a: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＝</a:t>
            </a:r>
            <a:r>
              <a:rPr lang="en-US" altLang="x-none" sz="28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9</a:t>
            </a:r>
            <a:endParaRPr lang="en-US" altLang="x-none" sz="2800" b="1" dirty="0">
              <a:solidFill>
                <a:srgbClr val="FF3300"/>
              </a:solidFill>
              <a:latin typeface="Times New Roman" panose="02020603050405020304" pitchFamily="2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　　所以兔的个数为：</a:t>
            </a:r>
            <a:r>
              <a:rPr lang="en-US" altLang="x-none" sz="28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21</a:t>
            </a: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－</a:t>
            </a:r>
            <a:r>
              <a:rPr lang="en-US" altLang="x-none" sz="28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x</a:t>
            </a: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＝</a:t>
            </a:r>
            <a:r>
              <a:rPr lang="en-US" altLang="x-none" sz="28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12</a:t>
            </a: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（只）</a:t>
            </a:r>
            <a:endParaRPr lang="zh-CN" altLang="en-US" sz="2800" b="1" dirty="0">
              <a:solidFill>
                <a:srgbClr val="FF3300"/>
              </a:solidFill>
              <a:latin typeface="Times New Roman" panose="02020603050405020304" pitchFamily="2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答：笼中有鸡</a:t>
            </a:r>
            <a:r>
              <a:rPr lang="en-US" altLang="x-none" sz="28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9</a:t>
            </a: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只，兔</a:t>
            </a:r>
            <a:r>
              <a:rPr lang="en-US" altLang="x-none" sz="28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12</a:t>
            </a: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2" charset="0"/>
              </a:rPr>
              <a:t>只．</a:t>
            </a:r>
            <a:endParaRPr lang="zh-CN" altLang="en-US" sz="2800" b="1" dirty="0">
              <a:solidFill>
                <a:srgbClr val="FF3300"/>
              </a:solidFill>
              <a:latin typeface="Times New Roman" panose="02020603050405020304" pitchFamily="2" charset="0"/>
            </a:endParaRPr>
          </a:p>
        </p:txBody>
      </p:sp>
      <p:pic>
        <p:nvPicPr>
          <p:cNvPr id="24580" name="图片 24579" descr="200812811154312577801">
            <a:hlinkClick r:id="rId1"/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-192" b="85"/>
          <a:stretch>
            <a:fillRect/>
          </a:stretch>
        </p:blipFill>
        <p:spPr>
          <a:xfrm>
            <a:off x="6372225" y="2924175"/>
            <a:ext cx="2530475" cy="19939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581" name="图片 24580" descr="图片1王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8850" y="5445125"/>
            <a:ext cx="1600200" cy="118903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4582" name="组合 24581"/>
          <p:cNvGrpSpPr/>
          <p:nvPr/>
        </p:nvGrpSpPr>
        <p:grpSpPr>
          <a:xfrm>
            <a:off x="3203575" y="11113"/>
            <a:ext cx="2849563" cy="1674812"/>
            <a:chOff x="0" y="0"/>
            <a:chExt cx="1795" cy="1055"/>
          </a:xfrm>
        </p:grpSpPr>
        <p:sp>
          <p:nvSpPr>
            <p:cNvPr id="24583" name="filecab3"/>
            <p:cNvSpPr>
              <a:spLocks noEditPoints="1"/>
            </p:cNvSpPr>
            <p:nvPr/>
          </p:nvSpPr>
          <p:spPr>
            <a:xfrm rot="10800000">
              <a:off x="0" y="527"/>
              <a:ext cx="1795" cy="528"/>
            </a:xfrm>
            <a:custGeom>
              <a:avLst/>
              <a:gdLst>
                <a:gd name="txL" fmla="*/ 1004 w 21600"/>
                <a:gd name="txT" fmla="*/ 511 h 21600"/>
                <a:gd name="txR" fmla="*/ 20542 w 21600"/>
                <a:gd name="txB" fmla="*/ 18765 h 21600"/>
              </a:gdLst>
              <a:ahLst/>
              <a:cxnLst>
                <a:cxn ang="0">
                  <a:pos x="10800" y="0"/>
                </a:cxn>
                <a:cxn ang="0">
                  <a:pos x="0" y="0"/>
                </a:cxn>
                <a:cxn ang="0">
                  <a:pos x="0" y="10800"/>
                </a:cxn>
                <a:cxn ang="0">
                  <a:pos x="0" y="20367"/>
                </a:cxn>
                <a:cxn ang="0">
                  <a:pos x="10800" y="21600"/>
                </a:cxn>
                <a:cxn ang="0">
                  <a:pos x="21600" y="20367"/>
                </a:cxn>
                <a:cxn ang="0">
                  <a:pos x="21600" y="10800"/>
                </a:cxn>
                <a:cxn ang="0">
                  <a:pos x="21600" y="0"/>
                </a:cxn>
              </a:cxnLst>
              <a:rect l="txL" t="txT" r="txR" b="txB"/>
              <a:pathLst>
                <a:path w="21600" h="21600">
                  <a:moveTo>
                    <a:pt x="10788" y="0"/>
                  </a:moveTo>
                  <a:lnTo>
                    <a:pt x="0" y="0"/>
                  </a:lnTo>
                  <a:lnTo>
                    <a:pt x="0" y="10800"/>
                  </a:lnTo>
                  <a:lnTo>
                    <a:pt x="0" y="19099"/>
                  </a:lnTo>
                  <a:lnTo>
                    <a:pt x="8466" y="19099"/>
                  </a:lnTo>
                  <a:lnTo>
                    <a:pt x="8490" y="19440"/>
                  </a:lnTo>
                  <a:lnTo>
                    <a:pt x="8537" y="20008"/>
                  </a:lnTo>
                  <a:lnTo>
                    <a:pt x="8607" y="20349"/>
                  </a:lnTo>
                  <a:lnTo>
                    <a:pt x="8701" y="20691"/>
                  </a:lnTo>
                  <a:lnTo>
                    <a:pt x="8842" y="21145"/>
                  </a:lnTo>
                  <a:lnTo>
                    <a:pt x="9053" y="21373"/>
                  </a:lnTo>
                  <a:lnTo>
                    <a:pt x="9264" y="21600"/>
                  </a:lnTo>
                  <a:lnTo>
                    <a:pt x="9545" y="21600"/>
                  </a:lnTo>
                  <a:lnTo>
                    <a:pt x="10718" y="21600"/>
                  </a:lnTo>
                  <a:lnTo>
                    <a:pt x="11891" y="21600"/>
                  </a:lnTo>
                  <a:lnTo>
                    <a:pt x="12266" y="21600"/>
                  </a:lnTo>
                  <a:lnTo>
                    <a:pt x="12477" y="21429"/>
                  </a:lnTo>
                  <a:lnTo>
                    <a:pt x="12618" y="21202"/>
                  </a:lnTo>
                  <a:lnTo>
                    <a:pt x="12758" y="20861"/>
                  </a:lnTo>
                  <a:lnTo>
                    <a:pt x="12922" y="20349"/>
                  </a:lnTo>
                  <a:lnTo>
                    <a:pt x="12993" y="19952"/>
                  </a:lnTo>
                  <a:lnTo>
                    <a:pt x="13016" y="19440"/>
                  </a:lnTo>
                  <a:lnTo>
                    <a:pt x="13063" y="19099"/>
                  </a:lnTo>
                  <a:lnTo>
                    <a:pt x="21600" y="19099"/>
                  </a:lnTo>
                  <a:lnTo>
                    <a:pt x="21600" y="10800"/>
                  </a:lnTo>
                  <a:lnTo>
                    <a:pt x="21600" y="0"/>
                  </a:lnTo>
                  <a:lnTo>
                    <a:pt x="10788" y="0"/>
                  </a:lnTo>
                  <a:close/>
                  <a:moveTo>
                    <a:pt x="9053" y="19099"/>
                  </a:moveTo>
                  <a:lnTo>
                    <a:pt x="9053" y="19440"/>
                  </a:lnTo>
                  <a:lnTo>
                    <a:pt x="9076" y="19611"/>
                  </a:lnTo>
                  <a:lnTo>
                    <a:pt x="9123" y="19781"/>
                  </a:lnTo>
                  <a:lnTo>
                    <a:pt x="9193" y="20008"/>
                  </a:lnTo>
                  <a:lnTo>
                    <a:pt x="9264" y="20179"/>
                  </a:lnTo>
                  <a:lnTo>
                    <a:pt x="9334" y="20293"/>
                  </a:lnTo>
                  <a:lnTo>
                    <a:pt x="9405" y="20349"/>
                  </a:lnTo>
                  <a:lnTo>
                    <a:pt x="9545" y="20349"/>
                  </a:lnTo>
                  <a:lnTo>
                    <a:pt x="11891" y="20349"/>
                  </a:lnTo>
                  <a:lnTo>
                    <a:pt x="12031" y="20349"/>
                  </a:lnTo>
                  <a:lnTo>
                    <a:pt x="12172" y="20236"/>
                  </a:lnTo>
                  <a:lnTo>
                    <a:pt x="12266" y="20179"/>
                  </a:lnTo>
                  <a:lnTo>
                    <a:pt x="12336" y="20008"/>
                  </a:lnTo>
                  <a:lnTo>
                    <a:pt x="12383" y="19838"/>
                  </a:lnTo>
                  <a:lnTo>
                    <a:pt x="12430" y="19611"/>
                  </a:lnTo>
                  <a:lnTo>
                    <a:pt x="12477" y="19440"/>
                  </a:lnTo>
                  <a:lnTo>
                    <a:pt x="12477" y="19099"/>
                  </a:lnTo>
                  <a:lnTo>
                    <a:pt x="9053" y="19099"/>
                  </a:lnTo>
                  <a:close/>
                </a:path>
                <a:path w="21600" h="21600">
                  <a:moveTo>
                    <a:pt x="9053" y="19099"/>
                  </a:moveTo>
                  <a:lnTo>
                    <a:pt x="0" y="19099"/>
                  </a:lnTo>
                  <a:lnTo>
                    <a:pt x="21600" y="19099"/>
                  </a:lnTo>
                </a:path>
              </a:pathLst>
            </a:custGeom>
            <a:gradFill rotWithShape="1">
              <a:gsLst>
                <a:gs pos="0">
                  <a:srgbClr val="FF8200">
                    <a:alpha val="100000"/>
                  </a:srgbClr>
                </a:gs>
                <a:gs pos="10001">
                  <a:srgbClr val="FF0000">
                    <a:alpha val="100000"/>
                  </a:srgbClr>
                </a:gs>
                <a:gs pos="35001">
                  <a:srgbClr val="BA0066">
                    <a:alpha val="100000"/>
                  </a:srgbClr>
                </a:gs>
                <a:gs pos="70000">
                  <a:srgbClr val="66008F">
                    <a:alpha val="100000"/>
                  </a:srgbClr>
                </a:gs>
                <a:gs pos="100000">
                  <a:srgbClr val="000082">
                    <a:alpha val="100000"/>
                  </a:srgbClr>
                </a:gs>
              </a:gsLst>
              <a:lin ang="5400000" scaled="1"/>
              <a:tileRect/>
            </a:gra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07763" dir="2699999" algn="ctr" rotWithShape="0">
                <a:srgbClr val="808080"/>
              </a:outerShdw>
            </a:effectLst>
          </p:spPr>
          <p:txBody>
            <a:bodyPr rot="10800000" anchor="ctr"/>
            <a:p>
              <a:pPr algn="ctr"/>
              <a:endParaRPr lang="zh-CN" altLang="en-US" sz="44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行楷" panose="02010800040101010101" pitchFamily="2" charset="-122"/>
              </a:endParaRPr>
            </a:p>
          </p:txBody>
        </p:sp>
        <p:pic>
          <p:nvPicPr>
            <p:cNvPr id="24584" name="图片 24583" descr="F200822020395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84" y="0"/>
              <a:ext cx="1020" cy="768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4585" name="矩形 24584"/>
          <p:cNvSpPr/>
          <p:nvPr/>
        </p:nvSpPr>
        <p:spPr>
          <a:xfrm>
            <a:off x="3297238" y="949325"/>
            <a:ext cx="2663825" cy="823913"/>
          </a:xfrm>
          <a:prstGeom prst="rect">
            <a:avLst/>
          </a:prstGeom>
          <a:noFill/>
          <a:ln w="9525">
            <a:noFill/>
          </a:ln>
          <a:effectLst>
            <a:outerShdw dist="17961" dir="2699999" algn="ctr" rotWithShape="0">
              <a:schemeClr val="tx2"/>
            </a:outerShdw>
          </a:effectLst>
        </p:spPr>
        <p:txBody>
          <a:bodyPr>
            <a:spAutoFit/>
          </a:bodyPr>
          <a:p>
            <a:r>
              <a:rPr lang="zh-CN" altLang="en-US" sz="48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趣味算题</a:t>
            </a:r>
            <a:endParaRPr lang="zh-CN" altLang="en-US" sz="4800" b="1" dirty="0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4579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charRg st="11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24579">
                                            <p:txEl>
                                              <p:charRg st="11" end="2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charRg st="28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4579">
                                            <p:txEl>
                                              <p:charRg st="28" end="3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charRg st="39" end="6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24579">
                                            <p:txEl>
                                              <p:charRg st="39" end="6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charRg st="60" end="7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24579">
                                            <p:txEl>
                                              <p:charRg st="60" end="7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49"/>
                            </p:stCondLst>
                            <p:childTnLst>
                              <p:par>
                                <p:cTn id="42" presetID="3" presetClass="emph" presetSubtype="6" repeatCount="indefinite" autoRev="1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3" dur="5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501B7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  <p:bldP spid="24585" grpId="0"/>
      <p:bldP spid="24585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5602" name="图片 25601" descr="aaa9604b15670d233b9ef8ab440da368"/>
          <p:cNvPicPr>
            <a:picLocks noChangeAspect="1"/>
          </p:cNvPicPr>
          <p:nvPr/>
        </p:nvPicPr>
        <p:blipFill>
          <a:blip r:embed="rId1"/>
          <a:srcRect b="41"/>
          <a:stretch>
            <a:fillRect/>
          </a:stretch>
        </p:blipFill>
        <p:spPr>
          <a:xfrm>
            <a:off x="4572000" y="5445125"/>
            <a:ext cx="2447925" cy="10509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03" name="文本框 25602"/>
          <p:cNvSpPr txBox="1"/>
          <p:nvPr/>
        </p:nvSpPr>
        <p:spPr>
          <a:xfrm>
            <a:off x="468313" y="1773238"/>
            <a:ext cx="8280400" cy="10429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        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</a:rPr>
              <a:t>李白街上走，提壶去买酒，遇店加一倍，见友喝一斗</a:t>
            </a:r>
            <a:r>
              <a:rPr lang="en-US" altLang="x-none" sz="2400" b="1" dirty="0">
                <a:solidFill>
                  <a:srgbClr val="0000FF"/>
                </a:solidFill>
                <a:latin typeface="Arial" panose="020B0604020202020204" pitchFamily="34" charset="0"/>
              </a:rPr>
              <a:t>;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</a:rPr>
              <a:t>三遇店和友，喝光壶中酒，试问酒壶中原有多少酒</a:t>
            </a:r>
            <a:r>
              <a:rPr lang="en-US" altLang="x-none" sz="2400" b="1" dirty="0">
                <a:solidFill>
                  <a:srgbClr val="0000FF"/>
                </a:solidFill>
                <a:latin typeface="Arial" panose="020B0604020202020204" pitchFamily="34" charset="0"/>
              </a:rPr>
              <a:t>?</a:t>
            </a:r>
            <a:endParaRPr lang="zh-CN" altLang="en-US" sz="24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25604" name="文本框 25603"/>
          <p:cNvSpPr txBox="1"/>
          <p:nvPr/>
        </p:nvSpPr>
        <p:spPr>
          <a:xfrm>
            <a:off x="1095375" y="4403725"/>
            <a:ext cx="1841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altLang="en-US" sz="3200" dirty="0">
              <a:latin typeface="Times New Roman" panose="02020603050405020304" pitchFamily="2" charset="0"/>
            </a:endParaRPr>
          </a:p>
        </p:txBody>
      </p:sp>
      <p:pic>
        <p:nvPicPr>
          <p:cNvPr id="25605" name="图片 25604" descr="20060608085008932"/>
          <p:cNvPicPr>
            <a:picLocks noChangeAspect="1"/>
          </p:cNvPicPr>
          <p:nvPr/>
        </p:nvPicPr>
        <p:blipFill>
          <a:blip r:embed="rId2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092950" y="5300663"/>
            <a:ext cx="1725613" cy="13906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5606" name="组合 25605"/>
          <p:cNvGrpSpPr/>
          <p:nvPr/>
        </p:nvGrpSpPr>
        <p:grpSpPr>
          <a:xfrm>
            <a:off x="3090863" y="31750"/>
            <a:ext cx="2849562" cy="1674813"/>
            <a:chOff x="0" y="0"/>
            <a:chExt cx="1795" cy="1055"/>
          </a:xfrm>
        </p:grpSpPr>
        <p:sp>
          <p:nvSpPr>
            <p:cNvPr id="25607" name="filecab3"/>
            <p:cNvSpPr>
              <a:spLocks noEditPoints="1"/>
            </p:cNvSpPr>
            <p:nvPr/>
          </p:nvSpPr>
          <p:spPr>
            <a:xfrm rot="10800000">
              <a:off x="0" y="527"/>
              <a:ext cx="1795" cy="528"/>
            </a:xfrm>
            <a:custGeom>
              <a:avLst/>
              <a:gdLst>
                <a:gd name="txL" fmla="*/ 1004 w 21600"/>
                <a:gd name="txT" fmla="*/ 511 h 21600"/>
                <a:gd name="txR" fmla="*/ 20542 w 21600"/>
                <a:gd name="txB" fmla="*/ 18765 h 21600"/>
              </a:gdLst>
              <a:ahLst/>
              <a:cxnLst>
                <a:cxn ang="0">
                  <a:pos x="10800" y="0"/>
                </a:cxn>
                <a:cxn ang="0">
                  <a:pos x="0" y="0"/>
                </a:cxn>
                <a:cxn ang="0">
                  <a:pos x="0" y="10800"/>
                </a:cxn>
                <a:cxn ang="0">
                  <a:pos x="0" y="20367"/>
                </a:cxn>
                <a:cxn ang="0">
                  <a:pos x="10800" y="21600"/>
                </a:cxn>
                <a:cxn ang="0">
                  <a:pos x="21600" y="20367"/>
                </a:cxn>
                <a:cxn ang="0">
                  <a:pos x="21600" y="10800"/>
                </a:cxn>
                <a:cxn ang="0">
                  <a:pos x="21600" y="0"/>
                </a:cxn>
              </a:cxnLst>
              <a:rect l="txL" t="txT" r="txR" b="txB"/>
              <a:pathLst>
                <a:path w="21600" h="21600">
                  <a:moveTo>
                    <a:pt x="10788" y="0"/>
                  </a:moveTo>
                  <a:lnTo>
                    <a:pt x="0" y="0"/>
                  </a:lnTo>
                  <a:lnTo>
                    <a:pt x="0" y="10800"/>
                  </a:lnTo>
                  <a:lnTo>
                    <a:pt x="0" y="19099"/>
                  </a:lnTo>
                  <a:lnTo>
                    <a:pt x="8466" y="19099"/>
                  </a:lnTo>
                  <a:lnTo>
                    <a:pt x="8490" y="19440"/>
                  </a:lnTo>
                  <a:lnTo>
                    <a:pt x="8537" y="20008"/>
                  </a:lnTo>
                  <a:lnTo>
                    <a:pt x="8607" y="20349"/>
                  </a:lnTo>
                  <a:lnTo>
                    <a:pt x="8701" y="20691"/>
                  </a:lnTo>
                  <a:lnTo>
                    <a:pt x="8842" y="21145"/>
                  </a:lnTo>
                  <a:lnTo>
                    <a:pt x="9053" y="21373"/>
                  </a:lnTo>
                  <a:lnTo>
                    <a:pt x="9264" y="21600"/>
                  </a:lnTo>
                  <a:lnTo>
                    <a:pt x="9545" y="21600"/>
                  </a:lnTo>
                  <a:lnTo>
                    <a:pt x="10718" y="21600"/>
                  </a:lnTo>
                  <a:lnTo>
                    <a:pt x="11891" y="21600"/>
                  </a:lnTo>
                  <a:lnTo>
                    <a:pt x="12266" y="21600"/>
                  </a:lnTo>
                  <a:lnTo>
                    <a:pt x="12477" y="21429"/>
                  </a:lnTo>
                  <a:lnTo>
                    <a:pt x="12618" y="21202"/>
                  </a:lnTo>
                  <a:lnTo>
                    <a:pt x="12758" y="20861"/>
                  </a:lnTo>
                  <a:lnTo>
                    <a:pt x="12922" y="20349"/>
                  </a:lnTo>
                  <a:lnTo>
                    <a:pt x="12993" y="19952"/>
                  </a:lnTo>
                  <a:lnTo>
                    <a:pt x="13016" y="19440"/>
                  </a:lnTo>
                  <a:lnTo>
                    <a:pt x="13063" y="19099"/>
                  </a:lnTo>
                  <a:lnTo>
                    <a:pt x="21600" y="19099"/>
                  </a:lnTo>
                  <a:lnTo>
                    <a:pt x="21600" y="10800"/>
                  </a:lnTo>
                  <a:lnTo>
                    <a:pt x="21600" y="0"/>
                  </a:lnTo>
                  <a:lnTo>
                    <a:pt x="10788" y="0"/>
                  </a:lnTo>
                  <a:close/>
                  <a:moveTo>
                    <a:pt x="9053" y="19099"/>
                  </a:moveTo>
                  <a:lnTo>
                    <a:pt x="9053" y="19440"/>
                  </a:lnTo>
                  <a:lnTo>
                    <a:pt x="9076" y="19611"/>
                  </a:lnTo>
                  <a:lnTo>
                    <a:pt x="9123" y="19781"/>
                  </a:lnTo>
                  <a:lnTo>
                    <a:pt x="9193" y="20008"/>
                  </a:lnTo>
                  <a:lnTo>
                    <a:pt x="9264" y="20179"/>
                  </a:lnTo>
                  <a:lnTo>
                    <a:pt x="9334" y="20293"/>
                  </a:lnTo>
                  <a:lnTo>
                    <a:pt x="9405" y="20349"/>
                  </a:lnTo>
                  <a:lnTo>
                    <a:pt x="9545" y="20349"/>
                  </a:lnTo>
                  <a:lnTo>
                    <a:pt x="11891" y="20349"/>
                  </a:lnTo>
                  <a:lnTo>
                    <a:pt x="12031" y="20349"/>
                  </a:lnTo>
                  <a:lnTo>
                    <a:pt x="12172" y="20236"/>
                  </a:lnTo>
                  <a:lnTo>
                    <a:pt x="12266" y="20179"/>
                  </a:lnTo>
                  <a:lnTo>
                    <a:pt x="12336" y="20008"/>
                  </a:lnTo>
                  <a:lnTo>
                    <a:pt x="12383" y="19838"/>
                  </a:lnTo>
                  <a:lnTo>
                    <a:pt x="12430" y="19611"/>
                  </a:lnTo>
                  <a:lnTo>
                    <a:pt x="12477" y="19440"/>
                  </a:lnTo>
                  <a:lnTo>
                    <a:pt x="12477" y="19099"/>
                  </a:lnTo>
                  <a:lnTo>
                    <a:pt x="9053" y="19099"/>
                  </a:lnTo>
                  <a:close/>
                </a:path>
                <a:path w="21600" h="21600">
                  <a:moveTo>
                    <a:pt x="9053" y="19099"/>
                  </a:moveTo>
                  <a:lnTo>
                    <a:pt x="0" y="19099"/>
                  </a:lnTo>
                  <a:lnTo>
                    <a:pt x="21600" y="19099"/>
                  </a:lnTo>
                </a:path>
              </a:pathLst>
            </a:custGeom>
            <a:gradFill rotWithShape="1">
              <a:gsLst>
                <a:gs pos="0">
                  <a:srgbClr val="FF8200">
                    <a:alpha val="100000"/>
                  </a:srgbClr>
                </a:gs>
                <a:gs pos="10001">
                  <a:srgbClr val="FF0000">
                    <a:alpha val="100000"/>
                  </a:srgbClr>
                </a:gs>
                <a:gs pos="35001">
                  <a:srgbClr val="BA0066">
                    <a:alpha val="100000"/>
                  </a:srgbClr>
                </a:gs>
                <a:gs pos="70000">
                  <a:srgbClr val="66008F">
                    <a:alpha val="100000"/>
                  </a:srgbClr>
                </a:gs>
                <a:gs pos="100000">
                  <a:srgbClr val="000082">
                    <a:alpha val="100000"/>
                  </a:srgbClr>
                </a:gs>
              </a:gsLst>
              <a:lin ang="5400000" scaled="1"/>
              <a:tileRect/>
            </a:gra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07763" dir="2699999" algn="ctr" rotWithShape="0">
                <a:srgbClr val="808080"/>
              </a:outerShdw>
            </a:effectLst>
          </p:spPr>
          <p:txBody>
            <a:bodyPr rot="10800000" anchor="ctr"/>
            <a:p>
              <a:pPr algn="ctr"/>
              <a:endParaRPr lang="zh-CN" altLang="en-US" sz="44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行楷" panose="02010800040101010101" pitchFamily="2" charset="-122"/>
              </a:endParaRPr>
            </a:p>
          </p:txBody>
        </p:sp>
        <p:pic>
          <p:nvPicPr>
            <p:cNvPr id="25608" name="图片 25607" descr="F200822020395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84" y="0"/>
              <a:ext cx="1020" cy="768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5609" name="矩形 25608"/>
          <p:cNvSpPr/>
          <p:nvPr/>
        </p:nvSpPr>
        <p:spPr>
          <a:xfrm>
            <a:off x="3184525" y="969963"/>
            <a:ext cx="2663825" cy="823912"/>
          </a:xfrm>
          <a:prstGeom prst="rect">
            <a:avLst/>
          </a:prstGeom>
          <a:noFill/>
          <a:ln w="9525">
            <a:noFill/>
          </a:ln>
          <a:effectLst>
            <a:outerShdw dist="17961" dir="2699999" algn="ctr" rotWithShape="0">
              <a:schemeClr val="tx2"/>
            </a:outerShdw>
          </a:effectLst>
        </p:spPr>
        <p:txBody>
          <a:bodyPr>
            <a:spAutoFit/>
          </a:bodyPr>
          <a:p>
            <a:r>
              <a:rPr lang="zh-CN" altLang="en-US" sz="48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趣味算题</a:t>
            </a:r>
            <a:endParaRPr lang="zh-CN" altLang="en-US" sz="4800" b="1" dirty="0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25610" name="文本框 25609"/>
          <p:cNvSpPr txBox="1"/>
          <p:nvPr/>
        </p:nvSpPr>
        <p:spPr>
          <a:xfrm>
            <a:off x="1763713" y="5157788"/>
            <a:ext cx="270351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FF00FF"/>
                </a:solidFill>
                <a:latin typeface="Times New Roman" panose="02020603050405020304" pitchFamily="2" charset="0"/>
              </a:rPr>
              <a:t>解此方程，得</a:t>
            </a:r>
            <a:endParaRPr lang="zh-CN" altLang="en-US" sz="2400" b="1" dirty="0">
              <a:solidFill>
                <a:srgbClr val="FF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25611" name="矩形 25610"/>
          <p:cNvSpPr/>
          <p:nvPr/>
        </p:nvSpPr>
        <p:spPr>
          <a:xfrm>
            <a:off x="323850" y="2755900"/>
            <a:ext cx="8496300" cy="1676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              </a:t>
            </a:r>
            <a:r>
              <a:rPr lang="zh-CN" altLang="en-US" sz="2000" b="1" i="1" dirty="0">
                <a:latin typeface="Times New Roman" panose="02020603050405020304" pitchFamily="2" charset="0"/>
              </a:rPr>
              <a:t>设李白壶中原有</a:t>
            </a:r>
            <a:r>
              <a:rPr lang="en-US" altLang="x-none" sz="2000" b="1" i="1" dirty="0">
                <a:latin typeface="Times New Roman" panose="02020603050405020304" pitchFamily="2" charset="0"/>
              </a:rPr>
              <a:t>x</a:t>
            </a:r>
            <a:r>
              <a:rPr lang="zh-CN" altLang="en-US" sz="2000" b="1" i="1" dirty="0">
                <a:latin typeface="Times New Roman" panose="02020603050405020304" pitchFamily="2" charset="0"/>
              </a:rPr>
              <a:t>斗酒，第一次遇店把酒加为</a:t>
            </a:r>
            <a:r>
              <a:rPr lang="zh-CN" altLang="en-US" sz="2000" b="1" i="1" u="sng" dirty="0">
                <a:latin typeface="Times New Roman" panose="02020603050405020304" pitchFamily="2" charset="0"/>
              </a:rPr>
              <a:t>      </a:t>
            </a:r>
            <a:r>
              <a:rPr lang="zh-CN" altLang="en-US" sz="2000" b="1" i="1" dirty="0">
                <a:latin typeface="Times New Roman" panose="02020603050405020304" pitchFamily="2" charset="0"/>
              </a:rPr>
              <a:t>斗，后遇到朋友喝了一斗还剩</a:t>
            </a:r>
            <a:r>
              <a:rPr lang="zh-CN" altLang="en-US" sz="2000" b="1" i="1" u="sng" dirty="0">
                <a:latin typeface="Times New Roman" panose="02020603050405020304" pitchFamily="2" charset="0"/>
              </a:rPr>
              <a:t>                </a:t>
            </a:r>
            <a:r>
              <a:rPr lang="zh-CN" altLang="en-US" sz="2000" b="1" i="1" dirty="0">
                <a:latin typeface="Times New Roman" panose="02020603050405020304" pitchFamily="2" charset="0"/>
              </a:rPr>
              <a:t>斗；第二次遇店加为</a:t>
            </a:r>
            <a:r>
              <a:rPr lang="zh-CN" altLang="en-US" sz="2000" b="1" i="1" u="sng" dirty="0">
                <a:latin typeface="Times New Roman" panose="02020603050405020304" pitchFamily="2" charset="0"/>
              </a:rPr>
              <a:t>                    </a:t>
            </a:r>
            <a:r>
              <a:rPr lang="zh-CN" altLang="en-US" sz="2000" b="1" i="1" dirty="0">
                <a:latin typeface="Times New Roman" panose="02020603050405020304" pitchFamily="2" charset="0"/>
              </a:rPr>
              <a:t>斗，又遇到朋友喝了一斗还剩</a:t>
            </a:r>
            <a:r>
              <a:rPr lang="zh-CN" altLang="en-US" sz="2000" b="1" i="1" u="sng" dirty="0">
                <a:latin typeface="Times New Roman" panose="02020603050405020304" pitchFamily="2" charset="0"/>
              </a:rPr>
              <a:t>                                  </a:t>
            </a:r>
            <a:r>
              <a:rPr lang="zh-CN" altLang="en-US" sz="2000" b="1" i="1" dirty="0">
                <a:latin typeface="Times New Roman" panose="02020603050405020304" pitchFamily="2" charset="0"/>
              </a:rPr>
              <a:t>斗；第三次遇店加为</a:t>
            </a:r>
            <a:r>
              <a:rPr lang="zh-CN" altLang="en-US" sz="2000" b="1" i="1" u="sng" dirty="0">
                <a:latin typeface="Times New Roman" panose="02020603050405020304" pitchFamily="2" charset="0"/>
              </a:rPr>
              <a:t>                                        </a:t>
            </a:r>
            <a:r>
              <a:rPr lang="zh-CN" altLang="en-US" sz="2000" b="1" i="1" dirty="0">
                <a:latin typeface="Times New Roman" panose="02020603050405020304" pitchFamily="2" charset="0"/>
              </a:rPr>
              <a:t>斗，再遇到花喝了一斗还剩</a:t>
            </a:r>
            <a:r>
              <a:rPr lang="zh-CN" altLang="en-US" sz="2000" b="1" i="1" u="sng" dirty="0">
                <a:latin typeface="Times New Roman" panose="02020603050405020304" pitchFamily="2" charset="0"/>
              </a:rPr>
              <a:t>                                                 </a:t>
            </a:r>
            <a:r>
              <a:rPr lang="zh-CN" altLang="en-US" sz="2000" b="1" i="1" dirty="0">
                <a:latin typeface="Times New Roman" panose="02020603050405020304" pitchFamily="2" charset="0"/>
              </a:rPr>
              <a:t>斗。刚好喝完壶中酒。</a:t>
            </a:r>
            <a:endParaRPr lang="en-US" altLang="x-none" sz="2000" b="1" i="1" dirty="0">
              <a:latin typeface="Times New Roman" panose="02020603050405020304" pitchFamily="2" charset="0"/>
            </a:endParaRPr>
          </a:p>
        </p:txBody>
      </p:sp>
      <p:graphicFrame>
        <p:nvGraphicFramePr>
          <p:cNvPr id="25612" name="对象 25611"/>
          <p:cNvGraphicFramePr>
            <a:graphicFrameLocks noChangeAspect="1"/>
          </p:cNvGraphicFramePr>
          <p:nvPr/>
        </p:nvGraphicFramePr>
        <p:xfrm>
          <a:off x="2339975" y="5516563"/>
          <a:ext cx="2135188" cy="771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4" imgW="876300" imgH="393700" progId="Equation.3">
                  <p:embed/>
                </p:oleObj>
              </mc:Choice>
              <mc:Fallback>
                <p:oleObj name="" r:id="rId4" imgW="876300" imgH="393700" progId="Equation.3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5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2339975" y="5516563"/>
                        <a:ext cx="2135188" cy="7715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13" name="矩形 25612"/>
          <p:cNvSpPr/>
          <p:nvPr/>
        </p:nvSpPr>
        <p:spPr>
          <a:xfrm>
            <a:off x="395288" y="6223000"/>
            <a:ext cx="417671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答：李白壶中有</a:t>
            </a:r>
            <a:r>
              <a:rPr lang="en-US" altLang="x-none" sz="24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0.875</a:t>
            </a:r>
            <a:r>
              <a:rPr lang="zh-CN" altLang="en-US" sz="24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斗酒。</a:t>
            </a:r>
            <a:endParaRPr lang="en-US" altLang="x-none" sz="2400" b="1" i="1" dirty="0">
              <a:solidFill>
                <a:srgbClr val="FF00FF"/>
              </a:solidFill>
              <a:latin typeface="Times New Roman" panose="02020603050405020304" pitchFamily="2" charset="0"/>
            </a:endParaRPr>
          </a:p>
        </p:txBody>
      </p:sp>
      <p:pic>
        <p:nvPicPr>
          <p:cNvPr id="25614" name="图片 25613" descr="003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43663" y="4724400"/>
            <a:ext cx="1081087" cy="8826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15" name="矩形 25614"/>
          <p:cNvSpPr/>
          <p:nvPr/>
        </p:nvSpPr>
        <p:spPr>
          <a:xfrm>
            <a:off x="179388" y="4310063"/>
            <a:ext cx="6121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解：设有</a:t>
            </a:r>
            <a:r>
              <a:rPr lang="en-US" altLang="x-none" sz="24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x</a:t>
            </a:r>
            <a:r>
              <a:rPr lang="zh-CN" altLang="en-US" sz="2400" b="1" i="1" dirty="0">
                <a:solidFill>
                  <a:srgbClr val="FF00FF"/>
                </a:solidFill>
                <a:latin typeface="Times New Roman" panose="02020603050405020304" pitchFamily="2" charset="0"/>
              </a:rPr>
              <a:t>个老头，根据题意，列方程，得</a:t>
            </a:r>
            <a:endParaRPr lang="en-US" altLang="x-none" sz="2400" b="1" i="1" dirty="0">
              <a:solidFill>
                <a:srgbClr val="FF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25616" name="矩形 25615"/>
          <p:cNvSpPr/>
          <p:nvPr/>
        </p:nvSpPr>
        <p:spPr>
          <a:xfrm>
            <a:off x="106363" y="2565400"/>
            <a:ext cx="1944687" cy="701675"/>
          </a:xfrm>
          <a:prstGeom prst="rect">
            <a:avLst/>
          </a:prstGeom>
          <a:noFill/>
          <a:ln w="9525">
            <a:noFill/>
          </a:ln>
          <a:effectLst>
            <a:outerShdw dist="17961" dir="2699999" algn="ctr" rotWithShape="0">
              <a:schemeClr val="tx2"/>
            </a:outerShdw>
          </a:effectLst>
        </p:spPr>
        <p:txBody>
          <a:bodyPr>
            <a:spAutoFit/>
          </a:bodyPr>
          <a:p>
            <a:r>
              <a:rPr lang="zh-CN" altLang="en-US" sz="4000" b="1" dirty="0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分析：</a:t>
            </a:r>
            <a:endParaRPr lang="zh-CN" altLang="en-US" sz="4000" b="1" dirty="0">
              <a:solidFill>
                <a:srgbClr val="990033"/>
              </a:solidFill>
              <a:effectLst>
                <a:outerShdw blurRad="38100" dist="38100" dir="2700000">
                  <a:srgbClr val="C0C0C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25617" name="矩形 25616"/>
          <p:cNvSpPr/>
          <p:nvPr/>
        </p:nvSpPr>
        <p:spPr>
          <a:xfrm>
            <a:off x="6443663" y="2781300"/>
            <a:ext cx="5746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x-none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2x</a:t>
            </a:r>
            <a:endParaRPr lang="en-US" altLang="x-none" sz="2400" b="1" i="1" dirty="0">
              <a:solidFill>
                <a:srgbClr val="FF0000"/>
              </a:solidFill>
              <a:latin typeface="Times New Roman" panose="02020603050405020304" pitchFamily="2" charset="0"/>
            </a:endParaRPr>
          </a:p>
        </p:txBody>
      </p:sp>
      <p:sp>
        <p:nvSpPr>
          <p:cNvPr id="25618" name="矩形 25617"/>
          <p:cNvSpPr/>
          <p:nvPr/>
        </p:nvSpPr>
        <p:spPr>
          <a:xfrm>
            <a:off x="1693863" y="3068638"/>
            <a:ext cx="158273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（</a:t>
            </a:r>
            <a:r>
              <a:rPr lang="en-US" altLang="x-none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2x</a:t>
            </a:r>
            <a:r>
              <a:rPr lang="zh-CN" altLang="en-US" b="1" i="1" dirty="0">
                <a:solidFill>
                  <a:srgbClr val="FF0000"/>
                </a:solidFill>
                <a:latin typeface="Arial" panose="020B0604020202020204" pitchFamily="34" charset="0"/>
              </a:rPr>
              <a:t>－</a:t>
            </a:r>
            <a:r>
              <a:rPr lang="en-US" altLang="x-none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1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）</a:t>
            </a:r>
            <a:endParaRPr lang="zh-CN" altLang="en-US" sz="2400" b="1" i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25619" name="矩形 25618"/>
          <p:cNvSpPr/>
          <p:nvPr/>
        </p:nvSpPr>
        <p:spPr>
          <a:xfrm>
            <a:off x="5219700" y="3068638"/>
            <a:ext cx="16573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x-none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2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（</a:t>
            </a:r>
            <a:r>
              <a:rPr lang="en-US" altLang="x-none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2x</a:t>
            </a:r>
            <a:r>
              <a:rPr lang="zh-CN" altLang="en-US" b="1" i="1" dirty="0">
                <a:solidFill>
                  <a:srgbClr val="FF0000"/>
                </a:solidFill>
                <a:latin typeface="Arial" panose="020B0604020202020204" pitchFamily="34" charset="0"/>
              </a:rPr>
              <a:t>－</a:t>
            </a:r>
            <a:r>
              <a:rPr lang="en-US" altLang="x-none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1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）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 </a:t>
            </a:r>
            <a:endParaRPr lang="zh-CN" altLang="en-US" sz="2400" b="1" i="1" dirty="0">
              <a:solidFill>
                <a:srgbClr val="FF0000"/>
              </a:solidFill>
              <a:latin typeface="Times New Roman" panose="02020603050405020304" pitchFamily="2" charset="0"/>
            </a:endParaRPr>
          </a:p>
        </p:txBody>
      </p:sp>
      <p:sp>
        <p:nvSpPr>
          <p:cNvPr id="25620" name="矩形 25619"/>
          <p:cNvSpPr/>
          <p:nvPr/>
        </p:nvSpPr>
        <p:spPr>
          <a:xfrm>
            <a:off x="1619250" y="3357563"/>
            <a:ext cx="23050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[</a:t>
            </a:r>
            <a:r>
              <a:rPr lang="en-US" altLang="x-none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2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（</a:t>
            </a:r>
            <a:r>
              <a:rPr lang="en-US" altLang="x-none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2x</a:t>
            </a:r>
            <a:r>
              <a:rPr lang="zh-CN" altLang="en-US" b="1" i="1" dirty="0">
                <a:solidFill>
                  <a:srgbClr val="FF0000"/>
                </a:solidFill>
                <a:latin typeface="Arial" panose="020B0604020202020204" pitchFamily="34" charset="0"/>
              </a:rPr>
              <a:t>－</a:t>
            </a:r>
            <a:r>
              <a:rPr lang="en-US" altLang="x-none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1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） </a:t>
            </a:r>
            <a:r>
              <a:rPr lang="zh-CN" altLang="en-US" b="1" i="1" dirty="0">
                <a:solidFill>
                  <a:srgbClr val="FF0000"/>
                </a:solidFill>
                <a:latin typeface="Arial" panose="020B0604020202020204" pitchFamily="34" charset="0"/>
              </a:rPr>
              <a:t>－</a:t>
            </a:r>
            <a:r>
              <a:rPr lang="zh-CN" altLang="en-US" b="1" i="1" dirty="0">
                <a:latin typeface="Arial" panose="020B0604020202020204" pitchFamily="34" charset="0"/>
              </a:rPr>
              <a:t> </a:t>
            </a:r>
            <a:r>
              <a:rPr lang="en-US" altLang="x-none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1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]</a:t>
            </a:r>
            <a:endParaRPr lang="zh-CN" altLang="en-US" sz="2400" b="1" i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25621" name="矩形 25620"/>
          <p:cNvSpPr/>
          <p:nvPr/>
        </p:nvSpPr>
        <p:spPr>
          <a:xfrm>
            <a:off x="6156325" y="3390900"/>
            <a:ext cx="24479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x-none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2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[</a:t>
            </a:r>
            <a:r>
              <a:rPr lang="en-US" altLang="x-none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2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（</a:t>
            </a:r>
            <a:r>
              <a:rPr lang="en-US" altLang="x-none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2x</a:t>
            </a:r>
            <a:r>
              <a:rPr lang="zh-CN" altLang="en-US" b="1" i="1" dirty="0">
                <a:solidFill>
                  <a:srgbClr val="FF0000"/>
                </a:solidFill>
                <a:latin typeface="Arial" panose="020B0604020202020204" pitchFamily="34" charset="0"/>
              </a:rPr>
              <a:t>－</a:t>
            </a:r>
            <a:r>
              <a:rPr lang="en-US" altLang="x-none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1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）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 </a:t>
            </a:r>
            <a:r>
              <a:rPr lang="zh-CN" altLang="en-US" b="1" i="1" dirty="0">
                <a:solidFill>
                  <a:srgbClr val="FF0000"/>
                </a:solidFill>
                <a:latin typeface="Arial" panose="020B0604020202020204" pitchFamily="34" charset="0"/>
              </a:rPr>
              <a:t>－</a:t>
            </a:r>
            <a:r>
              <a:rPr lang="zh-CN" altLang="en-US" b="1" i="1" dirty="0">
                <a:latin typeface="Arial" panose="020B0604020202020204" pitchFamily="34" charset="0"/>
              </a:rPr>
              <a:t> </a:t>
            </a:r>
            <a:r>
              <a:rPr lang="en-US" altLang="x-none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1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]</a:t>
            </a:r>
            <a:endParaRPr lang="zh-CN" altLang="en-US" sz="2400" b="1" i="1" dirty="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25622" name="矩形 25621"/>
          <p:cNvSpPr/>
          <p:nvPr/>
        </p:nvSpPr>
        <p:spPr>
          <a:xfrm>
            <a:off x="3492500" y="3665538"/>
            <a:ext cx="324008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{</a:t>
            </a:r>
            <a:r>
              <a:rPr lang="en-US" altLang="x-none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2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[</a:t>
            </a:r>
            <a:r>
              <a:rPr lang="en-US" altLang="x-none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2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（</a:t>
            </a:r>
            <a:r>
              <a:rPr lang="en-US" altLang="x-none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2x</a:t>
            </a:r>
            <a:r>
              <a:rPr lang="zh-CN" altLang="en-US" b="1" i="1" dirty="0">
                <a:solidFill>
                  <a:srgbClr val="FF0000"/>
                </a:solidFill>
                <a:latin typeface="Arial" panose="020B0604020202020204" pitchFamily="34" charset="0"/>
              </a:rPr>
              <a:t>－</a:t>
            </a:r>
            <a:r>
              <a:rPr lang="en-US" altLang="x-none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1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）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 </a:t>
            </a:r>
            <a:r>
              <a:rPr lang="zh-CN" altLang="en-US" b="1" i="1" dirty="0">
                <a:solidFill>
                  <a:srgbClr val="FF0000"/>
                </a:solidFill>
                <a:latin typeface="Arial" panose="020B0604020202020204" pitchFamily="34" charset="0"/>
              </a:rPr>
              <a:t>－</a:t>
            </a:r>
            <a:r>
              <a:rPr lang="zh-CN" altLang="en-US" b="1" i="1" dirty="0">
                <a:latin typeface="Arial" panose="020B0604020202020204" pitchFamily="34" charset="0"/>
              </a:rPr>
              <a:t> </a:t>
            </a:r>
            <a:r>
              <a:rPr lang="en-US" altLang="x-none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1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]</a:t>
            </a:r>
            <a:r>
              <a:rPr lang="en-US" altLang="x-none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 </a:t>
            </a:r>
            <a:r>
              <a:rPr lang="zh-CN" altLang="en-US" b="1" i="1" dirty="0">
                <a:solidFill>
                  <a:srgbClr val="FF0000"/>
                </a:solidFill>
                <a:latin typeface="Arial" panose="020B0604020202020204" pitchFamily="34" charset="0"/>
              </a:rPr>
              <a:t>－</a:t>
            </a:r>
            <a:r>
              <a:rPr lang="en-US" altLang="x-none" sz="2400" b="1" i="1" dirty="0">
                <a:solidFill>
                  <a:srgbClr val="FF0000"/>
                </a:solidFill>
                <a:latin typeface="Arial" panose="020B0604020202020204" pitchFamily="34" charset="0"/>
              </a:rPr>
              <a:t>1</a:t>
            </a:r>
            <a:r>
              <a:rPr lang="en-US" altLang="x-none" b="1" i="1" dirty="0">
                <a:solidFill>
                  <a:srgbClr val="0000FF"/>
                </a:solidFill>
                <a:latin typeface="Arial" panose="020B0604020202020204" pitchFamily="34" charset="0"/>
              </a:rPr>
              <a:t>}</a:t>
            </a:r>
            <a:endParaRPr lang="en-US" altLang="x-none" b="1" i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25623" name="矩形 25622"/>
          <p:cNvSpPr/>
          <p:nvPr/>
        </p:nvSpPr>
        <p:spPr>
          <a:xfrm>
            <a:off x="1763713" y="4724400"/>
            <a:ext cx="38163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x-none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2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[</a:t>
            </a:r>
            <a:r>
              <a:rPr lang="en-US" altLang="x-none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2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（</a:t>
            </a:r>
            <a:r>
              <a:rPr lang="en-US" altLang="x-none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2x</a:t>
            </a:r>
            <a:r>
              <a:rPr lang="zh-CN" altLang="en-US" b="1" i="1" dirty="0">
                <a:solidFill>
                  <a:srgbClr val="FF0000"/>
                </a:solidFill>
                <a:latin typeface="Arial" panose="020B0604020202020204" pitchFamily="34" charset="0"/>
              </a:rPr>
              <a:t>－</a:t>
            </a:r>
            <a:r>
              <a:rPr lang="en-US" altLang="x-none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1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）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 </a:t>
            </a:r>
            <a:r>
              <a:rPr lang="zh-CN" altLang="en-US" b="1" i="1" dirty="0">
                <a:solidFill>
                  <a:srgbClr val="FF0000"/>
                </a:solidFill>
                <a:latin typeface="Arial" panose="020B0604020202020204" pitchFamily="34" charset="0"/>
              </a:rPr>
              <a:t>－</a:t>
            </a:r>
            <a:r>
              <a:rPr lang="zh-CN" altLang="en-US" b="1" i="1" dirty="0">
                <a:latin typeface="Arial" panose="020B0604020202020204" pitchFamily="34" charset="0"/>
              </a:rPr>
              <a:t> </a:t>
            </a:r>
            <a:r>
              <a:rPr lang="en-US" altLang="x-none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1</a:t>
            </a:r>
            <a:r>
              <a:rPr lang="en-US" altLang="x-none" sz="2400" b="1" i="1" dirty="0">
                <a:solidFill>
                  <a:srgbClr val="0000FF"/>
                </a:solidFill>
                <a:latin typeface="Times New Roman" panose="02020603050405020304" pitchFamily="2" charset="0"/>
              </a:rPr>
              <a:t>]</a:t>
            </a:r>
            <a:r>
              <a:rPr lang="en-US" altLang="x-none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 </a:t>
            </a:r>
            <a:r>
              <a:rPr lang="zh-CN" altLang="en-US" b="1" i="1" dirty="0">
                <a:solidFill>
                  <a:srgbClr val="FF0000"/>
                </a:solidFill>
                <a:latin typeface="Arial" panose="020B0604020202020204" pitchFamily="34" charset="0"/>
              </a:rPr>
              <a:t>－</a:t>
            </a:r>
            <a:r>
              <a:rPr lang="en-US" altLang="x-none" sz="2400" b="1" i="1" dirty="0">
                <a:solidFill>
                  <a:srgbClr val="FF0000"/>
                </a:solidFill>
                <a:latin typeface="Times New Roman" panose="02020603050405020304" pitchFamily="2" charset="0"/>
              </a:rPr>
              <a:t>1 = 0</a:t>
            </a:r>
            <a:endParaRPr lang="en-US" altLang="x-none" sz="2400" b="1" i="1" dirty="0">
              <a:solidFill>
                <a:srgbClr val="FF0000"/>
              </a:solidFill>
              <a:latin typeface="Times New Roman" panose="02020603050405020304" pitchFamily="2" charset="0"/>
            </a:endParaRPr>
          </a:p>
        </p:txBody>
      </p:sp>
      <p:sp>
        <p:nvSpPr>
          <p:cNvPr id="25624" name="云形标注 25623"/>
          <p:cNvSpPr/>
          <p:nvPr/>
        </p:nvSpPr>
        <p:spPr>
          <a:xfrm>
            <a:off x="6227763" y="260350"/>
            <a:ext cx="2736850" cy="1223963"/>
          </a:xfrm>
          <a:prstGeom prst="cloudCallout">
            <a:avLst>
              <a:gd name="adj1" fmla="val 25176"/>
              <a:gd name="adj2" fmla="val 80741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p>
            <a:pPr algn="ctr"/>
            <a:r>
              <a:rPr lang="zh-CN" altLang="en-US" sz="2000" b="1" dirty="0">
                <a:solidFill>
                  <a:srgbClr val="0000FF"/>
                </a:solidFill>
                <a:latin typeface="Arial" panose="020B0604020202020204" pitchFamily="34" charset="0"/>
              </a:rPr>
              <a:t>斗：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</a:rPr>
              <a:t>古代的一个计量单位。</a:t>
            </a:r>
            <a:endParaRPr lang="zh-CN" altLang="en-US" sz="20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algn="ctr"/>
            <a:r>
              <a:rPr lang="en-US" altLang="x-none" sz="2000" b="1" dirty="0">
                <a:solidFill>
                  <a:srgbClr val="FF0000"/>
                </a:solidFill>
                <a:latin typeface="Arial" panose="020B0604020202020204" pitchFamily="34" charset="0"/>
              </a:rPr>
              <a:t>1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</a:rPr>
              <a:t>斗 </a:t>
            </a:r>
            <a:r>
              <a:rPr lang="en-US" altLang="x-none" sz="2000" b="1" dirty="0">
                <a:solidFill>
                  <a:srgbClr val="FF0000"/>
                </a:solidFill>
                <a:latin typeface="Arial" panose="020B0604020202020204" pitchFamily="34" charset="0"/>
              </a:rPr>
              <a:t>= 10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</a:rPr>
              <a:t>升</a:t>
            </a:r>
            <a:endParaRPr lang="zh-CN" altLang="en-US" sz="2000" dirty="0">
              <a:effectLst>
                <a:outerShdw blurRad="38100" dist="38100" dir="2700000">
                  <a:srgbClr val="FFFFFF"/>
                </a:outerShdw>
              </a:effectLst>
              <a:latin typeface="Arial" panose="020B0604020202020204" pitchFamily="34" charset="0"/>
            </a:endParaRPr>
          </a:p>
        </p:txBody>
      </p:sp>
      <p:pic>
        <p:nvPicPr>
          <p:cNvPr id="25625" name="图片 25624" descr="jiangjinjiu"/>
          <p:cNvPicPr>
            <a:picLocks noChangeAspect="1"/>
          </p:cNvPicPr>
          <p:nvPr/>
        </p:nvPicPr>
        <p:blipFill>
          <a:blip r:embed="rId7">
            <a:lum contrast="-12000"/>
          </a:blip>
          <a:stretch>
            <a:fillRect/>
          </a:stretch>
        </p:blipFill>
        <p:spPr>
          <a:xfrm>
            <a:off x="0" y="0"/>
            <a:ext cx="2195513" cy="19335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49"/>
                            </p:stCondLst>
                            <p:childTnLst>
                              <p:par>
                                <p:cTn id="10" presetID="3" presetClass="emph" presetSubtype="6" repeatCount="indefinite" autoRev="1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501B7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49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charRg st="0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603">
                                            <p:txEl>
                                              <p:charRg st="0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603">
                                            <p:txEl>
                                              <p:charRg st="0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603">
                                            <p:txEl>
                                              <p:charRg st="0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603">
                                            <p:txEl>
                                              <p:charRg st="0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25603">
                                            <p:txEl>
                                              <p:charRg st="0" end="5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150"/>
                            </p:stCondLst>
                            <p:childTnLst>
                              <p:par>
                                <p:cTn id="21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 decel="100000"/>
                                        <p:tgtEl>
                                          <p:spTgt spid="256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256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256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256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6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6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150"/>
                            </p:stCondLst>
                            <p:childTnLst>
                              <p:par>
                                <p:cTn id="30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800" decel="100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56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6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"/>
                            </p:stCondLst>
                            <p:childTnLst>
                              <p:par>
                                <p:cTn id="52" presetID="3" presetClass="emph" presetSubtype="6" repeatCount="indefinite" autoRev="1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53" dur="500" fill="hold"/>
                                        <p:tgtEl>
                                          <p:spTgt spid="256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501B7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8" dur="80"/>
                                        <p:tgtEl>
                                          <p:spTgt spid="256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9" dur="80"/>
                                        <p:tgtEl>
                                          <p:spTgt spid="256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80"/>
                                        <p:tgtEl>
                                          <p:spTgt spid="256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5" dur="80"/>
                                        <p:tgtEl>
                                          <p:spTgt spid="256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6" dur="80"/>
                                        <p:tgtEl>
                                          <p:spTgt spid="256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80"/>
                                        <p:tgtEl>
                                          <p:spTgt spid="256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2" dur="80"/>
                                        <p:tgtEl>
                                          <p:spTgt spid="256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3" dur="80"/>
                                        <p:tgtEl>
                                          <p:spTgt spid="256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80"/>
                                        <p:tgtEl>
                                          <p:spTgt spid="256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9" dur="80"/>
                                        <p:tgtEl>
                                          <p:spTgt spid="256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0" dur="80"/>
                                        <p:tgtEl>
                                          <p:spTgt spid="256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80"/>
                                        <p:tgtEl>
                                          <p:spTgt spid="256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6" dur="80"/>
                                        <p:tgtEl>
                                          <p:spTgt spid="256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7" dur="80"/>
                                        <p:tgtEl>
                                          <p:spTgt spid="256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80"/>
                                        <p:tgtEl>
                                          <p:spTgt spid="256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3" dur="80"/>
                                        <p:tgtEl>
                                          <p:spTgt spid="256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94" dur="80"/>
                                        <p:tgtEl>
                                          <p:spTgt spid="256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80"/>
                                        <p:tgtEl>
                                          <p:spTgt spid="256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56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56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56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56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 tmFilter="0,0; .5, 1; 1, 1"/>
                                        <p:tgtEl>
                                          <p:spTgt spid="25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9" dur="80"/>
                                        <p:tgtEl>
                                          <p:spTgt spid="256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0" dur="80"/>
                                        <p:tgtEl>
                                          <p:spTgt spid="256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80"/>
                                        <p:tgtEl>
                                          <p:spTgt spid="256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800" decel="100000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800" decel="1000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800" decel="1000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800" decel="1000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1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25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25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5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256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256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500" tmFilter="0,0; .5, 1; 1, 1"/>
                                        <p:tgtEl>
                                          <p:spTgt spid="25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9" grpId="0"/>
      <p:bldP spid="25609" grpId="1"/>
      <p:bldP spid="25610" grpId="0"/>
      <p:bldP spid="25611" grpId="0"/>
      <p:bldP spid="25613" grpId="0"/>
      <p:bldP spid="25615" grpId="0"/>
      <p:bldP spid="25616" grpId="0"/>
      <p:bldP spid="25616" grpId="1"/>
      <p:bldP spid="25617" grpId="0"/>
      <p:bldP spid="25618" grpId="0"/>
      <p:bldP spid="25619" grpId="0"/>
      <p:bldP spid="25620" grpId="0"/>
      <p:bldP spid="25621" grpId="0"/>
      <p:bldP spid="25622" grpId="0"/>
      <p:bldP spid="25623" grpId="0"/>
      <p:bldP spid="2562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文本框 26625"/>
          <p:cNvSpPr txBox="1"/>
          <p:nvPr/>
        </p:nvSpPr>
        <p:spPr>
          <a:xfrm>
            <a:off x="468313" y="1844675"/>
            <a:ext cx="7056437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/>
            <a:r>
              <a:rPr lang="zh-CN" altLang="en-US" sz="2400" b="1" dirty="0">
                <a:solidFill>
                  <a:schemeClr val="tx2"/>
                </a:solidFill>
                <a:latin typeface="Tahoma" panose="020B0604030504040204" pitchFamily="2" charset="0"/>
              </a:rPr>
              <a:t> </a:t>
            </a:r>
            <a:r>
              <a:rPr lang="en-US" altLang="x-none" sz="3200" dirty="0">
                <a:solidFill>
                  <a:schemeClr val="tx2"/>
                </a:solidFill>
                <a:latin typeface="Times New Roman" panose="02020603050405020304" pitchFamily="2" charset="0"/>
              </a:rPr>
              <a:t>1</a:t>
            </a:r>
            <a:r>
              <a:rPr lang="zh-CN" altLang="en-US" sz="3200" dirty="0">
                <a:solidFill>
                  <a:schemeClr val="tx2"/>
                </a:solidFill>
                <a:latin typeface="Times New Roman" panose="02020603050405020304" pitchFamily="2" charset="0"/>
              </a:rPr>
              <a:t>．</a:t>
            </a:r>
            <a:r>
              <a:rPr lang="zh-CN" altLang="en-US" sz="3200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简单方程解法步骤 </a:t>
            </a:r>
            <a:endParaRPr lang="zh-CN" altLang="en-US" sz="3200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6627" name="文本框 26626"/>
          <p:cNvSpPr txBox="1"/>
          <p:nvPr/>
        </p:nvSpPr>
        <p:spPr>
          <a:xfrm>
            <a:off x="395288" y="2420938"/>
            <a:ext cx="7705725" cy="7254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1">
              <a:lnSpc>
                <a:spcPct val="130000"/>
              </a:lnSpc>
              <a:buBlip>
                <a:blip r:embed="rId1"/>
              </a:buBlip>
            </a:pPr>
            <a:r>
              <a:rPr lang="zh-CN" altLang="en-US" sz="3200" b="1" dirty="0">
                <a:solidFill>
                  <a:srgbClr val="0000FF"/>
                </a:solidFill>
                <a:effectLst/>
                <a:latin typeface="Times New Roman" panose="02020603050405020304" pitchFamily="2" charset="0"/>
                <a:ea typeface="楷体_GB2312" pitchFamily="1" charset="-122"/>
              </a:rPr>
              <a:t> 移项； 合并同类项； 系数化为</a:t>
            </a:r>
            <a:r>
              <a:rPr lang="en-US" altLang="x-none" sz="3200" b="1" dirty="0">
                <a:solidFill>
                  <a:srgbClr val="0000FF"/>
                </a:solidFill>
                <a:effectLst/>
                <a:latin typeface="Times New Roman" panose="02020603050405020304" pitchFamily="2" charset="0"/>
                <a:ea typeface="楷体_GB2312" pitchFamily="1" charset="-122"/>
              </a:rPr>
              <a:t>1</a:t>
            </a:r>
            <a:r>
              <a:rPr lang="zh-CN" altLang="en-US" sz="3200" b="1" dirty="0">
                <a:solidFill>
                  <a:srgbClr val="0000FF"/>
                </a:solidFill>
                <a:effectLst/>
                <a:latin typeface="Times New Roman" panose="02020603050405020304" pitchFamily="2" charset="0"/>
                <a:ea typeface="楷体_GB2312" pitchFamily="1" charset="-122"/>
              </a:rPr>
              <a:t>．</a:t>
            </a:r>
            <a:endParaRPr lang="zh-CN" altLang="en-US" sz="3200" b="1" dirty="0">
              <a:solidFill>
                <a:srgbClr val="0000FF"/>
              </a:solidFill>
              <a:effectLst/>
              <a:latin typeface="Times New Roman" panose="02020603050405020304" pitchFamily="2" charset="0"/>
              <a:ea typeface="楷体_GB2312" pitchFamily="1" charset="-122"/>
            </a:endParaRPr>
          </a:p>
        </p:txBody>
      </p:sp>
      <p:grpSp>
        <p:nvGrpSpPr>
          <p:cNvPr id="26628" name="组合 26627"/>
          <p:cNvGrpSpPr/>
          <p:nvPr/>
        </p:nvGrpSpPr>
        <p:grpSpPr>
          <a:xfrm>
            <a:off x="2879725" y="0"/>
            <a:ext cx="2849563" cy="1709738"/>
            <a:chOff x="0" y="0"/>
            <a:chExt cx="1795" cy="1077"/>
          </a:xfrm>
        </p:grpSpPr>
        <p:sp>
          <p:nvSpPr>
            <p:cNvPr id="26629" name="filecab3"/>
            <p:cNvSpPr>
              <a:spLocks noEditPoints="1"/>
            </p:cNvSpPr>
            <p:nvPr/>
          </p:nvSpPr>
          <p:spPr>
            <a:xfrm rot="10800000">
              <a:off x="0" y="549"/>
              <a:ext cx="1795" cy="528"/>
            </a:xfrm>
            <a:custGeom>
              <a:avLst/>
              <a:gdLst>
                <a:gd name="txL" fmla="*/ 1004 w 21600"/>
                <a:gd name="txT" fmla="*/ 511 h 21600"/>
                <a:gd name="txR" fmla="*/ 20542 w 21600"/>
                <a:gd name="txB" fmla="*/ 18765 h 21600"/>
              </a:gdLst>
              <a:ahLst/>
              <a:cxnLst>
                <a:cxn ang="0">
                  <a:pos x="10800" y="0"/>
                </a:cxn>
                <a:cxn ang="0">
                  <a:pos x="0" y="0"/>
                </a:cxn>
                <a:cxn ang="0">
                  <a:pos x="0" y="10800"/>
                </a:cxn>
                <a:cxn ang="0">
                  <a:pos x="0" y="20367"/>
                </a:cxn>
                <a:cxn ang="0">
                  <a:pos x="10800" y="21600"/>
                </a:cxn>
                <a:cxn ang="0">
                  <a:pos x="21600" y="20367"/>
                </a:cxn>
                <a:cxn ang="0">
                  <a:pos x="21600" y="10800"/>
                </a:cxn>
                <a:cxn ang="0">
                  <a:pos x="21600" y="0"/>
                </a:cxn>
              </a:cxnLst>
              <a:rect l="txL" t="txT" r="txR" b="txB"/>
              <a:pathLst>
                <a:path w="21600" h="21600">
                  <a:moveTo>
                    <a:pt x="10788" y="0"/>
                  </a:moveTo>
                  <a:lnTo>
                    <a:pt x="0" y="0"/>
                  </a:lnTo>
                  <a:lnTo>
                    <a:pt x="0" y="10800"/>
                  </a:lnTo>
                  <a:lnTo>
                    <a:pt x="0" y="19099"/>
                  </a:lnTo>
                  <a:lnTo>
                    <a:pt x="8466" y="19099"/>
                  </a:lnTo>
                  <a:lnTo>
                    <a:pt x="8490" y="19440"/>
                  </a:lnTo>
                  <a:lnTo>
                    <a:pt x="8537" y="20008"/>
                  </a:lnTo>
                  <a:lnTo>
                    <a:pt x="8607" y="20349"/>
                  </a:lnTo>
                  <a:lnTo>
                    <a:pt x="8701" y="20691"/>
                  </a:lnTo>
                  <a:lnTo>
                    <a:pt x="8842" y="21145"/>
                  </a:lnTo>
                  <a:lnTo>
                    <a:pt x="9053" y="21373"/>
                  </a:lnTo>
                  <a:lnTo>
                    <a:pt x="9264" y="21600"/>
                  </a:lnTo>
                  <a:lnTo>
                    <a:pt x="9545" y="21600"/>
                  </a:lnTo>
                  <a:lnTo>
                    <a:pt x="10718" y="21600"/>
                  </a:lnTo>
                  <a:lnTo>
                    <a:pt x="11891" y="21600"/>
                  </a:lnTo>
                  <a:lnTo>
                    <a:pt x="12266" y="21600"/>
                  </a:lnTo>
                  <a:lnTo>
                    <a:pt x="12477" y="21429"/>
                  </a:lnTo>
                  <a:lnTo>
                    <a:pt x="12618" y="21202"/>
                  </a:lnTo>
                  <a:lnTo>
                    <a:pt x="12758" y="20861"/>
                  </a:lnTo>
                  <a:lnTo>
                    <a:pt x="12922" y="20349"/>
                  </a:lnTo>
                  <a:lnTo>
                    <a:pt x="12993" y="19952"/>
                  </a:lnTo>
                  <a:lnTo>
                    <a:pt x="13016" y="19440"/>
                  </a:lnTo>
                  <a:lnTo>
                    <a:pt x="13063" y="19099"/>
                  </a:lnTo>
                  <a:lnTo>
                    <a:pt x="21600" y="19099"/>
                  </a:lnTo>
                  <a:lnTo>
                    <a:pt x="21600" y="10800"/>
                  </a:lnTo>
                  <a:lnTo>
                    <a:pt x="21600" y="0"/>
                  </a:lnTo>
                  <a:lnTo>
                    <a:pt x="10788" y="0"/>
                  </a:lnTo>
                  <a:close/>
                  <a:moveTo>
                    <a:pt x="9053" y="19099"/>
                  </a:moveTo>
                  <a:lnTo>
                    <a:pt x="9053" y="19440"/>
                  </a:lnTo>
                  <a:lnTo>
                    <a:pt x="9076" y="19611"/>
                  </a:lnTo>
                  <a:lnTo>
                    <a:pt x="9123" y="19781"/>
                  </a:lnTo>
                  <a:lnTo>
                    <a:pt x="9193" y="20008"/>
                  </a:lnTo>
                  <a:lnTo>
                    <a:pt x="9264" y="20179"/>
                  </a:lnTo>
                  <a:lnTo>
                    <a:pt x="9334" y="20293"/>
                  </a:lnTo>
                  <a:lnTo>
                    <a:pt x="9405" y="20349"/>
                  </a:lnTo>
                  <a:lnTo>
                    <a:pt x="9545" y="20349"/>
                  </a:lnTo>
                  <a:lnTo>
                    <a:pt x="11891" y="20349"/>
                  </a:lnTo>
                  <a:lnTo>
                    <a:pt x="12031" y="20349"/>
                  </a:lnTo>
                  <a:lnTo>
                    <a:pt x="12172" y="20236"/>
                  </a:lnTo>
                  <a:lnTo>
                    <a:pt x="12266" y="20179"/>
                  </a:lnTo>
                  <a:lnTo>
                    <a:pt x="12336" y="20008"/>
                  </a:lnTo>
                  <a:lnTo>
                    <a:pt x="12383" y="19838"/>
                  </a:lnTo>
                  <a:lnTo>
                    <a:pt x="12430" y="19611"/>
                  </a:lnTo>
                  <a:lnTo>
                    <a:pt x="12477" y="19440"/>
                  </a:lnTo>
                  <a:lnTo>
                    <a:pt x="12477" y="19099"/>
                  </a:lnTo>
                  <a:lnTo>
                    <a:pt x="9053" y="19099"/>
                  </a:lnTo>
                  <a:close/>
                </a:path>
                <a:path w="21600" h="21600">
                  <a:moveTo>
                    <a:pt x="9053" y="19099"/>
                  </a:moveTo>
                  <a:lnTo>
                    <a:pt x="0" y="19099"/>
                  </a:lnTo>
                  <a:lnTo>
                    <a:pt x="21600" y="19099"/>
                  </a:lnTo>
                </a:path>
              </a:pathLst>
            </a:custGeom>
            <a:gradFill rotWithShape="1">
              <a:gsLst>
                <a:gs pos="0">
                  <a:srgbClr val="FF8200">
                    <a:alpha val="100000"/>
                  </a:srgbClr>
                </a:gs>
                <a:gs pos="10001">
                  <a:srgbClr val="FF0000">
                    <a:alpha val="100000"/>
                  </a:srgbClr>
                </a:gs>
                <a:gs pos="35001">
                  <a:srgbClr val="BA0066">
                    <a:alpha val="100000"/>
                  </a:srgbClr>
                </a:gs>
                <a:gs pos="70000">
                  <a:srgbClr val="66008F">
                    <a:alpha val="100000"/>
                  </a:srgbClr>
                </a:gs>
                <a:gs pos="100000">
                  <a:srgbClr val="000082">
                    <a:alpha val="100000"/>
                  </a:srgbClr>
                </a:gs>
              </a:gsLst>
              <a:lin ang="5400000" scaled="1"/>
              <a:tileRect/>
            </a:gra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07763" dir="2699999" algn="ctr" rotWithShape="0">
                <a:srgbClr val="808080"/>
              </a:outerShdw>
            </a:effectLst>
          </p:spPr>
          <p:txBody>
            <a:bodyPr rot="10800000" anchor="ctr"/>
            <a:p>
              <a:pPr algn="ctr"/>
              <a:r>
                <a:rPr lang="zh-CN" altLang="en-US" sz="4400" b="1" dirty="0">
                  <a:solidFill>
                    <a:schemeClr val="bg1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  <a:ea typeface="华文行楷" panose="02010800040101010101" pitchFamily="2" charset="-122"/>
                </a:rPr>
                <a:t>课堂小结</a:t>
              </a:r>
              <a:endParaRPr lang="zh-CN" altLang="en-US" sz="44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行楷" panose="02010800040101010101" pitchFamily="2" charset="-122"/>
              </a:endParaRPr>
            </a:p>
          </p:txBody>
        </p:sp>
        <p:pic>
          <p:nvPicPr>
            <p:cNvPr id="26630" name="图片 26629" descr="F200822020395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89" y="0"/>
              <a:ext cx="1020" cy="768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26631" name="图片 26630" descr="晃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8850" y="260350"/>
            <a:ext cx="1508125" cy="2578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32" name="矩形 26631"/>
          <p:cNvSpPr/>
          <p:nvPr/>
        </p:nvSpPr>
        <p:spPr>
          <a:xfrm>
            <a:off x="685800" y="3810000"/>
            <a:ext cx="2286000" cy="914400"/>
          </a:xfrm>
          <a:prstGeom prst="rect">
            <a:avLst/>
          </a:prstGeom>
          <a:pattFill prst="pct80">
            <a:fgClr>
              <a:srgbClr val="CCFFCC"/>
            </a:fgClr>
            <a:bgClr>
              <a:schemeClr val="bg1"/>
            </a:bgClr>
          </a:pattFill>
          <a:ln w="127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p>
            <a:pPr algn="ctr"/>
            <a:r>
              <a:rPr lang="zh-CN" altLang="en-US" sz="2800" b="1" dirty="0">
                <a:solidFill>
                  <a:srgbClr val="CC0066"/>
                </a:solidFill>
                <a:latin typeface="Times New Roman" panose="02020603050405020304" pitchFamily="2" charset="0"/>
              </a:rPr>
              <a:t>实际问题</a:t>
            </a:r>
            <a:endParaRPr lang="zh-CN" altLang="en-US" sz="2800" b="1" dirty="0">
              <a:solidFill>
                <a:srgbClr val="CC0066"/>
              </a:solidFill>
              <a:latin typeface="Times New Roman" panose="02020603050405020304" pitchFamily="2" charset="0"/>
            </a:endParaRPr>
          </a:p>
        </p:txBody>
      </p:sp>
      <p:sp>
        <p:nvSpPr>
          <p:cNvPr id="26633" name="矩形 26632"/>
          <p:cNvSpPr/>
          <p:nvPr/>
        </p:nvSpPr>
        <p:spPr>
          <a:xfrm>
            <a:off x="5638800" y="3810000"/>
            <a:ext cx="2692400" cy="914400"/>
          </a:xfrm>
          <a:prstGeom prst="rect">
            <a:avLst/>
          </a:prstGeom>
          <a:pattFill prst="pct80">
            <a:fgClr>
              <a:srgbClr val="CCFFCC"/>
            </a:fgClr>
            <a:bgClr>
              <a:schemeClr val="bg1"/>
            </a:bgClr>
          </a:pattFill>
          <a:ln w="127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p>
            <a:pPr algn="ctr"/>
            <a:r>
              <a:rPr lang="zh-CN" altLang="en-US" sz="2800" b="1" dirty="0">
                <a:solidFill>
                  <a:srgbClr val="CC0066"/>
                </a:solidFill>
                <a:latin typeface="Times New Roman" panose="02020603050405020304" pitchFamily="2" charset="0"/>
              </a:rPr>
              <a:t>数学问题 </a:t>
            </a:r>
            <a:endParaRPr lang="zh-CN" altLang="en-US" sz="2800" b="1" dirty="0">
              <a:solidFill>
                <a:srgbClr val="CC0066"/>
              </a:solidFill>
              <a:latin typeface="Times New Roman" panose="02020603050405020304" pitchFamily="2" charset="0"/>
            </a:endParaRPr>
          </a:p>
          <a:p>
            <a:pPr algn="ctr"/>
            <a:r>
              <a:rPr lang="zh-CN" altLang="en-US" sz="2400" b="1" dirty="0">
                <a:solidFill>
                  <a:srgbClr val="CC0066"/>
                </a:solidFill>
                <a:latin typeface="Times New Roman" panose="02020603050405020304" pitchFamily="2" charset="0"/>
              </a:rPr>
              <a:t>（一元一次方程）</a:t>
            </a:r>
            <a:endParaRPr lang="zh-CN" altLang="en-US" sz="2400" b="1" dirty="0">
              <a:solidFill>
                <a:srgbClr val="CC0066"/>
              </a:solidFill>
              <a:latin typeface="Times New Roman" panose="02020603050405020304" pitchFamily="2" charset="0"/>
            </a:endParaRPr>
          </a:p>
        </p:txBody>
      </p:sp>
      <p:sp>
        <p:nvSpPr>
          <p:cNvPr id="26634" name="矩形 26633"/>
          <p:cNvSpPr/>
          <p:nvPr/>
        </p:nvSpPr>
        <p:spPr>
          <a:xfrm>
            <a:off x="685800" y="5751513"/>
            <a:ext cx="2286000" cy="914400"/>
          </a:xfrm>
          <a:prstGeom prst="rect">
            <a:avLst/>
          </a:prstGeom>
          <a:pattFill prst="pct80">
            <a:fgClr>
              <a:srgbClr val="CCFFCC"/>
            </a:fgClr>
            <a:bgClr>
              <a:schemeClr val="bg1"/>
            </a:bgClr>
          </a:pattFill>
          <a:ln w="127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p>
            <a:pPr algn="ctr"/>
            <a:r>
              <a:rPr lang="zh-CN" altLang="en-US" sz="2800" b="1" dirty="0">
                <a:solidFill>
                  <a:srgbClr val="CC0066"/>
                </a:solidFill>
                <a:latin typeface="Times New Roman" panose="02020603050405020304" pitchFamily="2" charset="0"/>
              </a:rPr>
              <a:t>实际问题</a:t>
            </a:r>
            <a:endParaRPr lang="zh-CN" altLang="en-US" sz="2800" b="1" dirty="0">
              <a:solidFill>
                <a:srgbClr val="CC0066"/>
              </a:solidFill>
              <a:latin typeface="Times New Roman" panose="02020603050405020304" pitchFamily="2" charset="0"/>
            </a:endParaRPr>
          </a:p>
          <a:p>
            <a:pPr algn="ctr"/>
            <a:r>
              <a:rPr lang="zh-CN" altLang="en-US" sz="2800" b="1" dirty="0">
                <a:solidFill>
                  <a:srgbClr val="CC0066"/>
                </a:solidFill>
                <a:latin typeface="Times New Roman" panose="02020603050405020304" pitchFamily="2" charset="0"/>
              </a:rPr>
              <a:t>的答案</a:t>
            </a:r>
            <a:endParaRPr lang="zh-CN" altLang="en-US" sz="2800" b="1" dirty="0">
              <a:solidFill>
                <a:srgbClr val="CC0066"/>
              </a:solidFill>
              <a:latin typeface="Times New Roman" panose="02020603050405020304" pitchFamily="2" charset="0"/>
            </a:endParaRPr>
          </a:p>
        </p:txBody>
      </p:sp>
      <p:sp>
        <p:nvSpPr>
          <p:cNvPr id="26635" name="矩形 26634"/>
          <p:cNvSpPr/>
          <p:nvPr/>
        </p:nvSpPr>
        <p:spPr>
          <a:xfrm>
            <a:off x="5667375" y="5780088"/>
            <a:ext cx="2460625" cy="914400"/>
          </a:xfrm>
          <a:prstGeom prst="rect">
            <a:avLst/>
          </a:prstGeom>
          <a:pattFill prst="pct80">
            <a:fgClr>
              <a:srgbClr val="CCFFCC"/>
            </a:fgClr>
            <a:bgClr>
              <a:schemeClr val="bg1"/>
            </a:bgClr>
          </a:pattFill>
          <a:ln w="127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p>
            <a:pPr algn="ctr"/>
            <a:r>
              <a:rPr lang="zh-CN" altLang="en-US" sz="2800" b="1" dirty="0">
                <a:solidFill>
                  <a:srgbClr val="CC0066"/>
                </a:solidFill>
                <a:latin typeface="Times New Roman" panose="02020603050405020304" pitchFamily="2" charset="0"/>
              </a:rPr>
              <a:t>数学问题的解</a:t>
            </a:r>
            <a:r>
              <a:rPr lang="zh-CN" altLang="en-US" sz="2400" b="1" dirty="0">
                <a:latin typeface="Times New Roman" panose="02020603050405020304" pitchFamily="2" charset="0"/>
              </a:rPr>
              <a:t>  </a:t>
            </a:r>
            <a:endParaRPr lang="zh-CN" altLang="en-US" sz="2400" b="1" dirty="0">
              <a:latin typeface="Times New Roman" panose="02020603050405020304" pitchFamily="2" charset="0"/>
            </a:endParaRPr>
          </a:p>
          <a:p>
            <a:pPr algn="ctr"/>
            <a:r>
              <a:rPr lang="zh-CN" altLang="en-US" sz="2400" b="1" dirty="0">
                <a:solidFill>
                  <a:srgbClr val="CC0066"/>
                </a:solidFill>
                <a:latin typeface="Times New Roman" panose="02020603050405020304" pitchFamily="2" charset="0"/>
              </a:rPr>
              <a:t>（</a:t>
            </a:r>
            <a:r>
              <a:rPr lang="en-US" altLang="x-none" sz="2400" b="1" dirty="0">
                <a:solidFill>
                  <a:srgbClr val="CC0066"/>
                </a:solidFill>
                <a:latin typeface="Times New Roman" panose="02020603050405020304" pitchFamily="2" charset="0"/>
              </a:rPr>
              <a:t>x=a</a:t>
            </a:r>
            <a:r>
              <a:rPr lang="zh-CN" altLang="en-US" sz="2400" b="1" dirty="0">
                <a:solidFill>
                  <a:srgbClr val="CC0066"/>
                </a:solidFill>
                <a:latin typeface="Times New Roman" panose="02020603050405020304" pitchFamily="2" charset="0"/>
              </a:rPr>
              <a:t>）</a:t>
            </a:r>
            <a:endParaRPr lang="zh-CN" altLang="en-US" sz="2400" b="1" dirty="0">
              <a:solidFill>
                <a:srgbClr val="CC0066"/>
              </a:solidFill>
              <a:latin typeface="Times New Roman" panose="02020603050405020304" pitchFamily="2" charset="0"/>
            </a:endParaRPr>
          </a:p>
        </p:txBody>
      </p:sp>
      <p:sp>
        <p:nvSpPr>
          <p:cNvPr id="26636" name="直接连接符 26635"/>
          <p:cNvSpPr/>
          <p:nvPr/>
        </p:nvSpPr>
        <p:spPr>
          <a:xfrm>
            <a:off x="2971800" y="4267200"/>
            <a:ext cx="2667000" cy="1588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6637" name="直接连接符 26636"/>
          <p:cNvSpPr/>
          <p:nvPr/>
        </p:nvSpPr>
        <p:spPr>
          <a:xfrm flipH="1">
            <a:off x="6783388" y="4797425"/>
            <a:ext cx="20637" cy="968375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6638" name="直接连接符 26637"/>
          <p:cNvSpPr/>
          <p:nvPr/>
        </p:nvSpPr>
        <p:spPr>
          <a:xfrm flipH="1">
            <a:off x="2971800" y="6223000"/>
            <a:ext cx="2667000" cy="1588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6639" name="直接连接符 26638"/>
          <p:cNvSpPr/>
          <p:nvPr/>
        </p:nvSpPr>
        <p:spPr>
          <a:xfrm flipH="1">
            <a:off x="1754188" y="4797425"/>
            <a:ext cx="9525" cy="968375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6640" name="文本框 26639"/>
          <p:cNvSpPr txBox="1"/>
          <p:nvPr/>
        </p:nvSpPr>
        <p:spPr>
          <a:xfrm>
            <a:off x="3733800" y="6223000"/>
            <a:ext cx="13716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</a:rPr>
              <a:t>检验</a:t>
            </a:r>
            <a:endParaRPr lang="zh-CN" altLang="en-US" sz="2800" b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26641" name="文本框 26640"/>
          <p:cNvSpPr txBox="1"/>
          <p:nvPr/>
        </p:nvSpPr>
        <p:spPr>
          <a:xfrm>
            <a:off x="3733800" y="3719513"/>
            <a:ext cx="13716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</a:rPr>
              <a:t>列方程</a:t>
            </a:r>
            <a:endParaRPr lang="zh-CN" altLang="en-US" sz="2800" b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26642" name="文本框 26641"/>
          <p:cNvSpPr txBox="1"/>
          <p:nvPr/>
        </p:nvSpPr>
        <p:spPr>
          <a:xfrm>
            <a:off x="6638925" y="4689475"/>
            <a:ext cx="762000" cy="1187450"/>
          </a:xfrm>
          <a:prstGeom prst="rect">
            <a:avLst/>
          </a:prstGeom>
          <a:noFill/>
          <a:ln w="9525">
            <a:noFill/>
          </a:ln>
        </p:spPr>
        <p:txBody>
          <a:bodyPr vert="eaVert"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</a:rPr>
              <a:t>解方程</a:t>
            </a:r>
            <a:endParaRPr lang="zh-CN" altLang="en-US" sz="2800" b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26643" name="矩形 26642"/>
          <p:cNvSpPr/>
          <p:nvPr/>
        </p:nvSpPr>
        <p:spPr>
          <a:xfrm>
            <a:off x="539750" y="3141663"/>
            <a:ext cx="860425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x-none" sz="2800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r>
              <a:rPr lang="zh-CN" altLang="en-US" sz="2800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．用一元一次方程分析并解决实际问题的基本过程：</a:t>
            </a:r>
            <a:endParaRPr lang="zh-CN" altLang="en-US" sz="2800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ransition spd="med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26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6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6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6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26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26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26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6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  <p:bldP spid="26627" grpId="0"/>
      <p:bldP spid="26632" grpId="0" animBg="1"/>
      <p:bldP spid="26633" grpId="0" animBg="1"/>
      <p:bldP spid="26634" grpId="0" animBg="1"/>
      <p:bldP spid="26635" grpId="0" animBg="1"/>
      <p:bldP spid="26640" grpId="0"/>
      <p:bldP spid="26641" grpId="0"/>
      <p:bldP spid="26642" grpId="0"/>
      <p:bldP spid="2664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流程图: 可选过程 27649"/>
          <p:cNvSpPr/>
          <p:nvPr/>
        </p:nvSpPr>
        <p:spPr>
          <a:xfrm>
            <a:off x="468313" y="476250"/>
            <a:ext cx="8208962" cy="6121400"/>
          </a:xfrm>
          <a:prstGeom prst="flowChartAlternateProcess">
            <a:avLst/>
          </a:prstGeom>
          <a:solidFill>
            <a:schemeClr val="bg1"/>
          </a:solidFill>
          <a:ln w="57150" cap="flat" cmpd="sng">
            <a:solidFill>
              <a:srgbClr val="FF6600"/>
            </a:solidFill>
            <a:prstDash val="dash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en-US" altLang="x-none" sz="2400" dirty="0">
              <a:solidFill>
                <a:schemeClr val="accent2"/>
              </a:solidFill>
              <a:latin typeface="Times New Roman" panose="02020603050405020304" pitchFamily="2" charset="0"/>
            </a:endParaRPr>
          </a:p>
        </p:txBody>
      </p:sp>
      <p:pic>
        <p:nvPicPr>
          <p:cNvPr id="27651" name="图片 27650" descr="BJ_03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7200" y="685800"/>
            <a:ext cx="1306513" cy="11080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7652" name="矩形 27651"/>
          <p:cNvSpPr/>
          <p:nvPr/>
        </p:nvSpPr>
        <p:spPr>
          <a:xfrm>
            <a:off x="3124200" y="838200"/>
            <a:ext cx="3059113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185"/>
              </a:avLst>
            </a:prstTxWarp>
            <a:normAutofit/>
          </a:bodyPr>
          <a:p>
            <a:pPr algn="ctr"/>
            <a:r>
              <a:rPr lang="zh-CN" altLang="en-US" sz="6000" b="1" i="1"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21001">
                      <a:srgbClr val="0819FB">
                        <a:alpha val="100000"/>
                      </a:srgbClr>
                    </a:gs>
                    <a:gs pos="35001">
                      <a:srgbClr val="1A8D48">
                        <a:alpha val="100000"/>
                      </a:srgbClr>
                    </a:gs>
                    <a:gs pos="52000">
                      <a:srgbClr val="FFFF00">
                        <a:alpha val="100000"/>
                      </a:srgbClr>
                    </a:gs>
                    <a:gs pos="73000">
                      <a:srgbClr val="EE3F17">
                        <a:alpha val="100000"/>
                      </a:srgbClr>
                    </a:gs>
                    <a:gs pos="88000">
                      <a:srgbClr val="E81766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path path="rect">
                    <a:fillToRect r="100000" b="100000"/>
                  </a:path>
                  <a:tileRect/>
                </a:gradFill>
                <a:effectLst>
                  <a:outerShdw dist="35921" dir="2699999" algn="ctr" rotWithShape="0">
                    <a:srgbClr val="990000"/>
                  </a:outerShdw>
                </a:effectLst>
                <a:latin typeface="隶书" panose="02010509060101010101" pitchFamily="1" charset="-122"/>
                <a:ea typeface="隶书" panose="02010509060101010101" pitchFamily="1" charset="-122"/>
              </a:rPr>
              <a:t>课堂作业</a:t>
            </a:r>
            <a:endParaRPr lang="zh-CN" altLang="en-US" sz="6000" b="1" i="1"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21001">
                    <a:srgbClr val="0819FB">
                      <a:alpha val="100000"/>
                    </a:srgbClr>
                  </a:gs>
                  <a:gs pos="35001">
                    <a:srgbClr val="1A8D48">
                      <a:alpha val="100000"/>
                    </a:srgbClr>
                  </a:gs>
                  <a:gs pos="52000">
                    <a:srgbClr val="FFFF00">
                      <a:alpha val="100000"/>
                    </a:srgbClr>
                  </a:gs>
                  <a:gs pos="73000">
                    <a:srgbClr val="EE3F17">
                      <a:alpha val="100000"/>
                    </a:srgbClr>
                  </a:gs>
                  <a:gs pos="88000">
                    <a:srgbClr val="E81766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path path="rect">
                  <a:fillToRect r="100000" b="100000"/>
                </a:path>
                <a:tileRect/>
              </a:gradFill>
              <a:effectLst>
                <a:outerShdw dist="35921" dir="2699999" algn="ctr" rotWithShape="0">
                  <a:srgbClr val="990000"/>
                </a:outerShdw>
              </a:effectLst>
              <a:latin typeface="隶书" panose="02010509060101010101" pitchFamily="1" charset="-122"/>
              <a:ea typeface="隶书" panose="02010509060101010101" pitchFamily="1" charset="-122"/>
            </a:endParaRPr>
          </a:p>
        </p:txBody>
      </p:sp>
      <p:pic>
        <p:nvPicPr>
          <p:cNvPr id="27653" name="图片 27652" descr="星0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313" y="5973763"/>
            <a:ext cx="884237" cy="8842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7654" name="椭圆 27653"/>
          <p:cNvSpPr/>
          <p:nvPr/>
        </p:nvSpPr>
        <p:spPr>
          <a:xfrm>
            <a:off x="7696200" y="0"/>
            <a:ext cx="1066800" cy="1066800"/>
          </a:xfrm>
          <a:prstGeom prst="ellipse">
            <a:avLst/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5400000" scaled="1"/>
            <a:tileRect/>
          </a:gradFill>
          <a:ln w="57150" cap="flat" cmpd="sng">
            <a:solidFill>
              <a:srgbClr val="8740F0"/>
            </a:solidFill>
            <a:prstDash val="sysDot"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zh-CN" altLang="en-US" sz="2400" dirty="0">
              <a:solidFill>
                <a:srgbClr val="8740F0"/>
              </a:solidFill>
              <a:latin typeface="Times New Roman" panose="02020603050405020304" pitchFamily="2" charset="0"/>
            </a:endParaRPr>
          </a:p>
        </p:txBody>
      </p:sp>
      <p:sp>
        <p:nvSpPr>
          <p:cNvPr id="27655" name="矩形 27654"/>
          <p:cNvSpPr/>
          <p:nvPr/>
        </p:nvSpPr>
        <p:spPr>
          <a:xfrm>
            <a:off x="7620000" y="457200"/>
            <a:ext cx="1223963" cy="3143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185"/>
              </a:avLst>
            </a:prstTxWarp>
            <a:normAutofit/>
          </a:bodyPr>
          <a:p>
            <a:pPr algn="ctr"/>
            <a:r>
              <a:rPr lang="zh-CN" altLang="en-US" sz="2400" b="1"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21001">
                      <a:srgbClr val="0819FB">
                        <a:alpha val="100000"/>
                      </a:srgbClr>
                    </a:gs>
                    <a:gs pos="35001">
                      <a:srgbClr val="1A8D48">
                        <a:alpha val="100000"/>
                      </a:srgbClr>
                    </a:gs>
                    <a:gs pos="52000">
                      <a:srgbClr val="FFFF00">
                        <a:alpha val="100000"/>
                      </a:srgbClr>
                    </a:gs>
                    <a:gs pos="73000">
                      <a:srgbClr val="EE3F17">
                        <a:alpha val="100000"/>
                      </a:srgbClr>
                    </a:gs>
                    <a:gs pos="88000">
                      <a:srgbClr val="E81766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path path="rect">
                    <a:fillToRect r="100000" b="100000"/>
                  </a:path>
                  <a:tileRect/>
                </a:gradFill>
                <a:effectLst>
                  <a:outerShdw dist="35921" dir="2699999" algn="ctr" rotWithShape="0">
                    <a:srgbClr val="990000"/>
                  </a:outerShdw>
                </a:effectLst>
                <a:latin typeface="隶书" panose="02010509060101010101" pitchFamily="1" charset="-122"/>
                <a:ea typeface="隶书" panose="02010509060101010101" pitchFamily="1" charset="-122"/>
              </a:rPr>
              <a:t>课堂作业</a:t>
            </a:r>
            <a:endParaRPr lang="zh-CN" altLang="en-US" sz="2400" b="1"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21001">
                    <a:srgbClr val="0819FB">
                      <a:alpha val="100000"/>
                    </a:srgbClr>
                  </a:gs>
                  <a:gs pos="35001">
                    <a:srgbClr val="1A8D48">
                      <a:alpha val="100000"/>
                    </a:srgbClr>
                  </a:gs>
                  <a:gs pos="52000">
                    <a:srgbClr val="FFFF00">
                      <a:alpha val="100000"/>
                    </a:srgbClr>
                  </a:gs>
                  <a:gs pos="73000">
                    <a:srgbClr val="EE3F17">
                      <a:alpha val="100000"/>
                    </a:srgbClr>
                  </a:gs>
                  <a:gs pos="88000">
                    <a:srgbClr val="E81766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path path="rect">
                  <a:fillToRect r="100000" b="100000"/>
                </a:path>
                <a:tileRect/>
              </a:gradFill>
              <a:effectLst>
                <a:outerShdw dist="35921" dir="2699999" algn="ctr" rotWithShape="0">
                  <a:srgbClr val="990000"/>
                </a:outerShdw>
              </a:effectLst>
              <a:latin typeface="隶书" panose="02010509060101010101" pitchFamily="1" charset="-122"/>
              <a:ea typeface="隶书" panose="02010509060101010101" pitchFamily="1" charset="-122"/>
            </a:endParaRPr>
          </a:p>
        </p:txBody>
      </p:sp>
      <p:pic>
        <p:nvPicPr>
          <p:cNvPr id="27656" name="图片 27655" descr="星0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59763" y="0"/>
            <a:ext cx="884237" cy="8842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7657" name="图片 27656" descr="星0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2800" y="228600"/>
            <a:ext cx="884238" cy="8842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7658" name="图片 27657" descr="星0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1000" y="5029200"/>
            <a:ext cx="884238" cy="8842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7659" name="图片 27658" descr="星0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1800" y="6172200"/>
            <a:ext cx="884238" cy="8842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7660" name="图片 27659" descr="星0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884238" cy="8842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7661" name="图片 27660" descr="星0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1524000"/>
            <a:ext cx="884238" cy="8842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7662" name="文本框 27661"/>
          <p:cNvSpPr txBox="1"/>
          <p:nvPr/>
        </p:nvSpPr>
        <p:spPr>
          <a:xfrm>
            <a:off x="1476375" y="4797425"/>
            <a:ext cx="6983413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x-none" sz="2800" b="1" dirty="0">
                <a:solidFill>
                  <a:srgbClr val="0000CC"/>
                </a:solidFill>
                <a:latin typeface="Arial" panose="020B0604020202020204" pitchFamily="34" charset="0"/>
              </a:rPr>
              <a:t>2.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动感课堂</a:t>
            </a:r>
            <a:r>
              <a:rPr lang="en-US" altLang="x-none" sz="2800" b="1" dirty="0">
                <a:solidFill>
                  <a:srgbClr val="0000CC"/>
                </a:solidFill>
                <a:latin typeface="Arial" panose="020B0604020202020204" pitchFamily="34" charset="0"/>
              </a:rPr>
              <a:t>B37</a:t>
            </a:r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</a:rPr>
              <a:t>页</a:t>
            </a:r>
            <a:r>
              <a:rPr lang="en-US" altLang="x-none" sz="2800" b="1" dirty="0">
                <a:solidFill>
                  <a:srgbClr val="0000CC"/>
                </a:solidFill>
                <a:latin typeface="Arial" panose="020B0604020202020204" pitchFamily="34" charset="0"/>
              </a:rPr>
              <a:t>3.3.1   </a:t>
            </a:r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</a:rPr>
              <a:t>利用去括号解一元一次方程</a:t>
            </a:r>
            <a:r>
              <a:rPr lang="zh-CN" altLang="en-US" sz="2800" b="1" dirty="0">
                <a:solidFill>
                  <a:srgbClr val="FF00FF"/>
                </a:solidFill>
                <a:latin typeface="Arial" panose="020B0604020202020204" pitchFamily="34" charset="0"/>
              </a:rPr>
              <a:t>第</a:t>
            </a:r>
            <a:r>
              <a:rPr lang="en-US" altLang="x-none" sz="2800" b="1" dirty="0">
                <a:solidFill>
                  <a:srgbClr val="FF00FF"/>
                </a:solidFill>
                <a:latin typeface="Arial" panose="020B0604020202020204" pitchFamily="34" charset="0"/>
              </a:rPr>
              <a:t>7</a:t>
            </a:r>
            <a:r>
              <a:rPr lang="zh-CN" altLang="en-US" sz="2800" b="1" dirty="0">
                <a:solidFill>
                  <a:srgbClr val="FF00FF"/>
                </a:solidFill>
                <a:latin typeface="Arial" panose="020B0604020202020204" pitchFamily="34" charset="0"/>
              </a:rPr>
              <a:t>、</a:t>
            </a:r>
            <a:r>
              <a:rPr lang="en-US" altLang="x-none" sz="2800" b="1" dirty="0">
                <a:solidFill>
                  <a:srgbClr val="FF00FF"/>
                </a:solidFill>
                <a:latin typeface="Arial" panose="020B0604020202020204" pitchFamily="34" charset="0"/>
              </a:rPr>
              <a:t>9</a:t>
            </a:r>
            <a:r>
              <a:rPr lang="zh-CN" altLang="en-US" sz="2800" b="1" dirty="0">
                <a:solidFill>
                  <a:srgbClr val="FF00FF"/>
                </a:solidFill>
                <a:latin typeface="Arial" panose="020B0604020202020204" pitchFamily="34" charset="0"/>
              </a:rPr>
              <a:t>题</a:t>
            </a:r>
            <a:endParaRPr lang="zh-CN" altLang="en-US" sz="2800" b="1" dirty="0">
              <a:solidFill>
                <a:srgbClr val="FF00FF"/>
              </a:solidFill>
              <a:latin typeface="Arial" panose="020B0604020202020204" pitchFamily="34" charset="0"/>
            </a:endParaRPr>
          </a:p>
        </p:txBody>
      </p:sp>
      <p:sp>
        <p:nvSpPr>
          <p:cNvPr id="27663" name="矩形 27662"/>
          <p:cNvSpPr/>
          <p:nvPr/>
        </p:nvSpPr>
        <p:spPr>
          <a:xfrm>
            <a:off x="3203575" y="3802063"/>
            <a:ext cx="3059113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185"/>
              </a:avLst>
            </a:prstTxWarp>
            <a:normAutofit/>
          </a:bodyPr>
          <a:p>
            <a:pPr algn="ctr"/>
            <a:r>
              <a:rPr lang="zh-CN" altLang="en-US" sz="6000" b="1" i="1"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21001">
                      <a:srgbClr val="0819FB">
                        <a:alpha val="100000"/>
                      </a:srgbClr>
                    </a:gs>
                    <a:gs pos="35001">
                      <a:srgbClr val="1A8D48">
                        <a:alpha val="100000"/>
                      </a:srgbClr>
                    </a:gs>
                    <a:gs pos="52000">
                      <a:srgbClr val="FFFF00">
                        <a:alpha val="100000"/>
                      </a:srgbClr>
                    </a:gs>
                    <a:gs pos="73000">
                      <a:srgbClr val="EE3F17">
                        <a:alpha val="100000"/>
                      </a:srgbClr>
                    </a:gs>
                    <a:gs pos="88000">
                      <a:srgbClr val="E81766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path path="rect">
                    <a:fillToRect r="100000" b="100000"/>
                  </a:path>
                  <a:tileRect/>
                </a:gradFill>
                <a:effectLst>
                  <a:outerShdw dist="35921" dir="2699999" algn="ctr" rotWithShape="0">
                    <a:srgbClr val="990000"/>
                  </a:outerShdw>
                </a:effectLst>
                <a:latin typeface="隶书" panose="02010509060101010101" pitchFamily="1" charset="-122"/>
                <a:ea typeface="隶书" panose="02010509060101010101" pitchFamily="1" charset="-122"/>
              </a:rPr>
              <a:t>课后作业</a:t>
            </a:r>
            <a:endParaRPr lang="zh-CN" altLang="en-US" sz="6000" b="1" i="1"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21001">
                    <a:srgbClr val="0819FB">
                      <a:alpha val="100000"/>
                    </a:srgbClr>
                  </a:gs>
                  <a:gs pos="35001">
                    <a:srgbClr val="1A8D48">
                      <a:alpha val="100000"/>
                    </a:srgbClr>
                  </a:gs>
                  <a:gs pos="52000">
                    <a:srgbClr val="FFFF00">
                      <a:alpha val="100000"/>
                    </a:srgbClr>
                  </a:gs>
                  <a:gs pos="73000">
                    <a:srgbClr val="EE3F17">
                      <a:alpha val="100000"/>
                    </a:srgbClr>
                  </a:gs>
                  <a:gs pos="88000">
                    <a:srgbClr val="E81766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path path="rect">
                  <a:fillToRect r="100000" b="100000"/>
                </a:path>
                <a:tileRect/>
              </a:gradFill>
              <a:effectLst>
                <a:outerShdw dist="35921" dir="2699999" algn="ctr" rotWithShape="0">
                  <a:srgbClr val="990000"/>
                </a:outerShdw>
              </a:effectLst>
              <a:latin typeface="隶书" panose="02010509060101010101" pitchFamily="1" charset="-122"/>
              <a:ea typeface="隶书" panose="02010509060101010101" pitchFamily="1" charset="-122"/>
            </a:endParaRPr>
          </a:p>
        </p:txBody>
      </p:sp>
      <p:sp>
        <p:nvSpPr>
          <p:cNvPr id="27664" name="文本框 27663"/>
          <p:cNvSpPr txBox="1"/>
          <p:nvPr/>
        </p:nvSpPr>
        <p:spPr>
          <a:xfrm>
            <a:off x="1598613" y="2892425"/>
            <a:ext cx="7294562" cy="7937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x-none" sz="2800" b="1" dirty="0">
                <a:solidFill>
                  <a:srgbClr val="FF00FF"/>
                </a:solidFill>
                <a:latin typeface="Arial" panose="020B0604020202020204" pitchFamily="34" charset="0"/>
              </a:rPr>
              <a:t>1.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课本</a:t>
            </a:r>
            <a:r>
              <a:rPr lang="zh-CN" altLang="en-US" sz="2800" b="1" dirty="0">
                <a:solidFill>
                  <a:srgbClr val="FF00FF"/>
                </a:solidFill>
                <a:latin typeface="Arial" panose="020B0604020202020204" pitchFamily="34" charset="0"/>
              </a:rPr>
              <a:t>第</a:t>
            </a:r>
            <a:r>
              <a:rPr lang="en-US" altLang="x-none" sz="2800" b="1" dirty="0">
                <a:solidFill>
                  <a:srgbClr val="FF00FF"/>
                </a:solidFill>
                <a:latin typeface="Arial" panose="020B0604020202020204" pitchFamily="34" charset="0"/>
              </a:rPr>
              <a:t>98</a:t>
            </a:r>
            <a:r>
              <a:rPr lang="zh-CN" altLang="en-US" sz="2800" b="1" dirty="0">
                <a:solidFill>
                  <a:srgbClr val="FF00FF"/>
                </a:solidFill>
                <a:latin typeface="Arial" panose="020B0604020202020204" pitchFamily="34" charset="0"/>
              </a:rPr>
              <a:t>页习题</a:t>
            </a:r>
            <a:r>
              <a:rPr lang="en-US" altLang="x-none" sz="2800" b="1" dirty="0">
                <a:solidFill>
                  <a:srgbClr val="FF00FF"/>
                </a:solidFill>
                <a:latin typeface="Arial" panose="020B0604020202020204" pitchFamily="34" charset="0"/>
              </a:rPr>
              <a:t>3.3</a:t>
            </a:r>
            <a:r>
              <a:rPr lang="zh-CN" altLang="en-US" sz="2800" b="1" dirty="0">
                <a:solidFill>
                  <a:srgbClr val="FF00FF"/>
                </a:solidFill>
                <a:latin typeface="Arial" panose="020B0604020202020204" pitchFamily="34" charset="0"/>
              </a:rPr>
              <a:t>第</a:t>
            </a:r>
            <a:r>
              <a:rPr lang="en-US" altLang="x-none" sz="2800" b="1" dirty="0">
                <a:solidFill>
                  <a:srgbClr val="FF00FF"/>
                </a:solidFill>
                <a:latin typeface="Arial" panose="020B0604020202020204" pitchFamily="34" charset="0"/>
              </a:rPr>
              <a:t>5~8</a:t>
            </a:r>
            <a:r>
              <a:rPr lang="zh-CN" altLang="en-US" sz="2800" b="1" dirty="0">
                <a:solidFill>
                  <a:srgbClr val="FF00FF"/>
                </a:solidFill>
                <a:latin typeface="Arial" panose="020B0604020202020204" pitchFamily="34" charset="0"/>
              </a:rPr>
              <a:t>题</a:t>
            </a:r>
            <a:r>
              <a:rPr lang="zh-CN" altLang="en-US" sz="2000" b="1" dirty="0">
                <a:solidFill>
                  <a:srgbClr val="00FF00"/>
                </a:solidFill>
                <a:latin typeface="Arial" panose="020B0604020202020204" pitchFamily="34" charset="0"/>
              </a:rPr>
              <a:t>（</a:t>
            </a:r>
            <a:r>
              <a:rPr lang="zh-CN" altLang="en-US" b="1" dirty="0">
                <a:solidFill>
                  <a:srgbClr val="00FF00"/>
                </a:solidFill>
                <a:latin typeface="Arial" panose="020B0604020202020204" pitchFamily="34" charset="0"/>
              </a:rPr>
              <a:t>做在作业本上，不抄题目）</a:t>
            </a:r>
            <a:endParaRPr lang="zh-CN" altLang="en-US" sz="2000" b="1" dirty="0">
              <a:solidFill>
                <a:srgbClr val="00FF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advTm="40480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8674" name="图片 28673" descr="TXTP03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75" name="矩形 28674" descr="横条"/>
          <p:cNvSpPr/>
          <p:nvPr/>
        </p:nvSpPr>
        <p:spPr>
          <a:xfrm>
            <a:off x="1905000" y="3505200"/>
            <a:ext cx="5832475" cy="71438"/>
          </a:xfrm>
          <a:prstGeom prst="rect">
            <a:avLst/>
          </a:prstGeom>
        </p:spPr>
        <p:txBody>
          <a:bodyPr wrap="none" fromWordArt="1">
            <a:prstTxWarp prst="textArchUp">
              <a:avLst>
                <a:gd name="adj" fmla="val 10800000"/>
              </a:avLst>
            </a:prstTxWarp>
            <a:normAutofit/>
          </a:bodyPr>
          <a:p>
            <a:pPr algn="ctr"/>
            <a:r>
              <a:rPr lang="zh-CN" altLang="en-US" sz="6600" b="1">
                <a:blipFill rotWithShape="0">
                  <a:blip r:embed="rId2"/>
                  <a:stretch>
                    <a:fillRect/>
                  </a:stretch>
                </a:blipFill>
                <a:effectLst>
                  <a:outerShdw dist="35921" dir="2699999" algn="ctr" rotWithShape="0">
                    <a:srgbClr val="80808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再见</a:t>
            </a:r>
            <a:endParaRPr lang="zh-CN" altLang="en-US" sz="6600" b="1">
              <a:blipFill rotWithShape="0">
                <a:blip r:embed="rId2"/>
                <a:stretch>
                  <a:fillRect/>
                </a:stretch>
              </a:blipFill>
              <a:effectLst>
                <a:outerShdw dist="35921" dir="2699999" algn="ctr" rotWithShape="0">
                  <a:srgbClr val="80808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28676" name="图片 28675" descr="PIC03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3600" y="4725988"/>
            <a:ext cx="3200400" cy="17002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77" name="矩形 28676"/>
          <p:cNvSpPr/>
          <p:nvPr/>
        </p:nvSpPr>
        <p:spPr>
          <a:xfrm>
            <a:off x="3708400" y="1052513"/>
            <a:ext cx="2520950" cy="288925"/>
          </a:xfrm>
          <a:prstGeom prst="rect">
            <a:avLst/>
          </a:prstGeom>
        </p:spPr>
        <p:txBody>
          <a:bodyPr wrap="none" fromWordArt="1">
            <a:prstTxWarp prst="textArchUp">
              <a:avLst>
                <a:gd name="adj" fmla="val 10800000"/>
              </a:avLst>
            </a:prstTxWarp>
            <a:normAutofit/>
          </a:bodyPr>
          <a:p>
            <a:pPr algn="ctr"/>
            <a:r>
              <a:rPr lang="zh-CN" altLang="en-US" sz="6600" b="1">
                <a:ln w="9525" cap="flat" cmpd="sng">
                  <a:solidFill>
                    <a:srgbClr val="0000CC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E14176"/>
                </a:solidFill>
                <a:effectLst>
                  <a:outerShdw dist="35921" dir="2699999" algn="ctr" rotWithShape="0">
                    <a:srgbClr val="80808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下课</a:t>
            </a:r>
            <a:endParaRPr lang="zh-CN" altLang="en-US" sz="6600" b="1">
              <a:ln w="9525" cap="flat" cmpd="sng">
                <a:solidFill>
                  <a:srgbClr val="0000CC"/>
                </a:solidFill>
                <a:prstDash val="solid"/>
                <a:headEnd type="none" w="med" len="med"/>
                <a:tailEnd type="none" w="med" len="med"/>
              </a:ln>
              <a:solidFill>
                <a:srgbClr val="E14176"/>
              </a:solidFill>
              <a:effectLst>
                <a:outerShdw dist="35921" dir="2699999" algn="ctr" rotWithShape="0">
                  <a:srgbClr val="80808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star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star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吉祥如意">
  <a:themeElements>
    <a:clrScheme name="">
      <a:dk1>
        <a:srgbClr val="000000"/>
      </a:dk1>
      <a:lt1>
        <a:srgbClr val="FFFFFF"/>
      </a:lt1>
      <a:dk2>
        <a:srgbClr val="E40000"/>
      </a:dk2>
      <a:lt2>
        <a:srgbClr val="DDDDDD"/>
      </a:lt2>
      <a:accent1>
        <a:srgbClr val="E1F4FF"/>
      </a:accent1>
      <a:accent2>
        <a:srgbClr val="FFE2C5"/>
      </a:accent2>
      <a:accent3>
        <a:srgbClr val="FFFFFF"/>
      </a:accent3>
      <a:accent4>
        <a:srgbClr val="000000"/>
      </a:accent4>
      <a:accent5>
        <a:srgbClr val="EDF8FF"/>
      </a:accent5>
      <a:accent6>
        <a:srgbClr val="E5CAB0"/>
      </a:accent6>
      <a:hlink>
        <a:srgbClr val="0066CC"/>
      </a:hlink>
      <a:folHlink>
        <a:srgbClr val="9F9FBF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E40000"/>
        </a:dk2>
        <a:lt2>
          <a:srgbClr val="DDDDDD"/>
        </a:lt2>
        <a:accent1>
          <a:srgbClr val="E1F4FF"/>
        </a:accent1>
        <a:accent2>
          <a:srgbClr val="FFE2C5"/>
        </a:accent2>
        <a:accent3>
          <a:srgbClr val="FFFFFF"/>
        </a:accent3>
        <a:accent4>
          <a:srgbClr val="000000"/>
        </a:accent4>
        <a:accent5>
          <a:srgbClr val="EDF8FF"/>
        </a:accent5>
        <a:accent6>
          <a:srgbClr val="E5CAB0"/>
        </a:accent6>
        <a:hlink>
          <a:srgbClr val="0066CC"/>
        </a:hlink>
        <a:folHlink>
          <a:srgbClr val="9F9FB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59582D"/>
        </a:dk1>
        <a:lt1>
          <a:srgbClr val="EAEAEA"/>
        </a:lt1>
        <a:dk2>
          <a:srgbClr val="666699"/>
        </a:dk2>
        <a:lt2>
          <a:srgbClr val="D9D9D9"/>
        </a:lt2>
        <a:accent1>
          <a:srgbClr val="CCECFF"/>
        </a:accent1>
        <a:accent2>
          <a:srgbClr val="B2D2C7"/>
        </a:accent2>
        <a:accent3>
          <a:srgbClr val="F2F2F2"/>
        </a:accent3>
        <a:accent4>
          <a:srgbClr val="4B4B25"/>
        </a:accent4>
        <a:accent5>
          <a:srgbClr val="E2F4FF"/>
        </a:accent5>
        <a:accent6>
          <a:srgbClr val="9FBCB2"/>
        </a:accent6>
        <a:hlink>
          <a:srgbClr val="993366"/>
        </a:hlink>
        <a:folHlink>
          <a:srgbClr val="92B9E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99"/>
        </a:dk1>
        <a:lt1>
          <a:srgbClr val="FFFFCC"/>
        </a:lt1>
        <a:dk2>
          <a:srgbClr val="004000"/>
        </a:dk2>
        <a:lt2>
          <a:srgbClr val="FFD9B3"/>
        </a:lt2>
        <a:accent1>
          <a:srgbClr val="FFD9D9"/>
        </a:accent1>
        <a:accent2>
          <a:srgbClr val="DDDDDD"/>
        </a:accent2>
        <a:accent3>
          <a:srgbClr val="FFFFE2"/>
        </a:accent3>
        <a:accent4>
          <a:srgbClr val="000083"/>
        </a:accent4>
        <a:accent5>
          <a:srgbClr val="FFE9E9"/>
        </a:accent5>
        <a:accent6>
          <a:srgbClr val="C6C6C6"/>
        </a:accent6>
        <a:hlink>
          <a:srgbClr val="FF0000"/>
        </a:hlink>
        <a:folHlink>
          <a:srgbClr val="FFAB5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CE8E2"/>
        </a:lt1>
        <a:dk2>
          <a:srgbClr val="0033CC"/>
        </a:dk2>
        <a:lt2>
          <a:srgbClr val="C4C4D8"/>
        </a:lt2>
        <a:accent1>
          <a:srgbClr val="FFFFFF"/>
        </a:accent1>
        <a:accent2>
          <a:srgbClr val="A9CFB1"/>
        </a:accent2>
        <a:accent3>
          <a:srgbClr val="EAF1EE"/>
        </a:accent3>
        <a:accent4>
          <a:srgbClr val="000000"/>
        </a:accent4>
        <a:accent5>
          <a:srgbClr val="FFFFFF"/>
        </a:accent5>
        <a:accent6>
          <a:srgbClr val="97B99E"/>
        </a:accent6>
        <a:hlink>
          <a:srgbClr val="CC33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606090"/>
        </a:dk1>
        <a:lt1>
          <a:srgbClr val="E5FFFF"/>
        </a:lt1>
        <a:dk2>
          <a:srgbClr val="0000CC"/>
        </a:dk2>
        <a:lt2>
          <a:srgbClr val="91DAFF"/>
        </a:lt2>
        <a:accent1>
          <a:srgbClr val="EAEAEA"/>
        </a:accent1>
        <a:accent2>
          <a:srgbClr val="FFE2C5"/>
        </a:accent2>
        <a:accent3>
          <a:srgbClr val="EFFFFF"/>
        </a:accent3>
        <a:accent4>
          <a:srgbClr val="52527B"/>
        </a:accent4>
        <a:accent5>
          <a:srgbClr val="F2F2F2"/>
        </a:accent5>
        <a:accent6>
          <a:srgbClr val="E5CAB0"/>
        </a:accent6>
        <a:hlink>
          <a:srgbClr val="000000"/>
        </a:hlink>
        <a:folHlink>
          <a:srgbClr val="3DB77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CC0066"/>
        </a:dk1>
        <a:lt1>
          <a:srgbClr val="FFDDBB"/>
        </a:lt1>
        <a:dk2>
          <a:srgbClr val="000000"/>
        </a:dk2>
        <a:lt2>
          <a:srgbClr val="C0C0C0"/>
        </a:lt2>
        <a:accent1>
          <a:srgbClr val="FFFFCC"/>
        </a:accent1>
        <a:accent2>
          <a:srgbClr val="FFFFFF"/>
        </a:accent2>
        <a:accent3>
          <a:srgbClr val="FFEBD9"/>
        </a:accent3>
        <a:accent4>
          <a:srgbClr val="AF0057"/>
        </a:accent4>
        <a:accent5>
          <a:srgbClr val="FFFFE2"/>
        </a:accent5>
        <a:accent6>
          <a:srgbClr val="E5E5E5"/>
        </a:accent6>
        <a:hlink>
          <a:srgbClr val="0066CC"/>
        </a:hlink>
        <a:folHlink>
          <a:srgbClr val="8EB37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99"/>
        </a:dk1>
        <a:lt1>
          <a:srgbClr val="800000"/>
        </a:lt1>
        <a:dk2>
          <a:srgbClr val="FFFFFF"/>
        </a:dk2>
        <a:lt2>
          <a:srgbClr val="B60000"/>
        </a:lt2>
        <a:accent1>
          <a:srgbClr val="9888A4"/>
        </a:accent1>
        <a:accent2>
          <a:srgbClr val="A9335D"/>
        </a:accent2>
        <a:accent3>
          <a:srgbClr val="C1AAAA"/>
        </a:accent3>
        <a:accent4>
          <a:srgbClr val="DCDC83"/>
        </a:accent4>
        <a:accent5>
          <a:srgbClr val="CAC4CF"/>
        </a:accent5>
        <a:accent6>
          <a:srgbClr val="972D53"/>
        </a:accent6>
        <a:hlink>
          <a:srgbClr val="CCECFF"/>
        </a:hlink>
        <a:folHlink>
          <a:srgbClr val="FF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1C1C1C"/>
        </a:lt1>
        <a:dk2>
          <a:srgbClr val="FFFF66"/>
        </a:dk2>
        <a:lt2>
          <a:srgbClr val="808080"/>
        </a:lt2>
        <a:accent1>
          <a:srgbClr val="9898BA"/>
        </a:accent1>
        <a:accent2>
          <a:srgbClr val="777777"/>
        </a:accent2>
        <a:accent3>
          <a:srgbClr val="AAAAAA"/>
        </a:accent3>
        <a:accent4>
          <a:srgbClr val="DCDCDC"/>
        </a:accent4>
        <a:accent5>
          <a:srgbClr val="CACAD9"/>
        </a:accent5>
        <a:accent6>
          <a:srgbClr val="6A6A6A"/>
        </a:accent6>
        <a:hlink>
          <a:srgbClr val="CCFF99"/>
        </a:hlink>
        <a:folHlink>
          <a:srgbClr val="E43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3895</Words>
  <Application>WPS 演示</Application>
  <PresentationFormat>在屏幕上显示</PresentationFormat>
  <Paragraphs>507</Paragraphs>
  <Slides>25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17</vt:i4>
      </vt:variant>
      <vt:variant>
        <vt:lpstr>幻灯片标题</vt:lpstr>
      </vt:variant>
      <vt:variant>
        <vt:i4>25</vt:i4>
      </vt:variant>
    </vt:vector>
  </HeadingPairs>
  <TitlesOfParts>
    <vt:vector size="61" baseType="lpstr">
      <vt:lpstr>Arial</vt:lpstr>
      <vt:lpstr>宋体</vt:lpstr>
      <vt:lpstr>Wingdings</vt:lpstr>
      <vt:lpstr>Times New Roman</vt:lpstr>
      <vt:lpstr>Wingdings 2</vt:lpstr>
      <vt:lpstr>华文行楷</vt:lpstr>
      <vt:lpstr>隶书</vt:lpstr>
      <vt:lpstr>Tahoma</vt:lpstr>
      <vt:lpstr>Comic Sans MS</vt:lpstr>
      <vt:lpstr>华文楷体</vt:lpstr>
      <vt:lpstr>幼圆</vt:lpstr>
      <vt:lpstr>华文彩云</vt:lpstr>
      <vt:lpstr>华文新魏</vt:lpstr>
      <vt:lpstr>楷体_GB2312</vt:lpstr>
      <vt:lpstr>华文中宋</vt:lpstr>
      <vt:lpstr>新宋体</vt:lpstr>
      <vt:lpstr>微软雅黑</vt:lpstr>
      <vt:lpstr>Arial Unicode MS</vt:lpstr>
      <vt:lpstr>吉祥如意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www.dearedu.com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www.dearedu.com</dc:title>
  <dc:creator>www.dearedu.com</dc:creator>
  <cp:keywords>www.dearedu.com</cp:keywords>
  <dc:description>www.dearedu.com</dc:description>
  <dc:subject>www.dearedu.com</dc:subject>
  <cp:category>www.dearedu.com</cp:category>
  <cp:lastModifiedBy>Administrator</cp:lastModifiedBy>
  <cp:revision>67</cp:revision>
  <dcterms:created xsi:type="dcterms:W3CDTF">2005-12-25T08:07:34Z</dcterms:created>
  <dcterms:modified xsi:type="dcterms:W3CDTF">2017-12-27T08:41:44Z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2052-10.1.0.7023</vt:lpwstr>
  </property>
</Properties>
</file>