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67" r:id="rId6"/>
    <p:sldId id="268" r:id="rId7"/>
    <p:sldId id="269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124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4-5</a:t>
            </a:r>
            <a:r>
              <a:rPr lang="zh-CN" altLang="en-US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  <a:endParaRPr lang="zh-CN" altLang="en-US" sz="4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1112520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P33-6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结合所学知识，谈谈你对人际交往是“心灵的呼唤”的理解。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28017"/>
            <a:ext cx="9144000" cy="5932349"/>
          </a:xfrm>
        </p:spPr>
        <p:txBody>
          <a:bodyPr>
            <a:normAutofit/>
          </a:bodyPr>
          <a:lstStyle/>
          <a:p>
            <a:pPr marL="0" indent="0">
              <a:lnSpc>
                <a:spcPts val="24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①人际交往是“心灵的呼唤”，是人类心灵和精神的内在需要。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因为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青少年问题的增多，与交往减少是密切相关的。交往对于中学生的身心健康有着重要的影响。交往是青少年“心灵的呼唤”，是解决青春期诸多烦恼和问题的最佳途径。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朋友</a:t>
            </a: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对一个人的影响很大，我们的言谈举止、兴趣爱好甚至性格等都或多或少地受到朋友的影响</a:t>
            </a:r>
            <a:r>
              <a:rPr lang="zh-CN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朋友</a:t>
            </a: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，见证了我们一起走过的成长历程，我们需要真诚友善的朋友。因为朋友，我们多了些许温暖，感受到自身的价值，学会了更好地与人相处，享受交往的快乐。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zh-CN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与正直、诚信和见识广的人交朋友，是有益的。朋友丰富了我们的生活经验，友谊让我们更深刻地体悟生命的美好。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⑥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因此，我们要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经常对自己的朋友关系做些梳理，我们可以更好地觉察自己对友谊的真正期待，逐渐学会处理交友中遇到的各种问题。</a:t>
            </a:r>
            <a:endParaRPr lang="zh-CN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98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P34-6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填一填：交友的益处是：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lang="zh-CN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因为</a:t>
            </a: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朋友，我们多了些许温暖，感受到自身的价值，学会了更好地与人相处，享受交往的快乐</a:t>
            </a:r>
            <a:r>
              <a:rPr lang="zh-CN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。朋友</a:t>
            </a: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丰富了我们的生活经验，友谊让我们更深刻地体悟生命的美好。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辨一辨：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   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④⑥正确，②③⑤错误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想一想：小宁在交友过程中应该坚持哪些原则？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答：①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诚实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守信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     ②平等尊重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    ③宽容理解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     ④遵纪守法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58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721482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P41-6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请你教小青几招，帮她走出阴影。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9307" y="600501"/>
            <a:ext cx="8789159" cy="6257499"/>
          </a:xfrm>
        </p:spPr>
        <p:txBody>
          <a:bodyPr>
            <a:normAutofit fontScale="92500" lnSpcReduction="20000"/>
          </a:bodyPr>
          <a:lstStyle/>
          <a:p>
            <a:pPr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小青应该学会建立友谊：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建立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友谊，需要开放自己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敞开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心扉，主动表达，朋友才不会彼此错过。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建立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友谊，需要持续的行动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真诚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待人，我们就有机会找到朋友。</a:t>
            </a:r>
          </a:p>
          <a:p>
            <a:pPr>
              <a:buNone/>
              <a:defRPr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掌握建立友谊的方法：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、面带微笑；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、记住对方的名字；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、真诚夸赞；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、寻找共同之处；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、做一个耐心的倾听者；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、保持好奇心。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P49-50</a:t>
            </a:r>
          </a:p>
          <a:p>
            <a:pPr marL="0" indent="0">
              <a:buNone/>
              <a:defRPr/>
            </a:pPr>
            <a:r>
              <a:rPr lang="zh-CN" altLang="en-US" b="1" noProof="1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小青还要学会呵护友谊：</a:t>
            </a:r>
            <a:endParaRPr lang="en-US" altLang="zh-CN" b="1" noProof="1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呵护友谊，需要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用心去关怀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对方。</a:t>
            </a:r>
            <a:r>
              <a:rPr lang="zh-CN" altLang="en-US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体会朋友的需要，用行动表达支持。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呵护友谊，需要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学会尊重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对方。</a:t>
            </a:r>
            <a:r>
              <a:rPr lang="zh-CN" altLang="en-US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给朋友一些空间，把握好彼此的界限和分寸。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呵护友谊，需要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学会正确处理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冲突。</a:t>
            </a:r>
            <a:r>
              <a:rPr lang="zh-CN" altLang="en-US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如保持冷静，坦诚交流，及时处理，勇担责任，换位思考。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呵护友谊，需要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学会正确对待交友中受到的</a:t>
            </a:r>
            <a:r>
              <a:rPr lang="zh-CN" altLang="en-US" b="1" noProof="1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伤害。</a:t>
            </a:r>
            <a:r>
              <a:rPr lang="zh-CN" altLang="en-US" b="1" noProof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可以宽容对方，可以结束友谊，需要勇气，也需要智慧。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P51-53</a:t>
            </a:r>
            <a:endParaRPr lang="zh-CN" altLang="en-US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454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P42-6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这幅漫画给我们哪些启示？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①网上交友，需要考虑对自己学习和生活的影响，学会理性辨别、慎重选择。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网络交往具有虚拟性，还有很多不确定因素，我们要有一定的自我保护意识。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③我们要遵守网络道德，共同担负建设文明、健康的网络环境的责任。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假如你也收到这样的邀请，你会赴约吗？为什么？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①不会。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网络交往具有虚拟性，还有很多不确定因素，我们要有一定的自我保护意识</a:t>
            </a:r>
            <a:r>
              <a:rPr lang="zh-CN" altLang="en-US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。个别不法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分利用网络实施犯罪活动。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③作为网络游客，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需要考虑对自己学习和生活的影响，学会理性辨别、慎重选择。 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208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P42-6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为了能享受健康网络交往带来的乐趣，你将怎样进行自我保护？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答：①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网上交友，需要考虑对自己学习和生活的影响，学会理性辨别、慎重选择。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②网络交往具有虚拟性，还有很多不确定因素，我们要有一定的自我保护意识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如：对陌生人的邀请，不轻易接受；对个人的家庭住址、经济状况、联系方式等，要注意保密；遇到问题时，要学会求助。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③将网上的朋友转化为现实中的朋友，需要慎重。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④我们要学会在现实中与同伴交往，增加真实而贴近的感受，为友谊奠定可靠的基础。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P56-58 </a:t>
            </a:r>
            <a:endParaRPr lang="zh-CN" altLang="en-US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556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P46-16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你认识刘婷的做法对吗？为什么？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①刘婷的做不对。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②因为呵护友谊，需要用心去关怀对方。体会朋友的需要，在朋友需要的暑假站到他的身旁，以行动向朋友表达关心和支持。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P51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第二段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③刘婷对王美的困难置之不理，还有点傲慢无礼，这不利于她们友情的发展。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你认为王美是真的喜新厌旧吗？你怎样看待王美不再和刘婷来往的表现？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①不是。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②因为当朋友做出了伤害友谊的举动，我们可以选择宽容对方，也可以选择结束这段友谊。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P53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第一段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③友谊不是一成不变的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。我们要学会接受一段友谊的淡出，坦然接受新的友谊。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P46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第二段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21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1309</TotalTime>
  <Words>1001</Words>
  <Application>Microsoft Office PowerPoint</Application>
  <PresentationFormat>全屏显示(4:3)</PresentationFormat>
  <Paragraphs>48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华文细黑</vt:lpstr>
      <vt:lpstr>华文中宋</vt:lpstr>
      <vt:lpstr>宋体</vt:lpstr>
      <vt:lpstr>幼圆</vt:lpstr>
      <vt:lpstr>Arial</vt:lpstr>
      <vt:lpstr>Calibri</vt:lpstr>
      <vt:lpstr>Calibri Light</vt:lpstr>
      <vt:lpstr>Office 主题</vt:lpstr>
      <vt:lpstr>第4-5课作业讲评</vt:lpstr>
      <vt:lpstr>P33-6结合所学知识，谈谈你对人际交往是“心灵的呼唤”的理解。15分</vt:lpstr>
      <vt:lpstr>PowerPoint 演示文稿</vt:lpstr>
      <vt:lpstr>P41-6请你教小青几招，帮她走出阴影。15分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G40</cp:lastModifiedBy>
  <cp:revision>55</cp:revision>
  <dcterms:created xsi:type="dcterms:W3CDTF">2016-10-16T10:14:16Z</dcterms:created>
  <dcterms:modified xsi:type="dcterms:W3CDTF">2017-01-12T05:32:40Z</dcterms:modified>
</cp:coreProperties>
</file>