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Relationship Id="rId4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8/14/2017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8/14/2017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oleObject" Target="../embeddings/oleObject8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17YASW2-198.TIF" TargetMode="External"/><Relationship Id="rId11" Type="http://schemas.openxmlformats.org/officeDocument/2006/relationships/oleObject" Target="../embeddings/oleObject7.bin"/><Relationship Id="rId5" Type="http://schemas.openxmlformats.org/officeDocument/2006/relationships/image" Target="../media/image10.png"/><Relationship Id="rId15" Type="http://schemas.openxmlformats.org/officeDocument/2006/relationships/image" Target="../media/image11.png"/><Relationship Id="rId10" Type="http://schemas.openxmlformats.org/officeDocument/2006/relationships/image" Target="../media/image7.emf"/><Relationship Id="rId4" Type="http://schemas.openxmlformats.org/officeDocument/2006/relationships/image" Target="../media/image5.emf"/><Relationship Id="rId9" Type="http://schemas.openxmlformats.org/officeDocument/2006/relationships/oleObject" Target="../embeddings/oleObject6.bin"/><Relationship Id="rId1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image" Target="17YASW2-199.TIF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3.emf"/><Relationship Id="rId11" Type="http://schemas.openxmlformats.org/officeDocument/2006/relationships/image" Target="../media/image16.png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5.emf"/><Relationship Id="rId4" Type="http://schemas.openxmlformats.org/officeDocument/2006/relationships/image" Target="../media/image12.emf"/><Relationship Id="rId9" Type="http://schemas.openxmlformats.org/officeDocument/2006/relationships/oleObject" Target="../embeddings/oleObject1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17YASW2-201.TIF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17YASW2-208.TIF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C197E3-04C7-4915-A6C8-3FCD0D6579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胡克定律 平行四边形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E91AECD-E9D9-41B0-BF2E-D13FAE07FA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实验</a:t>
            </a:r>
          </a:p>
        </p:txBody>
      </p:sp>
    </p:spTree>
    <p:extLst>
      <p:ext uri="{BB962C8B-B14F-4D97-AF65-F5344CB8AC3E}">
        <p14:creationId xmlns:p14="http://schemas.microsoft.com/office/powerpoint/2010/main" val="1939352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BFCDD4-F9CC-45E9-91E8-34ED04A4F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复习建议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0EB9131-101E-45C7-9AC2-1DE95D291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、日常做题的目的：积累经验；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、没做一题都得停下来思考①该题提供的实验原理；②实验严谨性；③数据处理特点；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、注意实验图像的处理。斜率、与横轴和纵轴的交点的意义、弯曲程度不同意味着什么；</a:t>
            </a:r>
          </a:p>
        </p:txBody>
      </p:sp>
    </p:spTree>
    <p:extLst>
      <p:ext uri="{BB962C8B-B14F-4D97-AF65-F5344CB8AC3E}">
        <p14:creationId xmlns:p14="http://schemas.microsoft.com/office/powerpoint/2010/main" val="3104178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9">
            <a:extLst>
              <a:ext uri="{FF2B5EF4-FFF2-40B4-BE49-F238E27FC236}">
                <a16:creationId xmlns:a16="http://schemas.microsoft.com/office/drawing/2014/main" id="{56D3DC32-532A-448D-80EA-6915CBE140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9103250"/>
              </p:ext>
            </p:extLst>
          </p:nvPr>
        </p:nvGraphicFramePr>
        <p:xfrm>
          <a:off x="521322" y="446156"/>
          <a:ext cx="9166017" cy="3092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文档" r:id="rId3" imgW="8372337" imgH="2906207" progId="Word.Document.8">
                  <p:embed/>
                </p:oleObj>
              </mc:Choice>
              <mc:Fallback>
                <p:oleObj name="文档" r:id="rId3" imgW="8372337" imgH="2906207" progId="Word.Document.8">
                  <p:embed/>
                  <p:pic>
                    <p:nvPicPr>
                      <p:cNvPr id="424969" name="Object 9">
                        <a:extLst>
                          <a:ext uri="{FF2B5EF4-FFF2-40B4-BE49-F238E27FC236}">
                            <a16:creationId xmlns:a16="http://schemas.microsoft.com/office/drawing/2014/main" id="{E8EAD08B-AAEF-40A9-9723-92B28B3703F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322" y="446156"/>
                        <a:ext cx="9166017" cy="30921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10">
            <a:extLst>
              <a:ext uri="{FF2B5EF4-FFF2-40B4-BE49-F238E27FC236}">
                <a16:creationId xmlns:a16="http://schemas.microsoft.com/office/drawing/2014/main" id="{E82F79C6-6687-44CB-BAB0-5E13C5DB88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5178770"/>
              </p:ext>
            </p:extLst>
          </p:nvPr>
        </p:nvGraphicFramePr>
        <p:xfrm>
          <a:off x="521322" y="3538329"/>
          <a:ext cx="8262937" cy="227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文档" r:id="rId5" imgW="8427101" imgH="2323095" progId="Word.Document.8">
                  <p:embed/>
                </p:oleObj>
              </mc:Choice>
              <mc:Fallback>
                <p:oleObj name="文档" r:id="rId5" imgW="8427101" imgH="2323095" progId="Word.Document.8">
                  <p:embed/>
                  <p:pic>
                    <p:nvPicPr>
                      <p:cNvPr id="424970" name="Object 10">
                        <a:extLst>
                          <a:ext uri="{FF2B5EF4-FFF2-40B4-BE49-F238E27FC236}">
                            <a16:creationId xmlns:a16="http://schemas.microsoft.com/office/drawing/2014/main" id="{FD3EFB49-755E-41E6-8DEA-0346F1E7560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322" y="3538329"/>
                        <a:ext cx="8262937" cy="227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13">
            <a:extLst>
              <a:ext uri="{FF2B5EF4-FFF2-40B4-BE49-F238E27FC236}">
                <a16:creationId xmlns:a16="http://schemas.microsoft.com/office/drawing/2014/main" id="{2B1B4A60-4F23-4E17-A4D0-4C918C455BCB}"/>
              </a:ext>
            </a:extLst>
          </p:cNvPr>
          <p:cNvGrpSpPr>
            <a:grpSpLocks/>
          </p:cNvGrpSpPr>
          <p:nvPr/>
        </p:nvGrpSpPr>
        <p:grpSpPr bwMode="auto">
          <a:xfrm>
            <a:off x="609600" y="5741988"/>
            <a:ext cx="8331200" cy="711200"/>
            <a:chOff x="385" y="3521"/>
            <a:chExt cx="5248" cy="448"/>
          </a:xfrm>
        </p:grpSpPr>
        <p:sp>
          <p:nvSpPr>
            <p:cNvPr id="7" name="AutoShape 11">
              <a:extLst>
                <a:ext uri="{FF2B5EF4-FFF2-40B4-BE49-F238E27FC236}">
                  <a16:creationId xmlns:a16="http://schemas.microsoft.com/office/drawing/2014/main" id="{111B24BD-9877-4105-B019-F505D7D0F2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" y="3521"/>
              <a:ext cx="5126" cy="408"/>
            </a:xfrm>
            <a:prstGeom prst="wedgeRectCallout">
              <a:avLst>
                <a:gd name="adj1" fmla="val -9343"/>
                <a:gd name="adj2" fmla="val -7647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graphicFrame>
          <p:nvGraphicFramePr>
            <p:cNvPr id="8" name="Object 12">
              <a:extLst>
                <a:ext uri="{FF2B5EF4-FFF2-40B4-BE49-F238E27FC236}">
                  <a16:creationId xmlns:a16="http://schemas.microsoft.com/office/drawing/2014/main" id="{234FAAC6-92F0-45F9-A7C2-480299C638A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91" y="3546"/>
            <a:ext cx="5242" cy="4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8" name="文档" r:id="rId7" imgW="8406204" imgH="679158" progId="Word.Document.8">
                    <p:embed/>
                  </p:oleObj>
                </mc:Choice>
                <mc:Fallback>
                  <p:oleObj name="文档" r:id="rId7" imgW="8406204" imgH="679158" progId="Word.Document.8">
                    <p:embed/>
                    <p:pic>
                      <p:nvPicPr>
                        <p:cNvPr id="424972" name="Object 12">
                          <a:extLst>
                            <a:ext uri="{FF2B5EF4-FFF2-40B4-BE49-F238E27FC236}">
                              <a16:creationId xmlns:a16="http://schemas.microsoft.com/office/drawing/2014/main" id="{424B25F6-2332-4CBC-8739-E7A55D9196E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1" y="3546"/>
                          <a:ext cx="5242" cy="42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63321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2984" name="Object 8">
            <a:extLst>
              <a:ext uri="{FF2B5EF4-FFF2-40B4-BE49-F238E27FC236}">
                <a16:creationId xmlns:a16="http://schemas.microsoft.com/office/drawing/2014/main" id="{2BD74A07-09B3-4A02-BBCF-A747AAF3476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47850" y="692150"/>
          <a:ext cx="8540750" cy="217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文档" r:id="rId3" imgW="8629053" imgH="2197779" progId="Word.Document.8">
                  <p:embed/>
                </p:oleObj>
              </mc:Choice>
              <mc:Fallback>
                <p:oleObj name="文档" r:id="rId3" imgW="8629053" imgH="2197779" progId="Word.Document.8">
                  <p:embed/>
                  <p:pic>
                    <p:nvPicPr>
                      <p:cNvPr id="382984" name="Object 8">
                        <a:extLst>
                          <a:ext uri="{FF2B5EF4-FFF2-40B4-BE49-F238E27FC236}">
                            <a16:creationId xmlns:a16="http://schemas.microsoft.com/office/drawing/2014/main" id="{2BD74A07-09B3-4A02-BBCF-A747AAF347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850" y="692150"/>
                        <a:ext cx="8540750" cy="217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2985" name="Picture 9" descr="17YASW2-198.TIF">
            <a:extLst>
              <a:ext uri="{FF2B5EF4-FFF2-40B4-BE49-F238E27FC236}">
                <a16:creationId xmlns:a16="http://schemas.microsoft.com/office/drawing/2014/main" id="{8AB7259D-EBF1-4A2D-8446-A910BE0A0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1828800"/>
            <a:ext cx="3300412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2988" name="Group 12">
            <a:extLst>
              <a:ext uri="{FF2B5EF4-FFF2-40B4-BE49-F238E27FC236}">
                <a16:creationId xmlns:a16="http://schemas.microsoft.com/office/drawing/2014/main" id="{AC249200-E8F8-40DB-9ACC-E579393A5524}"/>
              </a:ext>
            </a:extLst>
          </p:cNvPr>
          <p:cNvGrpSpPr>
            <a:grpSpLocks/>
          </p:cNvGrpSpPr>
          <p:nvPr/>
        </p:nvGrpSpPr>
        <p:grpSpPr bwMode="auto">
          <a:xfrm>
            <a:off x="1847850" y="4189414"/>
            <a:ext cx="8351838" cy="2332037"/>
            <a:chOff x="204" y="2639"/>
            <a:chExt cx="5261" cy="1469"/>
          </a:xfrm>
        </p:grpSpPr>
        <p:sp>
          <p:nvSpPr>
            <p:cNvPr id="382986" name="AutoShape 10">
              <a:extLst>
                <a:ext uri="{FF2B5EF4-FFF2-40B4-BE49-F238E27FC236}">
                  <a16:creationId xmlns:a16="http://schemas.microsoft.com/office/drawing/2014/main" id="{0C2E14C1-D4A5-45A6-A40B-3565D2624A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" y="2659"/>
              <a:ext cx="5261" cy="1315"/>
            </a:xfrm>
            <a:prstGeom prst="wedgeRectCallout">
              <a:avLst>
                <a:gd name="adj1" fmla="val -26926"/>
                <a:gd name="adj2" fmla="val -16612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graphicFrame>
          <p:nvGraphicFramePr>
            <p:cNvPr id="382987" name="Object 11">
              <a:extLst>
                <a:ext uri="{FF2B5EF4-FFF2-40B4-BE49-F238E27FC236}">
                  <a16:creationId xmlns:a16="http://schemas.microsoft.com/office/drawing/2014/main" id="{A86EE615-DF29-48DD-931C-27CC72BB4B5F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96" y="2639"/>
            <a:ext cx="4951" cy="14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文档" r:id="rId7" imgW="8017095" imgH="2383169" progId="Word.Document.8">
                    <p:embed/>
                  </p:oleObj>
                </mc:Choice>
                <mc:Fallback>
                  <p:oleObj name="文档" r:id="rId7" imgW="8017095" imgH="2383169" progId="Word.Document.8">
                    <p:embed/>
                    <p:pic>
                      <p:nvPicPr>
                        <p:cNvPr id="382987" name="Object 11">
                          <a:extLst>
                            <a:ext uri="{FF2B5EF4-FFF2-40B4-BE49-F238E27FC236}">
                              <a16:creationId xmlns:a16="http://schemas.microsoft.com/office/drawing/2014/main" id="{A86EE615-DF29-48DD-931C-27CC72BB4B5F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6" y="2639"/>
                          <a:ext cx="4951" cy="14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2990" name="Group 14">
            <a:extLst>
              <a:ext uri="{FF2B5EF4-FFF2-40B4-BE49-F238E27FC236}">
                <a16:creationId xmlns:a16="http://schemas.microsoft.com/office/drawing/2014/main" id="{7BA7A2D0-1258-45B5-9A2E-2C418A67F731}"/>
              </a:ext>
            </a:extLst>
          </p:cNvPr>
          <p:cNvGrpSpPr>
            <a:grpSpLocks/>
          </p:cNvGrpSpPr>
          <p:nvPr/>
        </p:nvGrpSpPr>
        <p:grpSpPr bwMode="auto">
          <a:xfrm>
            <a:off x="1992314" y="4149726"/>
            <a:ext cx="8351837" cy="2119313"/>
            <a:chOff x="204" y="2639"/>
            <a:chExt cx="5261" cy="1335"/>
          </a:xfrm>
        </p:grpSpPr>
        <p:sp>
          <p:nvSpPr>
            <p:cNvPr id="382991" name="AutoShape 15">
              <a:extLst>
                <a:ext uri="{FF2B5EF4-FFF2-40B4-BE49-F238E27FC236}">
                  <a16:creationId xmlns:a16="http://schemas.microsoft.com/office/drawing/2014/main" id="{CB5B0BD8-3128-4D12-A148-A1714BB11A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" y="2659"/>
              <a:ext cx="5261" cy="1315"/>
            </a:xfrm>
            <a:prstGeom prst="wedgeRectCallout">
              <a:avLst>
                <a:gd name="adj1" fmla="val -26926"/>
                <a:gd name="adj2" fmla="val -166120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graphicFrame>
          <p:nvGraphicFramePr>
            <p:cNvPr id="382992" name="Object 16">
              <a:extLst>
                <a:ext uri="{FF2B5EF4-FFF2-40B4-BE49-F238E27FC236}">
                  <a16:creationId xmlns:a16="http://schemas.microsoft.com/office/drawing/2014/main" id="{B52CCFC7-3AD7-4C47-934D-BC70268B033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97" y="2639"/>
            <a:ext cx="5089" cy="13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文档" r:id="rId9" imgW="7786511" imgH="1955098" progId="Word.Document.8">
                    <p:embed/>
                  </p:oleObj>
                </mc:Choice>
                <mc:Fallback>
                  <p:oleObj name="文档" r:id="rId9" imgW="7786511" imgH="1955098" progId="Word.Document.8">
                    <p:embed/>
                    <p:pic>
                      <p:nvPicPr>
                        <p:cNvPr id="382992" name="Object 16">
                          <a:extLst>
                            <a:ext uri="{FF2B5EF4-FFF2-40B4-BE49-F238E27FC236}">
                              <a16:creationId xmlns:a16="http://schemas.microsoft.com/office/drawing/2014/main" id="{B52CCFC7-3AD7-4C47-934D-BC70268B033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7" y="2639"/>
                          <a:ext cx="5089" cy="13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82994" name="Object 18">
            <a:extLst>
              <a:ext uri="{FF2B5EF4-FFF2-40B4-BE49-F238E27FC236}">
                <a16:creationId xmlns:a16="http://schemas.microsoft.com/office/drawing/2014/main" id="{2C817262-ED1C-4865-A1B1-A29ADA89D77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35638" y="704851"/>
          <a:ext cx="347345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文档" r:id="rId11" imgW="3515129" imgH="799432" progId="Word.Document.8">
                  <p:embed/>
                </p:oleObj>
              </mc:Choice>
              <mc:Fallback>
                <p:oleObj name="文档" r:id="rId11" imgW="3515129" imgH="799432" progId="Word.Document.8">
                  <p:embed/>
                  <p:pic>
                    <p:nvPicPr>
                      <p:cNvPr id="382994" name="Object 18">
                        <a:extLst>
                          <a:ext uri="{FF2B5EF4-FFF2-40B4-BE49-F238E27FC236}">
                            <a16:creationId xmlns:a16="http://schemas.microsoft.com/office/drawing/2014/main" id="{2C817262-ED1C-4865-A1B1-A29ADA89D77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5638" y="704851"/>
                        <a:ext cx="3473450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2995" name="Object 19">
            <a:extLst>
              <a:ext uri="{FF2B5EF4-FFF2-40B4-BE49-F238E27FC236}">
                <a16:creationId xmlns:a16="http://schemas.microsoft.com/office/drawing/2014/main" id="{41395A7C-15ED-4262-8DDE-595E0EF1A1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51089" y="2330450"/>
          <a:ext cx="4681537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文档" r:id="rId13" imgW="4734634" imgH="1103087" progId="Word.Document.8">
                  <p:embed/>
                </p:oleObj>
              </mc:Choice>
              <mc:Fallback>
                <p:oleObj name="文档" r:id="rId13" imgW="4734634" imgH="1103087" progId="Word.Document.8">
                  <p:embed/>
                  <p:pic>
                    <p:nvPicPr>
                      <p:cNvPr id="382995" name="Object 19">
                        <a:extLst>
                          <a:ext uri="{FF2B5EF4-FFF2-40B4-BE49-F238E27FC236}">
                            <a16:creationId xmlns:a16="http://schemas.microsoft.com/office/drawing/2014/main" id="{41395A7C-15ED-4262-8DDE-595E0EF1A1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1089" y="2330450"/>
                        <a:ext cx="4681537" cy="1098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2996" name="Picture 20">
            <a:extLst>
              <a:ext uri="{FF2B5EF4-FFF2-40B4-BE49-F238E27FC236}">
                <a16:creationId xmlns:a16="http://schemas.microsoft.com/office/drawing/2014/main" id="{1F5C45B6-0648-4BD1-8D94-F0B2F42BE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239" y="1765300"/>
            <a:ext cx="3671887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97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2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82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82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8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8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4006" name="Object 6">
            <a:extLst>
              <a:ext uri="{FF2B5EF4-FFF2-40B4-BE49-F238E27FC236}">
                <a16:creationId xmlns:a16="http://schemas.microsoft.com/office/drawing/2014/main" id="{AAC7CB18-A3EC-4DAB-9AD6-FCEA660B648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84363" y="692151"/>
          <a:ext cx="8515350" cy="317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文档" r:id="rId3" imgW="8960579" imgH="3338353" progId="Word.Document.8">
                  <p:embed/>
                </p:oleObj>
              </mc:Choice>
              <mc:Fallback>
                <p:oleObj name="文档" r:id="rId3" imgW="8960579" imgH="3338353" progId="Word.Document.8">
                  <p:embed/>
                  <p:pic>
                    <p:nvPicPr>
                      <p:cNvPr id="384006" name="Object 6">
                        <a:extLst>
                          <a:ext uri="{FF2B5EF4-FFF2-40B4-BE49-F238E27FC236}">
                            <a16:creationId xmlns:a16="http://schemas.microsoft.com/office/drawing/2014/main" id="{AAC7CB18-A3EC-4DAB-9AD6-FCEA660B64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4363" y="692151"/>
                        <a:ext cx="8515350" cy="3179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4009" name="Object 9">
            <a:extLst>
              <a:ext uri="{FF2B5EF4-FFF2-40B4-BE49-F238E27FC236}">
                <a16:creationId xmlns:a16="http://schemas.microsoft.com/office/drawing/2014/main" id="{5474E5C8-5ECB-432C-AE5B-7A2B5862DBD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71913" y="1377951"/>
          <a:ext cx="5746750" cy="1350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文档" r:id="rId5" imgW="5804215" imgH="1367309" progId="Word.Document.8">
                  <p:embed/>
                </p:oleObj>
              </mc:Choice>
              <mc:Fallback>
                <p:oleObj name="文档" r:id="rId5" imgW="5804215" imgH="1367309" progId="Word.Document.8">
                  <p:embed/>
                  <p:pic>
                    <p:nvPicPr>
                      <p:cNvPr id="384009" name="Object 9">
                        <a:extLst>
                          <a:ext uri="{FF2B5EF4-FFF2-40B4-BE49-F238E27FC236}">
                            <a16:creationId xmlns:a16="http://schemas.microsoft.com/office/drawing/2014/main" id="{5474E5C8-5ECB-432C-AE5B-7A2B5862DBD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1913" y="1377951"/>
                        <a:ext cx="5746750" cy="1350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4010" name="Object 10">
            <a:extLst>
              <a:ext uri="{FF2B5EF4-FFF2-40B4-BE49-F238E27FC236}">
                <a16:creationId xmlns:a16="http://schemas.microsoft.com/office/drawing/2014/main" id="{937EB8CC-E036-4DB6-92D8-40819532F4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17701" y="2520950"/>
          <a:ext cx="3598863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文档" r:id="rId7" imgW="3642304" imgH="1077542" progId="Word.Document.8">
                  <p:embed/>
                </p:oleObj>
              </mc:Choice>
              <mc:Fallback>
                <p:oleObj name="文档" r:id="rId7" imgW="3642304" imgH="1077542" progId="Word.Document.8">
                  <p:embed/>
                  <p:pic>
                    <p:nvPicPr>
                      <p:cNvPr id="384010" name="Object 10">
                        <a:extLst>
                          <a:ext uri="{FF2B5EF4-FFF2-40B4-BE49-F238E27FC236}">
                            <a16:creationId xmlns:a16="http://schemas.microsoft.com/office/drawing/2014/main" id="{937EB8CC-E036-4DB6-92D8-40819532F4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7701" y="2520950"/>
                        <a:ext cx="3598863" cy="1073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905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84015" name="Group 15">
            <a:extLst>
              <a:ext uri="{FF2B5EF4-FFF2-40B4-BE49-F238E27FC236}">
                <a16:creationId xmlns:a16="http://schemas.microsoft.com/office/drawing/2014/main" id="{6CD699A1-F1E2-46DD-981B-D0F62916EA48}"/>
              </a:ext>
            </a:extLst>
          </p:cNvPr>
          <p:cNvGrpSpPr>
            <a:grpSpLocks/>
          </p:cNvGrpSpPr>
          <p:nvPr/>
        </p:nvGrpSpPr>
        <p:grpSpPr bwMode="auto">
          <a:xfrm>
            <a:off x="1774825" y="4529138"/>
            <a:ext cx="8650288" cy="1820862"/>
            <a:chOff x="158" y="2840"/>
            <a:chExt cx="5449" cy="1147"/>
          </a:xfrm>
        </p:grpSpPr>
        <p:sp>
          <p:nvSpPr>
            <p:cNvPr id="384013" name="AutoShape 13">
              <a:extLst>
                <a:ext uri="{FF2B5EF4-FFF2-40B4-BE49-F238E27FC236}">
                  <a16:creationId xmlns:a16="http://schemas.microsoft.com/office/drawing/2014/main" id="{5F0C06FB-D576-4F37-B7D8-1F86CB6843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" y="2840"/>
              <a:ext cx="5398" cy="1089"/>
            </a:xfrm>
            <a:prstGeom prst="wedgeRectCallout">
              <a:avLst>
                <a:gd name="adj1" fmla="val -27750"/>
                <a:gd name="adj2" fmla="val -12043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graphicFrame>
          <p:nvGraphicFramePr>
            <p:cNvPr id="384014" name="Object 14">
              <a:extLst>
                <a:ext uri="{FF2B5EF4-FFF2-40B4-BE49-F238E27FC236}">
                  <a16:creationId xmlns:a16="http://schemas.microsoft.com/office/drawing/2014/main" id="{20C7AD55-8723-4C9E-B40E-C7F96A646C5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48" y="2878"/>
            <a:ext cx="5359" cy="11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9" name="文档" r:id="rId9" imgW="8877338" imgH="1829806" progId="Word.Document.8">
                    <p:embed/>
                  </p:oleObj>
                </mc:Choice>
                <mc:Fallback>
                  <p:oleObj name="文档" r:id="rId9" imgW="8877338" imgH="1829806" progId="Word.Document.8">
                    <p:embed/>
                    <p:pic>
                      <p:nvPicPr>
                        <p:cNvPr id="384014" name="Object 14">
                          <a:extLst>
                            <a:ext uri="{FF2B5EF4-FFF2-40B4-BE49-F238E27FC236}">
                              <a16:creationId xmlns:a16="http://schemas.microsoft.com/office/drawing/2014/main" id="{20C7AD55-8723-4C9E-B40E-C7F96A646C5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" y="2878"/>
                          <a:ext cx="5359" cy="11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905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384016" name="Picture 16" descr="17YASW2-199.TIF">
            <a:extLst>
              <a:ext uri="{FF2B5EF4-FFF2-40B4-BE49-F238E27FC236}">
                <a16:creationId xmlns:a16="http://schemas.microsoft.com/office/drawing/2014/main" id="{00010AF3-7A5E-4636-B9FA-F9172D35A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6" y="2565400"/>
            <a:ext cx="2663825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2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4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84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4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9910" name="Object 6">
            <a:extLst>
              <a:ext uri="{FF2B5EF4-FFF2-40B4-BE49-F238E27FC236}">
                <a16:creationId xmlns:a16="http://schemas.microsoft.com/office/drawing/2014/main" id="{2C4FC5CD-9C52-4CF3-BB46-8C05EC31BA4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93901" y="620714"/>
          <a:ext cx="8405813" cy="1341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文档" r:id="rId3" imgW="8496276" imgH="1359036" progId="Word.Document.8">
                  <p:embed/>
                </p:oleObj>
              </mc:Choice>
              <mc:Fallback>
                <p:oleObj name="文档" r:id="rId3" imgW="8496276" imgH="1359036" progId="Word.Document.8">
                  <p:embed/>
                  <p:pic>
                    <p:nvPicPr>
                      <p:cNvPr id="379910" name="Object 6">
                        <a:extLst>
                          <a:ext uri="{FF2B5EF4-FFF2-40B4-BE49-F238E27FC236}">
                            <a16:creationId xmlns:a16="http://schemas.microsoft.com/office/drawing/2014/main" id="{2C4FC5CD-9C52-4CF3-BB46-8C05EC31BA4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3901" y="620714"/>
                        <a:ext cx="8405813" cy="1341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9911" name="Picture 7" descr="17YASW2-201.TIF">
            <a:extLst>
              <a:ext uri="{FF2B5EF4-FFF2-40B4-BE49-F238E27FC236}">
                <a16:creationId xmlns:a16="http://schemas.microsoft.com/office/drawing/2014/main" id="{66A750FE-D835-439D-9AA4-16E932AA6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1589088"/>
            <a:ext cx="7467600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79912" name="Object 8">
            <a:extLst>
              <a:ext uri="{FF2B5EF4-FFF2-40B4-BE49-F238E27FC236}">
                <a16:creationId xmlns:a16="http://schemas.microsoft.com/office/drawing/2014/main" id="{FCCA648C-6C74-4411-B969-0300F2CBED8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24113" y="3644900"/>
          <a:ext cx="7751762" cy="307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文档" r:id="rId7" imgW="7835510" imgH="3118084" progId="Word.Document.8">
                  <p:embed/>
                </p:oleObj>
              </mc:Choice>
              <mc:Fallback>
                <p:oleObj name="文档" r:id="rId7" imgW="7835510" imgH="3118084" progId="Word.Document.8">
                  <p:embed/>
                  <p:pic>
                    <p:nvPicPr>
                      <p:cNvPr id="379912" name="Object 8">
                        <a:extLst>
                          <a:ext uri="{FF2B5EF4-FFF2-40B4-BE49-F238E27FC236}">
                            <a16:creationId xmlns:a16="http://schemas.microsoft.com/office/drawing/2014/main" id="{FCCA648C-6C74-4411-B969-0300F2CBED8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4113" y="3644900"/>
                        <a:ext cx="7751762" cy="307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8572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1177" name="Picture 9" descr="17YASW2-208.TIF">
            <a:extLst>
              <a:ext uri="{FF2B5EF4-FFF2-40B4-BE49-F238E27FC236}">
                <a16:creationId xmlns:a16="http://schemas.microsoft.com/office/drawing/2014/main" id="{67E116F8-2F9B-4E56-B3F3-B4C892BD2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249" y="1749634"/>
            <a:ext cx="5923238" cy="4181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25141F61-5FA7-4A47-85A2-9E4CB300E06C}"/>
              </a:ext>
            </a:extLst>
          </p:cNvPr>
          <p:cNvSpPr txBox="1"/>
          <p:nvPr/>
        </p:nvSpPr>
        <p:spPr>
          <a:xfrm>
            <a:off x="8799443" y="1550504"/>
            <a:ext cx="24914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/>
              <a:t>P34</a:t>
            </a:r>
            <a:r>
              <a:rPr lang="zh-CN" altLang="en-US" sz="4400" dirty="0"/>
              <a:t>页  典例</a:t>
            </a:r>
            <a:r>
              <a:rPr lang="en-US" altLang="zh-CN" sz="4400" dirty="0"/>
              <a:t>2</a:t>
            </a:r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16807505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积分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50</TotalTime>
  <Words>72</Words>
  <Application>Microsoft Office PowerPoint</Application>
  <PresentationFormat>宽屏</PresentationFormat>
  <Paragraphs>7</Paragraphs>
  <Slides>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华文仿宋</vt:lpstr>
      <vt:lpstr>Tw Cen MT</vt:lpstr>
      <vt:lpstr>Tw Cen MT Condensed</vt:lpstr>
      <vt:lpstr>Wingdings 3</vt:lpstr>
      <vt:lpstr>积分</vt:lpstr>
      <vt:lpstr>Microsoft Word 文档</vt:lpstr>
      <vt:lpstr>胡克定律 平行四边形</vt:lpstr>
      <vt:lpstr>复习建议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胡克定律 平行四边形</dc:title>
  <dc:creator>Administrator</dc:creator>
  <cp:lastModifiedBy>Administrator</cp:lastModifiedBy>
  <cp:revision>5</cp:revision>
  <dcterms:created xsi:type="dcterms:W3CDTF">2017-08-14T01:00:02Z</dcterms:created>
  <dcterms:modified xsi:type="dcterms:W3CDTF">2017-08-14T01:50:05Z</dcterms:modified>
</cp:coreProperties>
</file>